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sldIdLst>
    <p:sldId id="256" r:id="rId4"/>
    <p:sldId id="257" r:id="rId5"/>
    <p:sldId id="341" r:id="rId6"/>
    <p:sldId id="342" r:id="rId7"/>
    <p:sldId id="260" r:id="rId8"/>
    <p:sldId id="309" r:id="rId9"/>
    <p:sldId id="298" r:id="rId10"/>
    <p:sldId id="343" r:id="rId11"/>
    <p:sldId id="307" r:id="rId12"/>
    <p:sldId id="310" r:id="rId13"/>
    <p:sldId id="311" r:id="rId14"/>
    <p:sldId id="312" r:id="rId15"/>
    <p:sldId id="318" r:id="rId16"/>
    <p:sldId id="308" r:id="rId17"/>
    <p:sldId id="313" r:id="rId18"/>
    <p:sldId id="316" r:id="rId19"/>
    <p:sldId id="317" r:id="rId20"/>
    <p:sldId id="325" r:id="rId21"/>
    <p:sldId id="322" r:id="rId22"/>
    <p:sldId id="320" r:id="rId23"/>
    <p:sldId id="315" r:id="rId24"/>
    <p:sldId id="319" r:id="rId25"/>
    <p:sldId id="323" r:id="rId26"/>
    <p:sldId id="321" r:id="rId27"/>
    <p:sldId id="324" r:id="rId28"/>
    <p:sldId id="264" r:id="rId29"/>
    <p:sldId id="327" r:id="rId30"/>
    <p:sldId id="328" r:id="rId31"/>
    <p:sldId id="329" r:id="rId32"/>
    <p:sldId id="330" r:id="rId33"/>
    <p:sldId id="331" r:id="rId34"/>
    <p:sldId id="287" r:id="rId35"/>
    <p:sldId id="333" r:id="rId36"/>
    <p:sldId id="334" r:id="rId37"/>
    <p:sldId id="335" r:id="rId38"/>
    <p:sldId id="336" r:id="rId39"/>
    <p:sldId id="337" r:id="rId40"/>
    <p:sldId id="284" r:id="rId41"/>
    <p:sldId id="339" r:id="rId42"/>
    <p:sldId id="340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2304" y="108"/>
      </p:cViewPr>
      <p:guideLst>
        <p:guide orient="horz" pos="225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40</c:v>
                </c:pt>
                <c:pt idx="1">
                  <c:v>25</c:v>
                </c:pt>
                <c:pt idx="2">
                  <c:v>20</c:v>
                </c:pt>
                <c:pt idx="3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CB-4DDD-B5B1-7F2B3838C8C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20</c:v>
                </c:pt>
                <c:pt idx="1">
                  <c:v>44</c:v>
                </c:pt>
                <c:pt idx="2">
                  <c:v>18</c:v>
                </c:pt>
                <c:pt idx="3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CB-4DDD-B5B1-7F2B3838C8C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35</c:v>
                </c:pt>
                <c:pt idx="1">
                  <c:v>15</c:v>
                </c:pt>
                <c:pt idx="2">
                  <c:v>30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ACB-4DDD-B5B1-7F2B3838C8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51541376"/>
        <c:axId val="251542912"/>
      </c:barChart>
      <c:catAx>
        <c:axId val="25154137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51542912"/>
        <c:crosses val="autoZero"/>
        <c:auto val="1"/>
        <c:lblAlgn val="ctr"/>
        <c:lblOffset val="100"/>
        <c:noMultiLvlLbl val="0"/>
      </c:catAx>
      <c:valAx>
        <c:axId val="25154291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515413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40</c:v>
                </c:pt>
                <c:pt idx="1">
                  <c:v>25</c:v>
                </c:pt>
                <c:pt idx="2">
                  <c:v>20</c:v>
                </c:pt>
                <c:pt idx="3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35-4F18-8019-3042FFDBAA0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20</c:v>
                </c:pt>
                <c:pt idx="1">
                  <c:v>44</c:v>
                </c:pt>
                <c:pt idx="2">
                  <c:v>18</c:v>
                </c:pt>
                <c:pt idx="3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135-4F18-8019-3042FFDBAA0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35</c:v>
                </c:pt>
                <c:pt idx="1">
                  <c:v>15</c:v>
                </c:pt>
                <c:pt idx="2">
                  <c:v>30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135-4F18-8019-3042FFDBAA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51541376"/>
        <c:axId val="251542912"/>
      </c:barChart>
      <c:catAx>
        <c:axId val="25154137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51542912"/>
        <c:crosses val="autoZero"/>
        <c:auto val="1"/>
        <c:lblAlgn val="ctr"/>
        <c:lblOffset val="100"/>
        <c:noMultiLvlLbl val="0"/>
      </c:catAx>
      <c:valAx>
        <c:axId val="25154291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515413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3"/>
            </a:solidFill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7102-439A-87FE-B0A300A4F1BF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7102-439A-87FE-B0A300A4F1BF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7102-439A-87FE-B0A300A4F1BF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7102-439A-87FE-B0A300A4F1BF}"/>
              </c:ext>
            </c:extLst>
          </c:dPt>
          <c:cat>
            <c:strRef>
              <c:f>Sheet1!$A$2:$A$7</c:f>
              <c:strCache>
                <c:ptCount val="6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  <c:pt idx="5">
                  <c:v>Category 6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45</c:v>
                </c:pt>
                <c:pt idx="1">
                  <c:v>50</c:v>
                </c:pt>
                <c:pt idx="2">
                  <c:v>65</c:v>
                </c:pt>
                <c:pt idx="3">
                  <c:v>50</c:v>
                </c:pt>
                <c:pt idx="4">
                  <c:v>35</c:v>
                </c:pt>
                <c:pt idx="5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102-439A-87FE-B0A300A4F1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250667008"/>
        <c:axId val="250668544"/>
      </c:barChart>
      <c:catAx>
        <c:axId val="250667008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250668544"/>
        <c:crosses val="autoZero"/>
        <c:auto val="1"/>
        <c:lblAlgn val="ctr"/>
        <c:lblOffset val="100"/>
        <c:noMultiLvlLbl val="0"/>
      </c:catAx>
      <c:valAx>
        <c:axId val="250668544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250667008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effectLst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/>
            </a:solidFill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0B3F-4C5E-8101-EEC02FA51C40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0B3F-4C5E-8101-EEC02FA51C40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0B3F-4C5E-8101-EEC02FA51C40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0B3F-4C5E-8101-EEC02FA51C40}"/>
              </c:ext>
            </c:extLst>
          </c:dPt>
          <c:cat>
            <c:strRef>
              <c:f>Sheet1!$A$2:$A$7</c:f>
              <c:strCache>
                <c:ptCount val="6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  <c:pt idx="5">
                  <c:v>Category 6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65</c:v>
                </c:pt>
                <c:pt idx="1">
                  <c:v>55</c:v>
                </c:pt>
                <c:pt idx="2">
                  <c:v>40</c:v>
                </c:pt>
                <c:pt idx="3">
                  <c:v>80</c:v>
                </c:pt>
                <c:pt idx="4">
                  <c:v>40</c:v>
                </c:pt>
                <c:pt idx="5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B3F-4C5E-8101-EEC02FA51C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250667008"/>
        <c:axId val="250668544"/>
      </c:barChart>
      <c:catAx>
        <c:axId val="250667008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250668544"/>
        <c:crosses val="autoZero"/>
        <c:auto val="1"/>
        <c:lblAlgn val="ctr"/>
        <c:lblOffset val="100"/>
        <c:noMultiLvlLbl val="0"/>
      </c:catAx>
      <c:valAx>
        <c:axId val="250668544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250667008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effectLst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Sheet1!$A$2:$A$7</c:f>
              <c:strCache>
                <c:ptCount val="6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23</c:v>
                </c:pt>
                <c:pt idx="1">
                  <c:v>25</c:v>
                </c:pt>
                <c:pt idx="2">
                  <c:v>35</c:v>
                </c:pt>
                <c:pt idx="3">
                  <c:v>45</c:v>
                </c:pt>
                <c:pt idx="4">
                  <c:v>15</c:v>
                </c:pt>
                <c:pt idx="5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0E-42F7-8A4B-3032684F99E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Sheet1!$A$2:$A$7</c:f>
              <c:strCache>
                <c:ptCount val="6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24</c:v>
                </c:pt>
                <c:pt idx="1">
                  <c:v>44</c:v>
                </c:pt>
                <c:pt idx="2">
                  <c:v>18</c:v>
                </c:pt>
                <c:pt idx="3">
                  <c:v>28</c:v>
                </c:pt>
                <c:pt idx="4">
                  <c:v>34</c:v>
                </c:pt>
                <c:pt idx="5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50E-42F7-8A4B-3032684F99E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Sheet1!$A$2:$A$7</c:f>
              <c:strCache>
                <c:ptCount val="6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42</c:v>
                </c:pt>
                <c:pt idx="1">
                  <c:v>12</c:v>
                </c:pt>
                <c:pt idx="2">
                  <c:v>43</c:v>
                </c:pt>
                <c:pt idx="3">
                  <c:v>35</c:v>
                </c:pt>
                <c:pt idx="4">
                  <c:v>55</c:v>
                </c:pt>
                <c:pt idx="5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50E-42F7-8A4B-3032684F99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0"/>
        <c:axId val="62692352"/>
        <c:axId val="65237760"/>
      </c:barChart>
      <c:catAx>
        <c:axId val="626923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65237760"/>
        <c:crosses val="autoZero"/>
        <c:auto val="1"/>
        <c:lblAlgn val="ctr"/>
        <c:lblOffset val="100"/>
        <c:noMultiLvlLbl val="0"/>
      </c:catAx>
      <c:valAx>
        <c:axId val="6523776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626923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CC-4C9B-91E1-EB0B65D9A44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2-0FCC-4C9B-91E1-EB0B65D9A445}"/>
              </c:ext>
            </c:extLst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FCC-4C9B-91E1-EB0B65D9A44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0FCC-4C9B-91E1-EB0B65D9A445}"/>
              </c:ext>
            </c:extLst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FCC-4C9B-91E1-EB0B65D9A4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9"/>
        <c:axId val="39158912"/>
        <c:axId val="39160448"/>
      </c:barChart>
      <c:catAx>
        <c:axId val="3915891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39160448"/>
        <c:crosses val="autoZero"/>
        <c:auto val="1"/>
        <c:lblAlgn val="ctr"/>
        <c:lblOffset val="100"/>
        <c:noMultiLvlLbl val="0"/>
      </c:catAx>
      <c:valAx>
        <c:axId val="391604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9158912"/>
        <c:crosses val="autoZero"/>
        <c:crossBetween val="between"/>
      </c:valAx>
      <c:spPr>
        <a:effectLst>
          <a:glow>
            <a:schemeClr val="accent1">
              <a:alpha val="0"/>
            </a:schemeClr>
          </a:glow>
        </a:effectLst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1C-4BCA-9407-C2C2CB5CB86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61C-4BCA-9407-C2C2CB5CB86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261C-4BCA-9407-C2C2CB5CB860}"/>
              </c:ext>
            </c:extLst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61C-4BCA-9407-C2C2CB5CB8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9"/>
        <c:axId val="39158912"/>
        <c:axId val="39160448"/>
      </c:barChart>
      <c:catAx>
        <c:axId val="3915891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39160448"/>
        <c:crosses val="autoZero"/>
        <c:auto val="1"/>
        <c:lblAlgn val="ctr"/>
        <c:lblOffset val="100"/>
        <c:noMultiLvlLbl val="0"/>
      </c:catAx>
      <c:valAx>
        <c:axId val="391604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9158912"/>
        <c:crosses val="autoZero"/>
        <c:crossBetween val="between"/>
      </c:valAx>
      <c:spPr>
        <a:effectLst>
          <a:glow>
            <a:schemeClr val="accent1">
              <a:alpha val="0"/>
            </a:schemeClr>
          </a:glow>
        </a:effectLst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90-4C98-B4F5-833D92A32B2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90-4C98-B4F5-833D92A32B2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2490-4C98-B4F5-833D92A32B29}"/>
              </c:ext>
            </c:extLst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490-4C98-B4F5-833D92A32B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9"/>
        <c:axId val="39158912"/>
        <c:axId val="39160448"/>
      </c:barChart>
      <c:catAx>
        <c:axId val="3915891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39160448"/>
        <c:crosses val="autoZero"/>
        <c:auto val="1"/>
        <c:lblAlgn val="ctr"/>
        <c:lblOffset val="100"/>
        <c:noMultiLvlLbl val="0"/>
      </c:catAx>
      <c:valAx>
        <c:axId val="391604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9158912"/>
        <c:crosses val="autoZero"/>
        <c:crossBetween val="between"/>
      </c:valAx>
      <c:spPr>
        <a:effectLst>
          <a:glow>
            <a:schemeClr val="accent1">
              <a:alpha val="0"/>
            </a:schemeClr>
          </a:glow>
        </a:effectLst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54-47A5-85F3-BE56D897533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54-47A5-85F3-BE56D897533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5E54-47A5-85F3-BE56D8975337}"/>
              </c:ext>
            </c:extLst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E54-47A5-85F3-BE56D89753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9"/>
        <c:axId val="39158912"/>
        <c:axId val="39160448"/>
      </c:barChart>
      <c:catAx>
        <c:axId val="3915891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39160448"/>
        <c:crosses val="autoZero"/>
        <c:auto val="1"/>
        <c:lblAlgn val="ctr"/>
        <c:lblOffset val="100"/>
        <c:noMultiLvlLbl val="0"/>
      </c:catAx>
      <c:valAx>
        <c:axId val="391604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9158912"/>
        <c:crosses val="autoZero"/>
        <c:crossBetween val="between"/>
      </c:valAx>
      <c:spPr>
        <a:effectLst>
          <a:glow>
            <a:schemeClr val="accent1">
              <a:alpha val="0"/>
            </a:schemeClr>
          </a:glow>
        </a:effectLst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660649BC-ADBF-454F-8CD4-164F22332A8C}"/>
              </a:ext>
            </a:extLst>
          </p:cNvPr>
          <p:cNvSpPr/>
          <p:nvPr userDrawn="1"/>
        </p:nvSpPr>
        <p:spPr>
          <a:xfrm>
            <a:off x="4019341" y="1301929"/>
            <a:ext cx="7867858" cy="5029200"/>
          </a:xfrm>
          <a:prstGeom prst="frame">
            <a:avLst>
              <a:gd name="adj1" fmla="val 99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8214A0F0-2F7C-4223-B283-6A1CA913880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76370" y="709751"/>
            <a:ext cx="4296728" cy="49682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5A5E9409-B20A-489B-A759-D773202358E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116183" y="2023797"/>
            <a:ext cx="4200933" cy="262473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 flipH="1">
            <a:off x="0" y="-1"/>
            <a:ext cx="3607904" cy="68580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pic>
        <p:nvPicPr>
          <p:cNvPr id="12" name="Picture 3" descr="E:\002-KIMS BUSINESS\007-02-MaxPPT-Contents\150902-com-Global-Laptop\mo900.png">
            <a:extLst>
              <a:ext uri="{FF2B5EF4-FFF2-40B4-BE49-F238E27FC236}">
                <a16:creationId xmlns:a16="http://schemas.microsoft.com/office/drawing/2014/main" id="{70E1C65B-FA29-49FA-876E-B8BDE06EAB1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53"/>
          <a:stretch/>
        </p:blipFill>
        <p:spPr bwMode="auto">
          <a:xfrm>
            <a:off x="-1" y="549778"/>
            <a:ext cx="5139665" cy="630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그림 개체 틀 2">
            <a:extLst>
              <a:ext uri="{FF2B5EF4-FFF2-40B4-BE49-F238E27FC236}">
                <a16:creationId xmlns:a16="http://schemas.microsoft.com/office/drawing/2014/main" id="{5DBE40ED-7CE2-4516-8B07-D034A986D52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219265" y="1047756"/>
            <a:ext cx="2375188" cy="3703149"/>
          </a:xfrm>
          <a:custGeom>
            <a:avLst/>
            <a:gdLst>
              <a:gd name="connsiteX0" fmla="*/ 0 w 1746098"/>
              <a:gd name="connsiteY0" fmla="*/ 0 h 2942176"/>
              <a:gd name="connsiteX1" fmla="*/ 1746098 w 1746098"/>
              <a:gd name="connsiteY1" fmla="*/ 0 h 2942176"/>
              <a:gd name="connsiteX2" fmla="*/ 1746098 w 1746098"/>
              <a:gd name="connsiteY2" fmla="*/ 2942176 h 2942176"/>
              <a:gd name="connsiteX3" fmla="*/ 0 w 1746098"/>
              <a:gd name="connsiteY3" fmla="*/ 2942176 h 2942176"/>
              <a:gd name="connsiteX4" fmla="*/ 0 w 1746098"/>
              <a:gd name="connsiteY4" fmla="*/ 0 h 2942176"/>
              <a:gd name="connsiteX0" fmla="*/ 21771 w 1746098"/>
              <a:gd name="connsiteY0" fmla="*/ 0 h 2991162"/>
              <a:gd name="connsiteX1" fmla="*/ 1746098 w 1746098"/>
              <a:gd name="connsiteY1" fmla="*/ 48986 h 2991162"/>
              <a:gd name="connsiteX2" fmla="*/ 1746098 w 1746098"/>
              <a:gd name="connsiteY2" fmla="*/ 2991162 h 2991162"/>
              <a:gd name="connsiteX3" fmla="*/ 0 w 1746098"/>
              <a:gd name="connsiteY3" fmla="*/ 2991162 h 2991162"/>
              <a:gd name="connsiteX4" fmla="*/ 21771 w 1746098"/>
              <a:gd name="connsiteY4" fmla="*/ 0 h 2991162"/>
              <a:gd name="connsiteX0" fmla="*/ 21771 w 1795084"/>
              <a:gd name="connsiteY0" fmla="*/ 38100 h 3029262"/>
              <a:gd name="connsiteX1" fmla="*/ 1795084 w 1795084"/>
              <a:gd name="connsiteY1" fmla="*/ 0 h 3029262"/>
              <a:gd name="connsiteX2" fmla="*/ 1746098 w 1795084"/>
              <a:gd name="connsiteY2" fmla="*/ 3029262 h 3029262"/>
              <a:gd name="connsiteX3" fmla="*/ 0 w 1795084"/>
              <a:gd name="connsiteY3" fmla="*/ 3029262 h 3029262"/>
              <a:gd name="connsiteX4" fmla="*/ 21771 w 1795084"/>
              <a:gd name="connsiteY4" fmla="*/ 38100 h 3029262"/>
              <a:gd name="connsiteX0" fmla="*/ 212271 w 1985584"/>
              <a:gd name="connsiteY0" fmla="*/ 38100 h 3067362"/>
              <a:gd name="connsiteX1" fmla="*/ 1985584 w 1985584"/>
              <a:gd name="connsiteY1" fmla="*/ 0 h 3067362"/>
              <a:gd name="connsiteX2" fmla="*/ 1936598 w 1985584"/>
              <a:gd name="connsiteY2" fmla="*/ 3029262 h 3067362"/>
              <a:gd name="connsiteX3" fmla="*/ 0 w 1985584"/>
              <a:gd name="connsiteY3" fmla="*/ 3067362 h 3067362"/>
              <a:gd name="connsiteX4" fmla="*/ 212271 w 1985584"/>
              <a:gd name="connsiteY4" fmla="*/ 38100 h 3067362"/>
              <a:gd name="connsiteX0" fmla="*/ 212271 w 1985584"/>
              <a:gd name="connsiteY0" fmla="*/ 38100 h 3110905"/>
              <a:gd name="connsiteX1" fmla="*/ 1985584 w 1985584"/>
              <a:gd name="connsiteY1" fmla="*/ 0 h 3110905"/>
              <a:gd name="connsiteX2" fmla="*/ 1800526 w 1985584"/>
              <a:gd name="connsiteY2" fmla="*/ 3110905 h 3110905"/>
              <a:gd name="connsiteX3" fmla="*/ 0 w 1985584"/>
              <a:gd name="connsiteY3" fmla="*/ 3067362 h 3110905"/>
              <a:gd name="connsiteX4" fmla="*/ 212271 w 1985584"/>
              <a:gd name="connsiteY4" fmla="*/ 38100 h 3110905"/>
              <a:gd name="connsiteX0" fmla="*/ 212271 w 1985584"/>
              <a:gd name="connsiteY0" fmla="*/ 16329 h 3110905"/>
              <a:gd name="connsiteX1" fmla="*/ 1985584 w 1985584"/>
              <a:gd name="connsiteY1" fmla="*/ 0 h 3110905"/>
              <a:gd name="connsiteX2" fmla="*/ 1800526 w 1985584"/>
              <a:gd name="connsiteY2" fmla="*/ 3110905 h 3110905"/>
              <a:gd name="connsiteX3" fmla="*/ 0 w 1985584"/>
              <a:gd name="connsiteY3" fmla="*/ 3067362 h 3110905"/>
              <a:gd name="connsiteX4" fmla="*/ 212271 w 1985584"/>
              <a:gd name="connsiteY4" fmla="*/ 16329 h 3110905"/>
              <a:gd name="connsiteX0" fmla="*/ 195942 w 1985584"/>
              <a:gd name="connsiteY0" fmla="*/ 21772 h 3110905"/>
              <a:gd name="connsiteX1" fmla="*/ 1985584 w 1985584"/>
              <a:gd name="connsiteY1" fmla="*/ 0 h 3110905"/>
              <a:gd name="connsiteX2" fmla="*/ 1800526 w 1985584"/>
              <a:gd name="connsiteY2" fmla="*/ 3110905 h 3110905"/>
              <a:gd name="connsiteX3" fmla="*/ 0 w 1985584"/>
              <a:gd name="connsiteY3" fmla="*/ 3067362 h 3110905"/>
              <a:gd name="connsiteX4" fmla="*/ 195942 w 1985584"/>
              <a:gd name="connsiteY4" fmla="*/ 21772 h 3110905"/>
              <a:gd name="connsiteX0" fmla="*/ 195942 w 1985584"/>
              <a:gd name="connsiteY0" fmla="*/ 21772 h 3110905"/>
              <a:gd name="connsiteX1" fmla="*/ 1985584 w 1985584"/>
              <a:gd name="connsiteY1" fmla="*/ 0 h 3110905"/>
              <a:gd name="connsiteX2" fmla="*/ 1831006 w 1985584"/>
              <a:gd name="connsiteY2" fmla="*/ 3110905 h 3110905"/>
              <a:gd name="connsiteX3" fmla="*/ 0 w 1985584"/>
              <a:gd name="connsiteY3" fmla="*/ 3067362 h 3110905"/>
              <a:gd name="connsiteX4" fmla="*/ 195942 w 1985584"/>
              <a:gd name="connsiteY4" fmla="*/ 21772 h 3110905"/>
              <a:gd name="connsiteX0" fmla="*/ 195942 w 1985584"/>
              <a:gd name="connsiteY0" fmla="*/ 21772 h 3110905"/>
              <a:gd name="connsiteX1" fmla="*/ 1985584 w 1985584"/>
              <a:gd name="connsiteY1" fmla="*/ 0 h 3110905"/>
              <a:gd name="connsiteX2" fmla="*/ 1831006 w 1985584"/>
              <a:gd name="connsiteY2" fmla="*/ 3110905 h 3110905"/>
              <a:gd name="connsiteX3" fmla="*/ 0 w 1985584"/>
              <a:gd name="connsiteY3" fmla="*/ 3075245 h 3110905"/>
              <a:gd name="connsiteX4" fmla="*/ 195942 w 1985584"/>
              <a:gd name="connsiteY4" fmla="*/ 21772 h 3110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5584" h="3110905">
                <a:moveTo>
                  <a:pt x="195942" y="21772"/>
                </a:moveTo>
                <a:lnTo>
                  <a:pt x="1985584" y="0"/>
                </a:lnTo>
                <a:lnTo>
                  <a:pt x="1831006" y="3110905"/>
                </a:lnTo>
                <a:lnTo>
                  <a:pt x="0" y="3075245"/>
                </a:lnTo>
                <a:lnTo>
                  <a:pt x="195942" y="217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lIns="252000" tIns="216000"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071405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>
            <a:extLst>
              <a:ext uri="{FF2B5EF4-FFF2-40B4-BE49-F238E27FC236}">
                <a16:creationId xmlns:a16="http://schemas.microsoft.com/office/drawing/2014/main" id="{31D701F7-6536-4EA0-BC87-9BB13963D926}"/>
              </a:ext>
            </a:extLst>
          </p:cNvPr>
          <p:cNvSpPr/>
          <p:nvPr userDrawn="1"/>
        </p:nvSpPr>
        <p:spPr>
          <a:xfrm>
            <a:off x="0" y="2362200"/>
            <a:ext cx="12191999" cy="213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F0F9403A-8AFF-4B2B-B648-FF5CBFC9A8B3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5534029" y="2"/>
            <a:ext cx="6657973" cy="6857999"/>
          </a:xfrm>
          <a:custGeom>
            <a:avLst/>
            <a:gdLst>
              <a:gd name="connsiteX0" fmla="*/ 2362199 w 6657973"/>
              <a:gd name="connsiteY0" fmla="*/ 0 h 6857999"/>
              <a:gd name="connsiteX1" fmla="*/ 6657973 w 6657973"/>
              <a:gd name="connsiteY1" fmla="*/ 0 h 6857999"/>
              <a:gd name="connsiteX2" fmla="*/ 6657973 w 6657973"/>
              <a:gd name="connsiteY2" fmla="*/ 3630706 h 6857999"/>
              <a:gd name="connsiteX3" fmla="*/ 6657972 w 6657973"/>
              <a:gd name="connsiteY3" fmla="*/ 6857999 h 6857999"/>
              <a:gd name="connsiteX4" fmla="*/ 2362198 w 6657973"/>
              <a:gd name="connsiteY4" fmla="*/ 6857999 h 6857999"/>
              <a:gd name="connsiteX5" fmla="*/ 2362198 w 6657973"/>
              <a:gd name="connsiteY5" fmla="*/ 6857999 h 6857999"/>
              <a:gd name="connsiteX6" fmla="*/ 0 w 6657973"/>
              <a:gd name="connsiteY6" fmla="*/ 3438532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57973" h="6857999">
                <a:moveTo>
                  <a:pt x="2362199" y="0"/>
                </a:moveTo>
                <a:lnTo>
                  <a:pt x="6657973" y="0"/>
                </a:lnTo>
                <a:lnTo>
                  <a:pt x="6657973" y="3630706"/>
                </a:lnTo>
                <a:lnTo>
                  <a:pt x="6657972" y="6857999"/>
                </a:lnTo>
                <a:lnTo>
                  <a:pt x="2362198" y="6857999"/>
                </a:lnTo>
                <a:lnTo>
                  <a:pt x="2362198" y="6857999"/>
                </a:lnTo>
                <a:lnTo>
                  <a:pt x="0" y="343853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526332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A0412714-3F16-4874-BEA8-0EFECA6B9AA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249D4CAF-8D35-48B5-9BED-58C61F56441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713554"/>
            <a:ext cx="12192000" cy="324036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398751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>
            <a:extLst>
              <a:ext uri="{FF2B5EF4-FFF2-40B4-BE49-F238E27FC236}">
                <a16:creationId xmlns:a16="http://schemas.microsoft.com/office/drawing/2014/main" id="{9B5C313C-9909-469D-8AF9-D4F3DA949E2A}"/>
              </a:ext>
            </a:extLst>
          </p:cNvPr>
          <p:cNvSpPr/>
          <p:nvPr userDrawn="1"/>
        </p:nvSpPr>
        <p:spPr>
          <a:xfrm>
            <a:off x="0" y="0"/>
            <a:ext cx="12192000" cy="119650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CA101864-0A78-4DA0-B3D6-C3BCE08BDE4E}"/>
              </a:ext>
            </a:extLst>
          </p:cNvPr>
          <p:cNvSpPr/>
          <p:nvPr userDrawn="1"/>
        </p:nvSpPr>
        <p:spPr>
          <a:xfrm>
            <a:off x="10060426" y="0"/>
            <a:ext cx="2131574" cy="1251701"/>
          </a:xfrm>
          <a:custGeom>
            <a:avLst/>
            <a:gdLst>
              <a:gd name="connsiteX0" fmla="*/ 1468556 w 2131574"/>
              <a:gd name="connsiteY0" fmla="*/ 207970 h 1251701"/>
              <a:gd name="connsiteX1" fmla="*/ 765847 w 2131574"/>
              <a:gd name="connsiteY1" fmla="*/ 477621 h 1251701"/>
              <a:gd name="connsiteX2" fmla="*/ 989468 w 2131574"/>
              <a:gd name="connsiteY2" fmla="*/ 563908 h 1251701"/>
              <a:gd name="connsiteX3" fmla="*/ 1692178 w 2131574"/>
              <a:gd name="connsiteY3" fmla="*/ 294162 h 1251701"/>
              <a:gd name="connsiteX4" fmla="*/ 1654318 w 2131574"/>
              <a:gd name="connsiteY4" fmla="*/ 0 h 1251701"/>
              <a:gd name="connsiteX5" fmla="*/ 2022772 w 2131574"/>
              <a:gd name="connsiteY5" fmla="*/ 0 h 1251701"/>
              <a:gd name="connsiteX6" fmla="*/ 2131574 w 2131574"/>
              <a:gd name="connsiteY6" fmla="*/ 41936 h 1251701"/>
              <a:gd name="connsiteX7" fmla="*/ 2131574 w 2131574"/>
              <a:gd name="connsiteY7" fmla="*/ 466298 h 1251701"/>
              <a:gd name="connsiteX8" fmla="*/ 2111480 w 2131574"/>
              <a:gd name="connsiteY8" fmla="*/ 475348 h 1251701"/>
              <a:gd name="connsiteX9" fmla="*/ 2110534 w 2131574"/>
              <a:gd name="connsiteY9" fmla="*/ 711492 h 1251701"/>
              <a:gd name="connsiteX10" fmla="*/ 2074362 w 2131574"/>
              <a:gd name="connsiteY10" fmla="*/ 725354 h 1251701"/>
              <a:gd name="connsiteX11" fmla="*/ 2072088 w 2131574"/>
              <a:gd name="connsiteY11" fmla="*/ 488705 h 1251701"/>
              <a:gd name="connsiteX12" fmla="*/ 2033263 w 2131574"/>
              <a:gd name="connsiteY12" fmla="*/ 500423 h 1251701"/>
              <a:gd name="connsiteX13" fmla="*/ 2033061 w 2131574"/>
              <a:gd name="connsiteY13" fmla="*/ 445358 h 1251701"/>
              <a:gd name="connsiteX14" fmla="*/ 1953489 w 2131574"/>
              <a:gd name="connsiteY14" fmla="*/ 475816 h 1251701"/>
              <a:gd name="connsiteX15" fmla="*/ 1952964 w 2131574"/>
              <a:gd name="connsiteY15" fmla="*/ 533941 h 1251701"/>
              <a:gd name="connsiteX16" fmla="*/ 1915844 w 2131574"/>
              <a:gd name="connsiteY16" fmla="*/ 550576 h 1251701"/>
              <a:gd name="connsiteX17" fmla="*/ 1914897 w 2131574"/>
              <a:gd name="connsiteY17" fmla="*/ 786594 h 1251701"/>
              <a:gd name="connsiteX18" fmla="*/ 1878914 w 2131574"/>
              <a:gd name="connsiteY18" fmla="*/ 800581 h 1251701"/>
              <a:gd name="connsiteX19" fmla="*/ 1876454 w 2131574"/>
              <a:gd name="connsiteY19" fmla="*/ 563933 h 1251701"/>
              <a:gd name="connsiteX20" fmla="*/ 1837626 w 2131574"/>
              <a:gd name="connsiteY20" fmla="*/ 575651 h 1251701"/>
              <a:gd name="connsiteX21" fmla="*/ 1837425 w 2131574"/>
              <a:gd name="connsiteY21" fmla="*/ 520241 h 1251701"/>
              <a:gd name="connsiteX22" fmla="*/ 1757852 w 2131574"/>
              <a:gd name="connsiteY22" fmla="*/ 550699 h 1251701"/>
              <a:gd name="connsiteX23" fmla="*/ 1757326 w 2131574"/>
              <a:gd name="connsiteY23" fmla="*/ 609045 h 1251701"/>
              <a:gd name="connsiteX24" fmla="*/ 1720397 w 2131574"/>
              <a:gd name="connsiteY24" fmla="*/ 625678 h 1251701"/>
              <a:gd name="connsiteX25" fmla="*/ 1719260 w 2131574"/>
              <a:gd name="connsiteY25" fmla="*/ 861824 h 1251701"/>
              <a:gd name="connsiteX26" fmla="*/ 1683276 w 2131574"/>
              <a:gd name="connsiteY26" fmla="*/ 875810 h 1251701"/>
              <a:gd name="connsiteX27" fmla="*/ 1680816 w 2131574"/>
              <a:gd name="connsiteY27" fmla="*/ 639162 h 1251701"/>
              <a:gd name="connsiteX28" fmla="*/ 1641990 w 2131574"/>
              <a:gd name="connsiteY28" fmla="*/ 650754 h 1251701"/>
              <a:gd name="connsiteX29" fmla="*/ 1641837 w 2131574"/>
              <a:gd name="connsiteY29" fmla="*/ 595106 h 1251701"/>
              <a:gd name="connsiteX30" fmla="*/ 1562218 w 2131574"/>
              <a:gd name="connsiteY30" fmla="*/ 625583 h 1251701"/>
              <a:gd name="connsiteX31" fmla="*/ 1561688 w 2131574"/>
              <a:gd name="connsiteY31" fmla="*/ 684273 h 1251701"/>
              <a:gd name="connsiteX32" fmla="*/ 1524758 w 2131574"/>
              <a:gd name="connsiteY32" fmla="*/ 700907 h 1251701"/>
              <a:gd name="connsiteX33" fmla="*/ 1523622 w 2131574"/>
              <a:gd name="connsiteY33" fmla="*/ 937051 h 1251701"/>
              <a:gd name="connsiteX34" fmla="*/ 1487638 w 2131574"/>
              <a:gd name="connsiteY34" fmla="*/ 950913 h 1251701"/>
              <a:gd name="connsiteX35" fmla="*/ 1485366 w 2131574"/>
              <a:gd name="connsiteY35" fmla="*/ 714264 h 1251701"/>
              <a:gd name="connsiteX36" fmla="*/ 1446352 w 2131574"/>
              <a:gd name="connsiteY36" fmla="*/ 725983 h 1251701"/>
              <a:gd name="connsiteX37" fmla="*/ 1446199 w 2131574"/>
              <a:gd name="connsiteY37" fmla="*/ 669990 h 1251701"/>
              <a:gd name="connsiteX38" fmla="*/ 1366584 w 2131574"/>
              <a:gd name="connsiteY38" fmla="*/ 700465 h 1251701"/>
              <a:gd name="connsiteX39" fmla="*/ 1366052 w 2131574"/>
              <a:gd name="connsiteY39" fmla="*/ 759503 h 1251701"/>
              <a:gd name="connsiteX40" fmla="*/ 1329122 w 2131574"/>
              <a:gd name="connsiteY40" fmla="*/ 776135 h 1251701"/>
              <a:gd name="connsiteX41" fmla="*/ 1328175 w 2131574"/>
              <a:gd name="connsiteY41" fmla="*/ 1012153 h 1251701"/>
              <a:gd name="connsiteX42" fmla="*/ 1292002 w 2131574"/>
              <a:gd name="connsiteY42" fmla="*/ 1026141 h 1251701"/>
              <a:gd name="connsiteX43" fmla="*/ 1289728 w 2131574"/>
              <a:gd name="connsiteY43" fmla="*/ 789493 h 1251701"/>
              <a:gd name="connsiteX44" fmla="*/ 1250904 w 2131574"/>
              <a:gd name="connsiteY44" fmla="*/ 801211 h 1251701"/>
              <a:gd name="connsiteX45" fmla="*/ 1250697 w 2131574"/>
              <a:gd name="connsiteY45" fmla="*/ 744824 h 1251701"/>
              <a:gd name="connsiteX46" fmla="*/ 1171004 w 2131574"/>
              <a:gd name="connsiteY46" fmla="*/ 775328 h 1251701"/>
              <a:gd name="connsiteX47" fmla="*/ 1170416 w 2131574"/>
              <a:gd name="connsiteY47" fmla="*/ 834605 h 1251701"/>
              <a:gd name="connsiteX48" fmla="*/ 1133484 w 2131574"/>
              <a:gd name="connsiteY48" fmla="*/ 851239 h 1251701"/>
              <a:gd name="connsiteX49" fmla="*/ 1132536 w 2131574"/>
              <a:gd name="connsiteY49" fmla="*/ 1087383 h 1251701"/>
              <a:gd name="connsiteX50" fmla="*/ 1096366 w 2131574"/>
              <a:gd name="connsiteY50" fmla="*/ 1101370 h 1251701"/>
              <a:gd name="connsiteX51" fmla="*/ 1094094 w 2131574"/>
              <a:gd name="connsiteY51" fmla="*/ 864721 h 1251701"/>
              <a:gd name="connsiteX52" fmla="*/ 1055266 w 2131574"/>
              <a:gd name="connsiteY52" fmla="*/ 876441 h 1251701"/>
              <a:gd name="connsiteX53" fmla="*/ 1055059 w 2131574"/>
              <a:gd name="connsiteY53" fmla="*/ 819708 h 1251701"/>
              <a:gd name="connsiteX54" fmla="*/ 975504 w 2131574"/>
              <a:gd name="connsiteY54" fmla="*/ 850159 h 1251701"/>
              <a:gd name="connsiteX55" fmla="*/ 974966 w 2131574"/>
              <a:gd name="connsiteY55" fmla="*/ 909834 h 1251701"/>
              <a:gd name="connsiteX56" fmla="*/ 938037 w 2131574"/>
              <a:gd name="connsiteY56" fmla="*/ 926467 h 1251701"/>
              <a:gd name="connsiteX57" fmla="*/ 936898 w 2131574"/>
              <a:gd name="connsiteY57" fmla="*/ 1162611 h 1251701"/>
              <a:gd name="connsiteX58" fmla="*/ 900916 w 2131574"/>
              <a:gd name="connsiteY58" fmla="*/ 1176473 h 1251701"/>
              <a:gd name="connsiteX59" fmla="*/ 898454 w 2131574"/>
              <a:gd name="connsiteY59" fmla="*/ 939824 h 1251701"/>
              <a:gd name="connsiteX60" fmla="*/ 859628 w 2131574"/>
              <a:gd name="connsiteY60" fmla="*/ 951543 h 1251701"/>
              <a:gd name="connsiteX61" fmla="*/ 859421 w 2131574"/>
              <a:gd name="connsiteY61" fmla="*/ 894592 h 1251701"/>
              <a:gd name="connsiteX62" fmla="*/ 779871 w 2131574"/>
              <a:gd name="connsiteY62" fmla="*/ 925042 h 1251701"/>
              <a:gd name="connsiteX63" fmla="*/ 779330 w 2131574"/>
              <a:gd name="connsiteY63" fmla="*/ 985062 h 1251701"/>
              <a:gd name="connsiteX64" fmla="*/ 742398 w 2131574"/>
              <a:gd name="connsiteY64" fmla="*/ 1001695 h 1251701"/>
              <a:gd name="connsiteX65" fmla="*/ 741262 w 2131574"/>
              <a:gd name="connsiteY65" fmla="*/ 1237840 h 1251701"/>
              <a:gd name="connsiteX66" fmla="*/ 705280 w 2131574"/>
              <a:gd name="connsiteY66" fmla="*/ 1251701 h 1251701"/>
              <a:gd name="connsiteX67" fmla="*/ 702818 w 2131574"/>
              <a:gd name="connsiteY67" fmla="*/ 1015052 h 1251701"/>
              <a:gd name="connsiteX68" fmla="*/ 663992 w 2131574"/>
              <a:gd name="connsiteY68" fmla="*/ 1026772 h 1251701"/>
              <a:gd name="connsiteX69" fmla="*/ 663835 w 2131574"/>
              <a:gd name="connsiteY69" fmla="*/ 969456 h 1251701"/>
              <a:gd name="connsiteX70" fmla="*/ 585207 w 2131574"/>
              <a:gd name="connsiteY70" fmla="*/ 999553 h 1251701"/>
              <a:gd name="connsiteX71" fmla="*/ 585207 w 2131574"/>
              <a:gd name="connsiteY71" fmla="*/ 999552 h 1251701"/>
              <a:gd name="connsiteX72" fmla="*/ 384123 w 2131574"/>
              <a:gd name="connsiteY72" fmla="*/ 922654 h 1251701"/>
              <a:gd name="connsiteX73" fmla="*/ 384078 w 2131574"/>
              <a:gd name="connsiteY73" fmla="*/ 934087 h 1251701"/>
              <a:gd name="connsiteX74" fmla="*/ 347904 w 2131574"/>
              <a:gd name="connsiteY74" fmla="*/ 948074 h 1251701"/>
              <a:gd name="connsiteX75" fmla="*/ 347527 w 2131574"/>
              <a:gd name="connsiteY75" fmla="*/ 908658 h 1251701"/>
              <a:gd name="connsiteX76" fmla="*/ 189088 w 2131574"/>
              <a:gd name="connsiteY76" fmla="*/ 848068 h 1251701"/>
              <a:gd name="connsiteX77" fmla="*/ 188440 w 2131574"/>
              <a:gd name="connsiteY77" fmla="*/ 1009315 h 1251701"/>
              <a:gd name="connsiteX78" fmla="*/ 152268 w 2131574"/>
              <a:gd name="connsiteY78" fmla="*/ 1023303 h 1251701"/>
              <a:gd name="connsiteX79" fmla="*/ 150443 w 2131574"/>
              <a:gd name="connsiteY79" fmla="*/ 833290 h 1251701"/>
              <a:gd name="connsiteX80" fmla="*/ 0 w 2131574"/>
              <a:gd name="connsiteY80" fmla="*/ 775758 h 1251701"/>
              <a:gd name="connsiteX81" fmla="*/ 0 w 2131574"/>
              <a:gd name="connsiteY81" fmla="*/ 634811 h 1251701"/>
              <a:gd name="connsiteX82" fmla="*/ 0 w 2131574"/>
              <a:gd name="connsiteY82" fmla="*/ 625805 h 1251701"/>
              <a:gd name="connsiteX83" fmla="*/ 11702 w 2131574"/>
              <a:gd name="connsiteY83" fmla="*/ 630321 h 1251701"/>
              <a:gd name="connsiteX84" fmla="*/ 110416 w 2131574"/>
              <a:gd name="connsiteY84" fmla="*/ 592442 h 1251701"/>
              <a:gd name="connsiteX85" fmla="*/ 110413 w 2131574"/>
              <a:gd name="connsiteY85" fmla="*/ 591589 h 1251701"/>
              <a:gd name="connsiteX86" fmla="*/ 228402 w 2131574"/>
              <a:gd name="connsiteY86" fmla="*/ 546351 h 1251701"/>
              <a:gd name="connsiteX87" fmla="*/ 228394 w 2131574"/>
              <a:gd name="connsiteY87" fmla="*/ 547171 h 1251701"/>
              <a:gd name="connsiteX88" fmla="*/ 306052 w 2131574"/>
              <a:gd name="connsiteY88" fmla="*/ 517369 h 1251701"/>
              <a:gd name="connsiteX89" fmla="*/ 306051 w 2131574"/>
              <a:gd name="connsiteY89" fmla="*/ 516361 h 1251701"/>
              <a:gd name="connsiteX90" fmla="*/ 423850 w 2131574"/>
              <a:gd name="connsiteY90" fmla="*/ 471123 h 1251701"/>
              <a:gd name="connsiteX91" fmla="*/ 423840 w 2131574"/>
              <a:gd name="connsiteY91" fmla="*/ 472171 h 1251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2131574" h="1251701">
                <a:moveTo>
                  <a:pt x="1468556" y="207970"/>
                </a:moveTo>
                <a:lnTo>
                  <a:pt x="765847" y="477621"/>
                </a:lnTo>
                <a:lnTo>
                  <a:pt x="989468" y="563908"/>
                </a:lnTo>
                <a:lnTo>
                  <a:pt x="1692178" y="294162"/>
                </a:lnTo>
                <a:close/>
                <a:moveTo>
                  <a:pt x="1654318" y="0"/>
                </a:moveTo>
                <a:lnTo>
                  <a:pt x="2022772" y="0"/>
                </a:lnTo>
                <a:lnTo>
                  <a:pt x="2131574" y="41936"/>
                </a:lnTo>
                <a:lnTo>
                  <a:pt x="2131574" y="466298"/>
                </a:lnTo>
                <a:lnTo>
                  <a:pt x="2111480" y="475348"/>
                </a:lnTo>
                <a:lnTo>
                  <a:pt x="2110534" y="711492"/>
                </a:lnTo>
                <a:lnTo>
                  <a:pt x="2074362" y="725354"/>
                </a:lnTo>
                <a:lnTo>
                  <a:pt x="2072088" y="488705"/>
                </a:lnTo>
                <a:lnTo>
                  <a:pt x="2033263" y="500423"/>
                </a:lnTo>
                <a:lnTo>
                  <a:pt x="2033061" y="445358"/>
                </a:lnTo>
                <a:lnTo>
                  <a:pt x="1953489" y="475816"/>
                </a:lnTo>
                <a:lnTo>
                  <a:pt x="1952964" y="533941"/>
                </a:lnTo>
                <a:lnTo>
                  <a:pt x="1915844" y="550576"/>
                </a:lnTo>
                <a:lnTo>
                  <a:pt x="1914897" y="786594"/>
                </a:lnTo>
                <a:lnTo>
                  <a:pt x="1878914" y="800581"/>
                </a:lnTo>
                <a:lnTo>
                  <a:pt x="1876454" y="563933"/>
                </a:lnTo>
                <a:lnTo>
                  <a:pt x="1837626" y="575651"/>
                </a:lnTo>
                <a:lnTo>
                  <a:pt x="1837425" y="520241"/>
                </a:lnTo>
                <a:lnTo>
                  <a:pt x="1757852" y="550699"/>
                </a:lnTo>
                <a:lnTo>
                  <a:pt x="1757326" y="609045"/>
                </a:lnTo>
                <a:lnTo>
                  <a:pt x="1720397" y="625678"/>
                </a:lnTo>
                <a:lnTo>
                  <a:pt x="1719260" y="861824"/>
                </a:lnTo>
                <a:lnTo>
                  <a:pt x="1683276" y="875810"/>
                </a:lnTo>
                <a:lnTo>
                  <a:pt x="1680816" y="639162"/>
                </a:lnTo>
                <a:lnTo>
                  <a:pt x="1641990" y="650754"/>
                </a:lnTo>
                <a:lnTo>
                  <a:pt x="1641837" y="595106"/>
                </a:lnTo>
                <a:lnTo>
                  <a:pt x="1562218" y="625583"/>
                </a:lnTo>
                <a:lnTo>
                  <a:pt x="1561688" y="684273"/>
                </a:lnTo>
                <a:lnTo>
                  <a:pt x="1524758" y="700907"/>
                </a:lnTo>
                <a:lnTo>
                  <a:pt x="1523622" y="937051"/>
                </a:lnTo>
                <a:lnTo>
                  <a:pt x="1487638" y="950913"/>
                </a:lnTo>
                <a:lnTo>
                  <a:pt x="1485366" y="714264"/>
                </a:lnTo>
                <a:lnTo>
                  <a:pt x="1446352" y="725983"/>
                </a:lnTo>
                <a:lnTo>
                  <a:pt x="1446199" y="669990"/>
                </a:lnTo>
                <a:lnTo>
                  <a:pt x="1366584" y="700465"/>
                </a:lnTo>
                <a:lnTo>
                  <a:pt x="1366052" y="759503"/>
                </a:lnTo>
                <a:lnTo>
                  <a:pt x="1329122" y="776135"/>
                </a:lnTo>
                <a:lnTo>
                  <a:pt x="1328175" y="1012153"/>
                </a:lnTo>
                <a:lnTo>
                  <a:pt x="1292002" y="1026141"/>
                </a:lnTo>
                <a:lnTo>
                  <a:pt x="1289728" y="789493"/>
                </a:lnTo>
                <a:lnTo>
                  <a:pt x="1250904" y="801211"/>
                </a:lnTo>
                <a:lnTo>
                  <a:pt x="1250697" y="744824"/>
                </a:lnTo>
                <a:lnTo>
                  <a:pt x="1171004" y="775328"/>
                </a:lnTo>
                <a:lnTo>
                  <a:pt x="1170416" y="834605"/>
                </a:lnTo>
                <a:lnTo>
                  <a:pt x="1133484" y="851239"/>
                </a:lnTo>
                <a:lnTo>
                  <a:pt x="1132536" y="1087383"/>
                </a:lnTo>
                <a:lnTo>
                  <a:pt x="1096366" y="1101370"/>
                </a:lnTo>
                <a:lnTo>
                  <a:pt x="1094094" y="864721"/>
                </a:lnTo>
                <a:lnTo>
                  <a:pt x="1055266" y="876441"/>
                </a:lnTo>
                <a:lnTo>
                  <a:pt x="1055059" y="819708"/>
                </a:lnTo>
                <a:lnTo>
                  <a:pt x="975504" y="850159"/>
                </a:lnTo>
                <a:lnTo>
                  <a:pt x="974966" y="909834"/>
                </a:lnTo>
                <a:lnTo>
                  <a:pt x="938037" y="926467"/>
                </a:lnTo>
                <a:lnTo>
                  <a:pt x="936898" y="1162611"/>
                </a:lnTo>
                <a:lnTo>
                  <a:pt x="900916" y="1176473"/>
                </a:lnTo>
                <a:lnTo>
                  <a:pt x="898454" y="939824"/>
                </a:lnTo>
                <a:lnTo>
                  <a:pt x="859628" y="951543"/>
                </a:lnTo>
                <a:lnTo>
                  <a:pt x="859421" y="894592"/>
                </a:lnTo>
                <a:lnTo>
                  <a:pt x="779871" y="925042"/>
                </a:lnTo>
                <a:lnTo>
                  <a:pt x="779330" y="985062"/>
                </a:lnTo>
                <a:lnTo>
                  <a:pt x="742398" y="1001695"/>
                </a:lnTo>
                <a:lnTo>
                  <a:pt x="741262" y="1237840"/>
                </a:lnTo>
                <a:lnTo>
                  <a:pt x="705280" y="1251701"/>
                </a:lnTo>
                <a:lnTo>
                  <a:pt x="702818" y="1015052"/>
                </a:lnTo>
                <a:lnTo>
                  <a:pt x="663992" y="1026772"/>
                </a:lnTo>
                <a:lnTo>
                  <a:pt x="663835" y="969456"/>
                </a:lnTo>
                <a:lnTo>
                  <a:pt x="585207" y="999553"/>
                </a:lnTo>
                <a:lnTo>
                  <a:pt x="585207" y="999552"/>
                </a:lnTo>
                <a:lnTo>
                  <a:pt x="384123" y="922654"/>
                </a:lnTo>
                <a:lnTo>
                  <a:pt x="384078" y="934087"/>
                </a:lnTo>
                <a:lnTo>
                  <a:pt x="347904" y="948074"/>
                </a:lnTo>
                <a:lnTo>
                  <a:pt x="347527" y="908658"/>
                </a:lnTo>
                <a:lnTo>
                  <a:pt x="189088" y="848068"/>
                </a:lnTo>
                <a:lnTo>
                  <a:pt x="188440" y="1009315"/>
                </a:lnTo>
                <a:lnTo>
                  <a:pt x="152268" y="1023303"/>
                </a:lnTo>
                <a:lnTo>
                  <a:pt x="150443" y="833290"/>
                </a:lnTo>
                <a:lnTo>
                  <a:pt x="0" y="775758"/>
                </a:lnTo>
                <a:lnTo>
                  <a:pt x="0" y="634811"/>
                </a:lnTo>
                <a:lnTo>
                  <a:pt x="0" y="625805"/>
                </a:lnTo>
                <a:lnTo>
                  <a:pt x="11702" y="630321"/>
                </a:lnTo>
                <a:lnTo>
                  <a:pt x="110416" y="592442"/>
                </a:lnTo>
                <a:lnTo>
                  <a:pt x="110413" y="591589"/>
                </a:lnTo>
                <a:lnTo>
                  <a:pt x="228402" y="546351"/>
                </a:lnTo>
                <a:lnTo>
                  <a:pt x="228394" y="547171"/>
                </a:lnTo>
                <a:lnTo>
                  <a:pt x="306052" y="517369"/>
                </a:lnTo>
                <a:lnTo>
                  <a:pt x="306051" y="516361"/>
                </a:lnTo>
                <a:lnTo>
                  <a:pt x="423850" y="471123"/>
                </a:lnTo>
                <a:lnTo>
                  <a:pt x="423840" y="472171"/>
                </a:lnTo>
                <a:close/>
              </a:path>
            </a:pathLst>
          </a:custGeom>
          <a:solidFill>
            <a:schemeClr val="bg1"/>
          </a:solidFill>
          <a:ln w="269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311EB2B1-1FFF-40A7-8916-39F9F66C67AE}"/>
              </a:ext>
            </a:extLst>
          </p:cNvPr>
          <p:cNvGrpSpPr/>
          <p:nvPr userDrawn="1"/>
        </p:nvGrpSpPr>
        <p:grpSpPr>
          <a:xfrm>
            <a:off x="-189873" y="30973"/>
            <a:ext cx="2984373" cy="1122167"/>
            <a:chOff x="-82869" y="2041805"/>
            <a:chExt cx="2984373" cy="1122167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3E57FF97-F37F-4F19-9B19-E980E9F0D19F}"/>
                </a:ext>
              </a:extLst>
            </p:cNvPr>
            <p:cNvGrpSpPr/>
            <p:nvPr userDrawn="1"/>
          </p:nvGrpSpPr>
          <p:grpSpPr>
            <a:xfrm>
              <a:off x="200146" y="2104325"/>
              <a:ext cx="2701358" cy="875012"/>
              <a:chOff x="1066498" y="286265"/>
              <a:chExt cx="11991969" cy="3884392"/>
            </a:xfrm>
            <a:solidFill>
              <a:schemeClr val="bg1"/>
            </a:solidFill>
          </p:grpSpPr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E4701247-9B01-4379-8F79-CA130966C099}"/>
                  </a:ext>
                </a:extLst>
              </p:cNvPr>
              <p:cNvSpPr/>
              <p:nvPr/>
            </p:nvSpPr>
            <p:spPr>
              <a:xfrm rot="2143082">
                <a:off x="5813228" y="3225577"/>
                <a:ext cx="1095502" cy="475403"/>
              </a:xfrm>
              <a:prstGeom prst="rect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70C40288-889F-4C14-813B-93CB4BE3595D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143082">
                <a:off x="12731593" y="2328837"/>
                <a:ext cx="326874" cy="326875"/>
              </a:xfrm>
              <a:prstGeom prst="ellipse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0A988AA3-AADC-43BF-BC51-C5A0FD6710AE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143082">
                <a:off x="12012401" y="1020618"/>
                <a:ext cx="326874" cy="326875"/>
              </a:xfrm>
              <a:prstGeom prst="ellipse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67ACEEB3-7388-4FAA-9D8F-35B2DDACCB47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143082">
                <a:off x="3996941" y="286265"/>
                <a:ext cx="326874" cy="326875"/>
              </a:xfrm>
              <a:prstGeom prst="ellipse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828B62BF-3D3C-4C75-B055-917521385691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143082">
                <a:off x="4668722" y="303427"/>
                <a:ext cx="326874" cy="326875"/>
              </a:xfrm>
              <a:prstGeom prst="ellipse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3C31D63E-DEE2-491E-9108-5BD8FEECDE81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143082">
                <a:off x="5318715" y="358216"/>
                <a:ext cx="326874" cy="326875"/>
              </a:xfrm>
              <a:prstGeom prst="ellipse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5EA36B86-0126-4E44-9EB4-D5952A49774C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143082">
                <a:off x="1412639" y="3092041"/>
                <a:ext cx="326874" cy="326875"/>
              </a:xfrm>
              <a:prstGeom prst="ellipse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5FC6C0F2-4F5A-465F-B239-2C2658FF3BC2}"/>
                  </a:ext>
                </a:extLst>
              </p:cNvPr>
              <p:cNvSpPr/>
              <p:nvPr/>
            </p:nvSpPr>
            <p:spPr>
              <a:xfrm rot="2143082">
                <a:off x="3222236" y="867087"/>
                <a:ext cx="802454" cy="156661"/>
              </a:xfrm>
              <a:prstGeom prst="rect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B2F8833E-DE8E-4ACF-991D-49002FAD3BF4}"/>
                  </a:ext>
                </a:extLst>
              </p:cNvPr>
              <p:cNvSpPr/>
              <p:nvPr/>
            </p:nvSpPr>
            <p:spPr>
              <a:xfrm rot="2143082">
                <a:off x="4067032" y="3784745"/>
                <a:ext cx="326874" cy="267682"/>
              </a:xfrm>
              <a:prstGeom prst="rect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5AE6E730-12DC-414C-84D3-DC429C339049}"/>
                  </a:ext>
                </a:extLst>
              </p:cNvPr>
              <p:cNvSpPr/>
              <p:nvPr/>
            </p:nvSpPr>
            <p:spPr>
              <a:xfrm rot="2143082">
                <a:off x="8226837" y="1636990"/>
                <a:ext cx="229078" cy="352760"/>
              </a:xfrm>
              <a:prstGeom prst="rect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82CB1C93-47AD-4BD1-8229-9CFC6459EAAF}"/>
                  </a:ext>
                </a:extLst>
              </p:cNvPr>
              <p:cNvSpPr/>
              <p:nvPr/>
            </p:nvSpPr>
            <p:spPr>
              <a:xfrm rot="2143082">
                <a:off x="8579610" y="1890648"/>
                <a:ext cx="229078" cy="352760"/>
              </a:xfrm>
              <a:prstGeom prst="rect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7385550C-3847-41F7-8366-E6F331200B1B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143082">
                <a:off x="7545295" y="1382204"/>
                <a:ext cx="326874" cy="326875"/>
              </a:xfrm>
              <a:prstGeom prst="ellipse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8D958013-051E-4D57-83E4-4510DA1FC7CB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143082">
                <a:off x="7019854" y="984696"/>
                <a:ext cx="326874" cy="326875"/>
              </a:xfrm>
              <a:prstGeom prst="ellipse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3892A3E6-91D0-4236-9EB4-5F593A2EBB68}"/>
                  </a:ext>
                </a:extLst>
              </p:cNvPr>
              <p:cNvSpPr/>
              <p:nvPr/>
            </p:nvSpPr>
            <p:spPr>
              <a:xfrm rot="2143082">
                <a:off x="1066498" y="3902975"/>
                <a:ext cx="1314414" cy="267682"/>
              </a:xfrm>
              <a:prstGeom prst="rect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049B3538-18F0-488E-BB58-795CA3E8B7C1}"/>
                </a:ext>
              </a:extLst>
            </p:cNvPr>
            <p:cNvGrpSpPr/>
            <p:nvPr userDrawn="1"/>
          </p:nvGrpSpPr>
          <p:grpSpPr>
            <a:xfrm>
              <a:off x="-82869" y="2041805"/>
              <a:ext cx="2978819" cy="1122167"/>
              <a:chOff x="-189872" y="8725"/>
              <a:chExt cx="13223684" cy="4981553"/>
            </a:xfrm>
          </p:grpSpPr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8D3342D1-A811-485D-BB35-CA6AD2F8F98A}"/>
                  </a:ext>
                </a:extLst>
              </p:cNvPr>
              <p:cNvSpPr/>
              <p:nvPr/>
            </p:nvSpPr>
            <p:spPr>
              <a:xfrm rot="2143082">
                <a:off x="7006336" y="655174"/>
                <a:ext cx="6027476" cy="1135945"/>
              </a:xfrm>
              <a:custGeom>
                <a:avLst/>
                <a:gdLst>
                  <a:gd name="connsiteX0" fmla="*/ 0 w 2529191"/>
                  <a:gd name="connsiteY0" fmla="*/ 457200 h 476656"/>
                  <a:gd name="connsiteX1" fmla="*/ 1906621 w 2529191"/>
                  <a:gd name="connsiteY1" fmla="*/ 476656 h 476656"/>
                  <a:gd name="connsiteX2" fmla="*/ 2529191 w 2529191"/>
                  <a:gd name="connsiteY2" fmla="*/ 0 h 476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29191" h="476656">
                    <a:moveTo>
                      <a:pt x="0" y="457200"/>
                    </a:moveTo>
                    <a:lnTo>
                      <a:pt x="1906621" y="476656"/>
                    </a:lnTo>
                    <a:lnTo>
                      <a:pt x="2529191" y="0"/>
                    </a:lnTo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FE4E21AD-0E48-482D-92A7-D8F93B494FD7}"/>
                  </a:ext>
                </a:extLst>
              </p:cNvPr>
              <p:cNvCxnSpPr>
                <a:cxnSpLocks/>
              </p:cNvCxnSpPr>
              <p:nvPr/>
            </p:nvCxnSpPr>
            <p:spPr>
              <a:xfrm rot="2143082">
                <a:off x="2876886" y="92218"/>
                <a:ext cx="751230" cy="500296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B4407AE8-E730-48DD-A85F-BB30A7105592}"/>
                  </a:ext>
                </a:extLst>
              </p:cNvPr>
              <p:cNvCxnSpPr>
                <a:cxnSpLocks/>
                <a:endCxn id="100" idx="1"/>
              </p:cNvCxnSpPr>
              <p:nvPr/>
            </p:nvCxnSpPr>
            <p:spPr>
              <a:xfrm rot="2143082">
                <a:off x="3861913" y="8725"/>
                <a:ext cx="362215" cy="192014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9954099B-AE86-4318-A3AA-7879DA254C89}"/>
                  </a:ext>
                </a:extLst>
              </p:cNvPr>
              <p:cNvCxnSpPr>
                <a:cxnSpLocks/>
                <a:endCxn id="101" idx="1"/>
              </p:cNvCxnSpPr>
              <p:nvPr/>
            </p:nvCxnSpPr>
            <p:spPr>
              <a:xfrm rot="2143082">
                <a:off x="4587946" y="36177"/>
                <a:ext cx="304652" cy="199197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564796D9-34CB-446F-8C6C-E892F8C5B9A5}"/>
                  </a:ext>
                </a:extLst>
              </p:cNvPr>
              <p:cNvCxnSpPr>
                <a:cxnSpLocks/>
                <a:endCxn id="102" idx="1"/>
              </p:cNvCxnSpPr>
              <p:nvPr/>
            </p:nvCxnSpPr>
            <p:spPr>
              <a:xfrm rot="2143082">
                <a:off x="5184517" y="13932"/>
                <a:ext cx="382898" cy="259024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DF2ABBB4-D4BB-4625-A164-F50D7D41F3CE}"/>
                  </a:ext>
                </a:extLst>
              </p:cNvPr>
              <p:cNvCxnSpPr>
                <a:cxnSpLocks/>
              </p:cNvCxnSpPr>
              <p:nvPr/>
            </p:nvCxnSpPr>
            <p:spPr>
              <a:xfrm rot="2143082">
                <a:off x="6351522" y="167773"/>
                <a:ext cx="1161265" cy="701571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99710375-77AA-49E0-A302-408F4182C3FE}"/>
                  </a:ext>
                </a:extLst>
              </p:cNvPr>
              <p:cNvCxnSpPr>
                <a:cxnSpLocks/>
              </p:cNvCxnSpPr>
              <p:nvPr/>
            </p:nvCxnSpPr>
            <p:spPr>
              <a:xfrm rot="2143082">
                <a:off x="6692921" y="218797"/>
                <a:ext cx="1381992" cy="85998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CE20859B-CDB1-4EDD-95C3-AD7E058B4EA0}"/>
                  </a:ext>
                </a:extLst>
              </p:cNvPr>
              <p:cNvSpPr/>
              <p:nvPr/>
            </p:nvSpPr>
            <p:spPr>
              <a:xfrm rot="2143082">
                <a:off x="7510123" y="2742036"/>
                <a:ext cx="414350" cy="414349"/>
              </a:xfrm>
              <a:prstGeom prst="ellipse">
                <a:avLst/>
              </a:pr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CC308384-A5E5-46C3-9EB3-5223C132CDAC}"/>
                  </a:ext>
                </a:extLst>
              </p:cNvPr>
              <p:cNvSpPr/>
              <p:nvPr/>
            </p:nvSpPr>
            <p:spPr>
              <a:xfrm rot="2143082">
                <a:off x="4669450" y="3406144"/>
                <a:ext cx="414350" cy="414349"/>
              </a:xfrm>
              <a:prstGeom prst="ellipse">
                <a:avLst/>
              </a:pr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03E74C94-8210-46D1-8EDD-B2C85995DB80}"/>
                  </a:ext>
                </a:extLst>
              </p:cNvPr>
              <p:cNvSpPr/>
              <p:nvPr/>
            </p:nvSpPr>
            <p:spPr>
              <a:xfrm rot="2143082">
                <a:off x="3138553" y="4575929"/>
                <a:ext cx="414350" cy="414349"/>
              </a:xfrm>
              <a:prstGeom prst="ellipse">
                <a:avLst/>
              </a:pr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49258143-A5BC-432E-8135-895A78D7C940}"/>
                  </a:ext>
                </a:extLst>
              </p:cNvPr>
              <p:cNvCxnSpPr>
                <a:cxnSpLocks/>
                <a:endCxn id="99" idx="3"/>
              </p:cNvCxnSpPr>
              <p:nvPr/>
            </p:nvCxnSpPr>
            <p:spPr>
              <a:xfrm rot="2143082" flipV="1">
                <a:off x="9495558" y="398794"/>
                <a:ext cx="2220218" cy="173889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F521C80A-6649-41B0-88E4-C5D5531E250B}"/>
                  </a:ext>
                </a:extLst>
              </p:cNvPr>
              <p:cNvCxnSpPr>
                <a:cxnSpLocks/>
                <a:endCxn id="106" idx="1"/>
              </p:cNvCxnSpPr>
              <p:nvPr/>
            </p:nvCxnSpPr>
            <p:spPr>
              <a:xfrm rot="2143082">
                <a:off x="7207957" y="513530"/>
                <a:ext cx="1437691" cy="897741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13A23F11-AC30-4BC4-9767-A2A015B40E0E}"/>
                  </a:ext>
                </a:extLst>
              </p:cNvPr>
              <p:cNvCxnSpPr>
                <a:cxnSpLocks/>
                <a:endCxn id="103" idx="3"/>
              </p:cNvCxnSpPr>
              <p:nvPr/>
            </p:nvCxnSpPr>
            <p:spPr>
              <a:xfrm rot="2143082" flipV="1">
                <a:off x="702503" y="3052333"/>
                <a:ext cx="629883" cy="485221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7B0467B1-3C2E-4AED-BF5C-475467E36519}"/>
                  </a:ext>
                </a:extLst>
              </p:cNvPr>
              <p:cNvCxnSpPr>
                <a:cxnSpLocks/>
              </p:cNvCxnSpPr>
              <p:nvPr/>
            </p:nvCxnSpPr>
            <p:spPr>
              <a:xfrm rot="2143082" flipV="1">
                <a:off x="669928" y="3488332"/>
                <a:ext cx="489377" cy="336192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A281F91D-A5F6-4D87-BD20-0F2144E81D98}"/>
                  </a:ext>
                </a:extLst>
              </p:cNvPr>
              <p:cNvCxnSpPr>
                <a:cxnSpLocks/>
                <a:endCxn id="80" idx="1"/>
              </p:cNvCxnSpPr>
              <p:nvPr/>
            </p:nvCxnSpPr>
            <p:spPr>
              <a:xfrm rot="2143082">
                <a:off x="2366587" y="3215368"/>
                <a:ext cx="1384975" cy="1058561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B0141A34-43F0-4BB2-B8F7-CCE47CC97474}"/>
                  </a:ext>
                </a:extLst>
              </p:cNvPr>
              <p:cNvCxnSpPr>
                <a:cxnSpLocks/>
                <a:endCxn id="97" idx="1"/>
              </p:cNvCxnSpPr>
              <p:nvPr/>
            </p:nvCxnSpPr>
            <p:spPr>
              <a:xfrm rot="2143082" flipV="1">
                <a:off x="4532904" y="2697776"/>
                <a:ext cx="1219991" cy="952756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6046D093-C87E-4FDE-8401-F242157D8F87}"/>
                  </a:ext>
                </a:extLst>
              </p:cNvPr>
              <p:cNvSpPr/>
              <p:nvPr/>
            </p:nvSpPr>
            <p:spPr>
              <a:xfrm rot="2143082">
                <a:off x="568532" y="1210040"/>
                <a:ext cx="4879294" cy="908510"/>
              </a:xfrm>
              <a:custGeom>
                <a:avLst/>
                <a:gdLst>
                  <a:gd name="connsiteX0" fmla="*/ 0 w 2391302"/>
                  <a:gd name="connsiteY0" fmla="*/ 7998 h 381222"/>
                  <a:gd name="connsiteX1" fmla="*/ 0 w 2391302"/>
                  <a:gd name="connsiteY1" fmla="*/ 7998 h 381222"/>
                  <a:gd name="connsiteX2" fmla="*/ 71979 w 2391302"/>
                  <a:gd name="connsiteY2" fmla="*/ 7998 h 381222"/>
                  <a:gd name="connsiteX3" fmla="*/ 343899 w 2391302"/>
                  <a:gd name="connsiteY3" fmla="*/ 0 h 381222"/>
                  <a:gd name="connsiteX4" fmla="*/ 850418 w 2391302"/>
                  <a:gd name="connsiteY4" fmla="*/ 375890 h 381222"/>
                  <a:gd name="connsiteX5" fmla="*/ 2391302 w 2391302"/>
                  <a:gd name="connsiteY5" fmla="*/ 381222 h 381222"/>
                  <a:gd name="connsiteX6" fmla="*/ 2391302 w 2391302"/>
                  <a:gd name="connsiteY6" fmla="*/ 381222 h 381222"/>
                  <a:gd name="connsiteX0" fmla="*/ 0 w 2391302"/>
                  <a:gd name="connsiteY0" fmla="*/ 7998 h 381222"/>
                  <a:gd name="connsiteX1" fmla="*/ 0 w 2391302"/>
                  <a:gd name="connsiteY1" fmla="*/ 7998 h 381222"/>
                  <a:gd name="connsiteX2" fmla="*/ 343899 w 2391302"/>
                  <a:gd name="connsiteY2" fmla="*/ 0 h 381222"/>
                  <a:gd name="connsiteX3" fmla="*/ 850418 w 2391302"/>
                  <a:gd name="connsiteY3" fmla="*/ 375890 h 381222"/>
                  <a:gd name="connsiteX4" fmla="*/ 2391302 w 2391302"/>
                  <a:gd name="connsiteY4" fmla="*/ 381222 h 381222"/>
                  <a:gd name="connsiteX5" fmla="*/ 2391302 w 2391302"/>
                  <a:gd name="connsiteY5" fmla="*/ 381222 h 381222"/>
                  <a:gd name="connsiteX0" fmla="*/ 0 w 2391302"/>
                  <a:gd name="connsiteY0" fmla="*/ 7998 h 381222"/>
                  <a:gd name="connsiteX1" fmla="*/ 343899 w 2391302"/>
                  <a:gd name="connsiteY1" fmla="*/ 0 h 381222"/>
                  <a:gd name="connsiteX2" fmla="*/ 850418 w 2391302"/>
                  <a:gd name="connsiteY2" fmla="*/ 375890 h 381222"/>
                  <a:gd name="connsiteX3" fmla="*/ 2391302 w 2391302"/>
                  <a:gd name="connsiteY3" fmla="*/ 381222 h 381222"/>
                  <a:gd name="connsiteX4" fmla="*/ 2391302 w 2391302"/>
                  <a:gd name="connsiteY4" fmla="*/ 381222 h 381222"/>
                  <a:gd name="connsiteX0" fmla="*/ 0 w 2047403"/>
                  <a:gd name="connsiteY0" fmla="*/ 0 h 381222"/>
                  <a:gd name="connsiteX1" fmla="*/ 506519 w 2047403"/>
                  <a:gd name="connsiteY1" fmla="*/ 375890 h 381222"/>
                  <a:gd name="connsiteX2" fmla="*/ 2047403 w 2047403"/>
                  <a:gd name="connsiteY2" fmla="*/ 381222 h 381222"/>
                  <a:gd name="connsiteX3" fmla="*/ 2047403 w 2047403"/>
                  <a:gd name="connsiteY3" fmla="*/ 381222 h 381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47403" h="381222">
                    <a:moveTo>
                      <a:pt x="0" y="0"/>
                    </a:moveTo>
                    <a:lnTo>
                      <a:pt x="506519" y="375890"/>
                    </a:lnTo>
                    <a:lnTo>
                      <a:pt x="2047403" y="381222"/>
                    </a:lnTo>
                    <a:lnTo>
                      <a:pt x="2047403" y="381222"/>
                    </a:lnTo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3AE092B6-338B-4D0B-A830-BFE6769978DF}"/>
                  </a:ext>
                </a:extLst>
              </p:cNvPr>
              <p:cNvSpPr/>
              <p:nvPr/>
            </p:nvSpPr>
            <p:spPr>
              <a:xfrm rot="2143082">
                <a:off x="-189872" y="1365133"/>
                <a:ext cx="5152485" cy="1114766"/>
              </a:xfrm>
              <a:custGeom>
                <a:avLst/>
                <a:gdLst>
                  <a:gd name="connsiteX0" fmla="*/ 0 w 2391302"/>
                  <a:gd name="connsiteY0" fmla="*/ 7998 h 381222"/>
                  <a:gd name="connsiteX1" fmla="*/ 0 w 2391302"/>
                  <a:gd name="connsiteY1" fmla="*/ 7998 h 381222"/>
                  <a:gd name="connsiteX2" fmla="*/ 71979 w 2391302"/>
                  <a:gd name="connsiteY2" fmla="*/ 7998 h 381222"/>
                  <a:gd name="connsiteX3" fmla="*/ 343899 w 2391302"/>
                  <a:gd name="connsiteY3" fmla="*/ 0 h 381222"/>
                  <a:gd name="connsiteX4" fmla="*/ 850418 w 2391302"/>
                  <a:gd name="connsiteY4" fmla="*/ 375890 h 381222"/>
                  <a:gd name="connsiteX5" fmla="*/ 2391302 w 2391302"/>
                  <a:gd name="connsiteY5" fmla="*/ 381222 h 381222"/>
                  <a:gd name="connsiteX6" fmla="*/ 2391302 w 2391302"/>
                  <a:gd name="connsiteY6" fmla="*/ 381222 h 381222"/>
                  <a:gd name="connsiteX0" fmla="*/ 0 w 2391302"/>
                  <a:gd name="connsiteY0" fmla="*/ 7998 h 381222"/>
                  <a:gd name="connsiteX1" fmla="*/ 0 w 2391302"/>
                  <a:gd name="connsiteY1" fmla="*/ 7998 h 381222"/>
                  <a:gd name="connsiteX2" fmla="*/ 71979 w 2391302"/>
                  <a:gd name="connsiteY2" fmla="*/ 7998 h 381222"/>
                  <a:gd name="connsiteX3" fmla="*/ 343899 w 2391302"/>
                  <a:gd name="connsiteY3" fmla="*/ 0 h 381222"/>
                  <a:gd name="connsiteX4" fmla="*/ 935726 w 2391302"/>
                  <a:gd name="connsiteY4" fmla="*/ 373714 h 381222"/>
                  <a:gd name="connsiteX5" fmla="*/ 2391302 w 2391302"/>
                  <a:gd name="connsiteY5" fmla="*/ 381222 h 381222"/>
                  <a:gd name="connsiteX6" fmla="*/ 2391302 w 2391302"/>
                  <a:gd name="connsiteY6" fmla="*/ 381222 h 381222"/>
                  <a:gd name="connsiteX0" fmla="*/ 0 w 2391302"/>
                  <a:gd name="connsiteY0" fmla="*/ 7998 h 381222"/>
                  <a:gd name="connsiteX1" fmla="*/ 71979 w 2391302"/>
                  <a:gd name="connsiteY1" fmla="*/ 7998 h 381222"/>
                  <a:gd name="connsiteX2" fmla="*/ 343899 w 2391302"/>
                  <a:gd name="connsiteY2" fmla="*/ 0 h 381222"/>
                  <a:gd name="connsiteX3" fmla="*/ 935726 w 2391302"/>
                  <a:gd name="connsiteY3" fmla="*/ 373714 h 381222"/>
                  <a:gd name="connsiteX4" fmla="*/ 2391302 w 2391302"/>
                  <a:gd name="connsiteY4" fmla="*/ 381222 h 381222"/>
                  <a:gd name="connsiteX5" fmla="*/ 2391302 w 2391302"/>
                  <a:gd name="connsiteY5" fmla="*/ 381222 h 381222"/>
                  <a:gd name="connsiteX0" fmla="*/ 0 w 2319323"/>
                  <a:gd name="connsiteY0" fmla="*/ 7998 h 381222"/>
                  <a:gd name="connsiteX1" fmla="*/ 271920 w 2319323"/>
                  <a:gd name="connsiteY1" fmla="*/ 0 h 381222"/>
                  <a:gd name="connsiteX2" fmla="*/ 863747 w 2319323"/>
                  <a:gd name="connsiteY2" fmla="*/ 373714 h 381222"/>
                  <a:gd name="connsiteX3" fmla="*/ 2319323 w 2319323"/>
                  <a:gd name="connsiteY3" fmla="*/ 381222 h 381222"/>
                  <a:gd name="connsiteX4" fmla="*/ 2319323 w 2319323"/>
                  <a:gd name="connsiteY4" fmla="*/ 381222 h 381222"/>
                  <a:gd name="connsiteX0" fmla="*/ 0 w 2188694"/>
                  <a:gd name="connsiteY0" fmla="*/ 10175 h 381222"/>
                  <a:gd name="connsiteX1" fmla="*/ 141291 w 2188694"/>
                  <a:gd name="connsiteY1" fmla="*/ 0 h 381222"/>
                  <a:gd name="connsiteX2" fmla="*/ 733118 w 2188694"/>
                  <a:gd name="connsiteY2" fmla="*/ 373714 h 381222"/>
                  <a:gd name="connsiteX3" fmla="*/ 2188694 w 2188694"/>
                  <a:gd name="connsiteY3" fmla="*/ 381222 h 381222"/>
                  <a:gd name="connsiteX4" fmla="*/ 2188694 w 2188694"/>
                  <a:gd name="connsiteY4" fmla="*/ 381222 h 381222"/>
                  <a:gd name="connsiteX0" fmla="*/ 0 w 2162035"/>
                  <a:gd name="connsiteY0" fmla="*/ 0 h 381930"/>
                  <a:gd name="connsiteX1" fmla="*/ 114632 w 2162035"/>
                  <a:gd name="connsiteY1" fmla="*/ 708 h 381930"/>
                  <a:gd name="connsiteX2" fmla="*/ 706459 w 2162035"/>
                  <a:gd name="connsiteY2" fmla="*/ 374422 h 381930"/>
                  <a:gd name="connsiteX3" fmla="*/ 2162035 w 2162035"/>
                  <a:gd name="connsiteY3" fmla="*/ 381930 h 381930"/>
                  <a:gd name="connsiteX4" fmla="*/ 2162035 w 2162035"/>
                  <a:gd name="connsiteY4" fmla="*/ 381930 h 3819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62035" h="381930">
                    <a:moveTo>
                      <a:pt x="0" y="0"/>
                    </a:moveTo>
                    <a:lnTo>
                      <a:pt x="114632" y="708"/>
                    </a:lnTo>
                    <a:lnTo>
                      <a:pt x="706459" y="374422"/>
                    </a:lnTo>
                    <a:lnTo>
                      <a:pt x="2162035" y="381930"/>
                    </a:lnTo>
                    <a:lnTo>
                      <a:pt x="2162035" y="381930"/>
                    </a:lnTo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174C63A9-B1AA-42AC-A07D-663E5B3DC602}"/>
                  </a:ext>
                </a:extLst>
              </p:cNvPr>
              <p:cNvSpPr/>
              <p:nvPr/>
            </p:nvSpPr>
            <p:spPr>
              <a:xfrm rot="2143082">
                <a:off x="3332609" y="2161597"/>
                <a:ext cx="2611186" cy="1099113"/>
              </a:xfrm>
              <a:custGeom>
                <a:avLst/>
                <a:gdLst>
                  <a:gd name="connsiteX0" fmla="*/ 0 w 1095680"/>
                  <a:gd name="connsiteY0" fmla="*/ 461199 h 461199"/>
                  <a:gd name="connsiteX1" fmla="*/ 621152 w 1095680"/>
                  <a:gd name="connsiteY1" fmla="*/ 0 h 461199"/>
                  <a:gd name="connsiteX2" fmla="*/ 1095680 w 1095680"/>
                  <a:gd name="connsiteY2" fmla="*/ 0 h 461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95680" h="461199">
                    <a:moveTo>
                      <a:pt x="0" y="461199"/>
                    </a:moveTo>
                    <a:lnTo>
                      <a:pt x="621152" y="0"/>
                    </a:lnTo>
                    <a:lnTo>
                      <a:pt x="1095680" y="0"/>
                    </a:lnTo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13BF2365-0B0D-40B9-A063-33FD0FCECA03}"/>
                  </a:ext>
                </a:extLst>
              </p:cNvPr>
              <p:cNvCxnSpPr>
                <a:cxnSpLocks/>
              </p:cNvCxnSpPr>
              <p:nvPr/>
            </p:nvCxnSpPr>
            <p:spPr>
              <a:xfrm rot="2143082" flipV="1">
                <a:off x="1319091" y="3532941"/>
                <a:ext cx="0" cy="439763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7389CC75-F22D-4E8B-AA38-EB6225EAE0DE}"/>
                  </a:ext>
                </a:extLst>
              </p:cNvPr>
              <p:cNvCxnSpPr>
                <a:cxnSpLocks/>
              </p:cNvCxnSpPr>
              <p:nvPr/>
            </p:nvCxnSpPr>
            <p:spPr>
              <a:xfrm rot="2143082" flipV="1">
                <a:off x="1490130" y="3655926"/>
                <a:ext cx="0" cy="439763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1FD7047D-8AC7-435B-B610-9DBAF202BD50}"/>
                  </a:ext>
                </a:extLst>
              </p:cNvPr>
              <p:cNvCxnSpPr>
                <a:cxnSpLocks/>
              </p:cNvCxnSpPr>
              <p:nvPr/>
            </p:nvCxnSpPr>
            <p:spPr>
              <a:xfrm rot="2143082" flipV="1">
                <a:off x="1661174" y="3778910"/>
                <a:ext cx="0" cy="439763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38C52008-23DF-4D3A-8C73-AEE0F4532613}"/>
                  </a:ext>
                </a:extLst>
              </p:cNvPr>
              <p:cNvCxnSpPr>
                <a:cxnSpLocks/>
              </p:cNvCxnSpPr>
              <p:nvPr/>
            </p:nvCxnSpPr>
            <p:spPr>
              <a:xfrm rot="2143082" flipV="1">
                <a:off x="1832213" y="3901899"/>
                <a:ext cx="0" cy="439763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9F23CB5B-5948-44E4-9BF6-B83CCE7F7777}"/>
                  </a:ext>
                </a:extLst>
              </p:cNvPr>
              <p:cNvCxnSpPr>
                <a:cxnSpLocks/>
              </p:cNvCxnSpPr>
              <p:nvPr/>
            </p:nvCxnSpPr>
            <p:spPr>
              <a:xfrm rot="2143082" flipV="1">
                <a:off x="2003248" y="4024888"/>
                <a:ext cx="0" cy="439763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5EAF4F6D-11CE-4C3D-AE20-E4F6CF1428B3}"/>
                  </a:ext>
                </a:extLst>
              </p:cNvPr>
              <p:cNvCxnSpPr>
                <a:cxnSpLocks/>
              </p:cNvCxnSpPr>
              <p:nvPr/>
            </p:nvCxnSpPr>
            <p:spPr>
              <a:xfrm rot="2143082" flipV="1">
                <a:off x="2174296" y="4147877"/>
                <a:ext cx="0" cy="439763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E700EA4F-DA6F-4D72-B8FA-FD385DDD00E9}"/>
                  </a:ext>
                </a:extLst>
              </p:cNvPr>
              <p:cNvSpPr/>
              <p:nvPr/>
            </p:nvSpPr>
            <p:spPr>
              <a:xfrm rot="2143082">
                <a:off x="4431107" y="1624748"/>
                <a:ext cx="3523756" cy="231821"/>
              </a:xfrm>
              <a:custGeom>
                <a:avLst/>
                <a:gdLst>
                  <a:gd name="connsiteX0" fmla="*/ 0 w 1478604"/>
                  <a:gd name="connsiteY0" fmla="*/ 0 h 97276"/>
                  <a:gd name="connsiteX1" fmla="*/ 107004 w 1478604"/>
                  <a:gd name="connsiteY1" fmla="*/ 97276 h 97276"/>
                  <a:gd name="connsiteX2" fmla="*/ 1478604 w 1478604"/>
                  <a:gd name="connsiteY2" fmla="*/ 97276 h 97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78604" h="97276">
                    <a:moveTo>
                      <a:pt x="0" y="0"/>
                    </a:moveTo>
                    <a:lnTo>
                      <a:pt x="107004" y="97276"/>
                    </a:lnTo>
                    <a:lnTo>
                      <a:pt x="1478604" y="97276"/>
                    </a:lnTo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71413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Freeform: Shape 104">
            <a:extLst>
              <a:ext uri="{FF2B5EF4-FFF2-40B4-BE49-F238E27FC236}">
                <a16:creationId xmlns:a16="http://schemas.microsoft.com/office/drawing/2014/main" id="{83890D28-DB65-4933-A998-F6D267BEDA98}"/>
              </a:ext>
            </a:extLst>
          </p:cNvPr>
          <p:cNvSpPr/>
          <p:nvPr userDrawn="1"/>
        </p:nvSpPr>
        <p:spPr>
          <a:xfrm>
            <a:off x="8746034" y="-17976"/>
            <a:ext cx="3445966" cy="2023537"/>
          </a:xfrm>
          <a:custGeom>
            <a:avLst/>
            <a:gdLst>
              <a:gd name="connsiteX0" fmla="*/ 1468556 w 2131574"/>
              <a:gd name="connsiteY0" fmla="*/ 207970 h 1251701"/>
              <a:gd name="connsiteX1" fmla="*/ 765847 w 2131574"/>
              <a:gd name="connsiteY1" fmla="*/ 477621 h 1251701"/>
              <a:gd name="connsiteX2" fmla="*/ 989468 w 2131574"/>
              <a:gd name="connsiteY2" fmla="*/ 563908 h 1251701"/>
              <a:gd name="connsiteX3" fmla="*/ 1692178 w 2131574"/>
              <a:gd name="connsiteY3" fmla="*/ 294162 h 1251701"/>
              <a:gd name="connsiteX4" fmla="*/ 1654318 w 2131574"/>
              <a:gd name="connsiteY4" fmla="*/ 0 h 1251701"/>
              <a:gd name="connsiteX5" fmla="*/ 2022772 w 2131574"/>
              <a:gd name="connsiteY5" fmla="*/ 0 h 1251701"/>
              <a:gd name="connsiteX6" fmla="*/ 2131574 w 2131574"/>
              <a:gd name="connsiteY6" fmla="*/ 41936 h 1251701"/>
              <a:gd name="connsiteX7" fmla="*/ 2131574 w 2131574"/>
              <a:gd name="connsiteY7" fmla="*/ 466298 h 1251701"/>
              <a:gd name="connsiteX8" fmla="*/ 2111480 w 2131574"/>
              <a:gd name="connsiteY8" fmla="*/ 475348 h 1251701"/>
              <a:gd name="connsiteX9" fmla="*/ 2110534 w 2131574"/>
              <a:gd name="connsiteY9" fmla="*/ 711492 h 1251701"/>
              <a:gd name="connsiteX10" fmla="*/ 2074362 w 2131574"/>
              <a:gd name="connsiteY10" fmla="*/ 725354 h 1251701"/>
              <a:gd name="connsiteX11" fmla="*/ 2072088 w 2131574"/>
              <a:gd name="connsiteY11" fmla="*/ 488705 h 1251701"/>
              <a:gd name="connsiteX12" fmla="*/ 2033263 w 2131574"/>
              <a:gd name="connsiteY12" fmla="*/ 500423 h 1251701"/>
              <a:gd name="connsiteX13" fmla="*/ 2033061 w 2131574"/>
              <a:gd name="connsiteY13" fmla="*/ 445358 h 1251701"/>
              <a:gd name="connsiteX14" fmla="*/ 1953489 w 2131574"/>
              <a:gd name="connsiteY14" fmla="*/ 475816 h 1251701"/>
              <a:gd name="connsiteX15" fmla="*/ 1952964 w 2131574"/>
              <a:gd name="connsiteY15" fmla="*/ 533941 h 1251701"/>
              <a:gd name="connsiteX16" fmla="*/ 1915844 w 2131574"/>
              <a:gd name="connsiteY16" fmla="*/ 550576 h 1251701"/>
              <a:gd name="connsiteX17" fmla="*/ 1914897 w 2131574"/>
              <a:gd name="connsiteY17" fmla="*/ 786594 h 1251701"/>
              <a:gd name="connsiteX18" fmla="*/ 1878914 w 2131574"/>
              <a:gd name="connsiteY18" fmla="*/ 800581 h 1251701"/>
              <a:gd name="connsiteX19" fmla="*/ 1876454 w 2131574"/>
              <a:gd name="connsiteY19" fmla="*/ 563933 h 1251701"/>
              <a:gd name="connsiteX20" fmla="*/ 1837626 w 2131574"/>
              <a:gd name="connsiteY20" fmla="*/ 575651 h 1251701"/>
              <a:gd name="connsiteX21" fmla="*/ 1837425 w 2131574"/>
              <a:gd name="connsiteY21" fmla="*/ 520241 h 1251701"/>
              <a:gd name="connsiteX22" fmla="*/ 1757852 w 2131574"/>
              <a:gd name="connsiteY22" fmla="*/ 550699 h 1251701"/>
              <a:gd name="connsiteX23" fmla="*/ 1757326 w 2131574"/>
              <a:gd name="connsiteY23" fmla="*/ 609045 h 1251701"/>
              <a:gd name="connsiteX24" fmla="*/ 1720397 w 2131574"/>
              <a:gd name="connsiteY24" fmla="*/ 625678 h 1251701"/>
              <a:gd name="connsiteX25" fmla="*/ 1719260 w 2131574"/>
              <a:gd name="connsiteY25" fmla="*/ 861824 h 1251701"/>
              <a:gd name="connsiteX26" fmla="*/ 1683276 w 2131574"/>
              <a:gd name="connsiteY26" fmla="*/ 875810 h 1251701"/>
              <a:gd name="connsiteX27" fmla="*/ 1680816 w 2131574"/>
              <a:gd name="connsiteY27" fmla="*/ 639162 h 1251701"/>
              <a:gd name="connsiteX28" fmla="*/ 1641990 w 2131574"/>
              <a:gd name="connsiteY28" fmla="*/ 650754 h 1251701"/>
              <a:gd name="connsiteX29" fmla="*/ 1641837 w 2131574"/>
              <a:gd name="connsiteY29" fmla="*/ 595106 h 1251701"/>
              <a:gd name="connsiteX30" fmla="*/ 1562218 w 2131574"/>
              <a:gd name="connsiteY30" fmla="*/ 625583 h 1251701"/>
              <a:gd name="connsiteX31" fmla="*/ 1561688 w 2131574"/>
              <a:gd name="connsiteY31" fmla="*/ 684273 h 1251701"/>
              <a:gd name="connsiteX32" fmla="*/ 1524758 w 2131574"/>
              <a:gd name="connsiteY32" fmla="*/ 700907 h 1251701"/>
              <a:gd name="connsiteX33" fmla="*/ 1523622 w 2131574"/>
              <a:gd name="connsiteY33" fmla="*/ 937051 h 1251701"/>
              <a:gd name="connsiteX34" fmla="*/ 1487638 w 2131574"/>
              <a:gd name="connsiteY34" fmla="*/ 950913 h 1251701"/>
              <a:gd name="connsiteX35" fmla="*/ 1485366 w 2131574"/>
              <a:gd name="connsiteY35" fmla="*/ 714264 h 1251701"/>
              <a:gd name="connsiteX36" fmla="*/ 1446352 w 2131574"/>
              <a:gd name="connsiteY36" fmla="*/ 725983 h 1251701"/>
              <a:gd name="connsiteX37" fmla="*/ 1446199 w 2131574"/>
              <a:gd name="connsiteY37" fmla="*/ 669990 h 1251701"/>
              <a:gd name="connsiteX38" fmla="*/ 1366584 w 2131574"/>
              <a:gd name="connsiteY38" fmla="*/ 700465 h 1251701"/>
              <a:gd name="connsiteX39" fmla="*/ 1366052 w 2131574"/>
              <a:gd name="connsiteY39" fmla="*/ 759503 h 1251701"/>
              <a:gd name="connsiteX40" fmla="*/ 1329122 w 2131574"/>
              <a:gd name="connsiteY40" fmla="*/ 776135 h 1251701"/>
              <a:gd name="connsiteX41" fmla="*/ 1328175 w 2131574"/>
              <a:gd name="connsiteY41" fmla="*/ 1012153 h 1251701"/>
              <a:gd name="connsiteX42" fmla="*/ 1292002 w 2131574"/>
              <a:gd name="connsiteY42" fmla="*/ 1026141 h 1251701"/>
              <a:gd name="connsiteX43" fmla="*/ 1289728 w 2131574"/>
              <a:gd name="connsiteY43" fmla="*/ 789493 h 1251701"/>
              <a:gd name="connsiteX44" fmla="*/ 1250904 w 2131574"/>
              <a:gd name="connsiteY44" fmla="*/ 801211 h 1251701"/>
              <a:gd name="connsiteX45" fmla="*/ 1250697 w 2131574"/>
              <a:gd name="connsiteY45" fmla="*/ 744824 h 1251701"/>
              <a:gd name="connsiteX46" fmla="*/ 1171004 w 2131574"/>
              <a:gd name="connsiteY46" fmla="*/ 775328 h 1251701"/>
              <a:gd name="connsiteX47" fmla="*/ 1170416 w 2131574"/>
              <a:gd name="connsiteY47" fmla="*/ 834605 h 1251701"/>
              <a:gd name="connsiteX48" fmla="*/ 1133484 w 2131574"/>
              <a:gd name="connsiteY48" fmla="*/ 851239 h 1251701"/>
              <a:gd name="connsiteX49" fmla="*/ 1132536 w 2131574"/>
              <a:gd name="connsiteY49" fmla="*/ 1087383 h 1251701"/>
              <a:gd name="connsiteX50" fmla="*/ 1096366 w 2131574"/>
              <a:gd name="connsiteY50" fmla="*/ 1101370 h 1251701"/>
              <a:gd name="connsiteX51" fmla="*/ 1094094 w 2131574"/>
              <a:gd name="connsiteY51" fmla="*/ 864721 h 1251701"/>
              <a:gd name="connsiteX52" fmla="*/ 1055266 w 2131574"/>
              <a:gd name="connsiteY52" fmla="*/ 876441 h 1251701"/>
              <a:gd name="connsiteX53" fmla="*/ 1055059 w 2131574"/>
              <a:gd name="connsiteY53" fmla="*/ 819708 h 1251701"/>
              <a:gd name="connsiteX54" fmla="*/ 975504 w 2131574"/>
              <a:gd name="connsiteY54" fmla="*/ 850159 h 1251701"/>
              <a:gd name="connsiteX55" fmla="*/ 974966 w 2131574"/>
              <a:gd name="connsiteY55" fmla="*/ 909834 h 1251701"/>
              <a:gd name="connsiteX56" fmla="*/ 938037 w 2131574"/>
              <a:gd name="connsiteY56" fmla="*/ 926467 h 1251701"/>
              <a:gd name="connsiteX57" fmla="*/ 936898 w 2131574"/>
              <a:gd name="connsiteY57" fmla="*/ 1162611 h 1251701"/>
              <a:gd name="connsiteX58" fmla="*/ 900916 w 2131574"/>
              <a:gd name="connsiteY58" fmla="*/ 1176473 h 1251701"/>
              <a:gd name="connsiteX59" fmla="*/ 898454 w 2131574"/>
              <a:gd name="connsiteY59" fmla="*/ 939824 h 1251701"/>
              <a:gd name="connsiteX60" fmla="*/ 859628 w 2131574"/>
              <a:gd name="connsiteY60" fmla="*/ 951543 h 1251701"/>
              <a:gd name="connsiteX61" fmla="*/ 859421 w 2131574"/>
              <a:gd name="connsiteY61" fmla="*/ 894592 h 1251701"/>
              <a:gd name="connsiteX62" fmla="*/ 779871 w 2131574"/>
              <a:gd name="connsiteY62" fmla="*/ 925042 h 1251701"/>
              <a:gd name="connsiteX63" fmla="*/ 779330 w 2131574"/>
              <a:gd name="connsiteY63" fmla="*/ 985062 h 1251701"/>
              <a:gd name="connsiteX64" fmla="*/ 742398 w 2131574"/>
              <a:gd name="connsiteY64" fmla="*/ 1001695 h 1251701"/>
              <a:gd name="connsiteX65" fmla="*/ 741262 w 2131574"/>
              <a:gd name="connsiteY65" fmla="*/ 1237840 h 1251701"/>
              <a:gd name="connsiteX66" fmla="*/ 705280 w 2131574"/>
              <a:gd name="connsiteY66" fmla="*/ 1251701 h 1251701"/>
              <a:gd name="connsiteX67" fmla="*/ 702818 w 2131574"/>
              <a:gd name="connsiteY67" fmla="*/ 1015052 h 1251701"/>
              <a:gd name="connsiteX68" fmla="*/ 663992 w 2131574"/>
              <a:gd name="connsiteY68" fmla="*/ 1026772 h 1251701"/>
              <a:gd name="connsiteX69" fmla="*/ 663835 w 2131574"/>
              <a:gd name="connsiteY69" fmla="*/ 969456 h 1251701"/>
              <a:gd name="connsiteX70" fmla="*/ 585207 w 2131574"/>
              <a:gd name="connsiteY70" fmla="*/ 999553 h 1251701"/>
              <a:gd name="connsiteX71" fmla="*/ 585207 w 2131574"/>
              <a:gd name="connsiteY71" fmla="*/ 999552 h 1251701"/>
              <a:gd name="connsiteX72" fmla="*/ 384123 w 2131574"/>
              <a:gd name="connsiteY72" fmla="*/ 922654 h 1251701"/>
              <a:gd name="connsiteX73" fmla="*/ 384078 w 2131574"/>
              <a:gd name="connsiteY73" fmla="*/ 934087 h 1251701"/>
              <a:gd name="connsiteX74" fmla="*/ 347904 w 2131574"/>
              <a:gd name="connsiteY74" fmla="*/ 948074 h 1251701"/>
              <a:gd name="connsiteX75" fmla="*/ 347527 w 2131574"/>
              <a:gd name="connsiteY75" fmla="*/ 908658 h 1251701"/>
              <a:gd name="connsiteX76" fmla="*/ 189088 w 2131574"/>
              <a:gd name="connsiteY76" fmla="*/ 848068 h 1251701"/>
              <a:gd name="connsiteX77" fmla="*/ 188440 w 2131574"/>
              <a:gd name="connsiteY77" fmla="*/ 1009315 h 1251701"/>
              <a:gd name="connsiteX78" fmla="*/ 152268 w 2131574"/>
              <a:gd name="connsiteY78" fmla="*/ 1023303 h 1251701"/>
              <a:gd name="connsiteX79" fmla="*/ 150443 w 2131574"/>
              <a:gd name="connsiteY79" fmla="*/ 833290 h 1251701"/>
              <a:gd name="connsiteX80" fmla="*/ 0 w 2131574"/>
              <a:gd name="connsiteY80" fmla="*/ 775758 h 1251701"/>
              <a:gd name="connsiteX81" fmla="*/ 0 w 2131574"/>
              <a:gd name="connsiteY81" fmla="*/ 634811 h 1251701"/>
              <a:gd name="connsiteX82" fmla="*/ 0 w 2131574"/>
              <a:gd name="connsiteY82" fmla="*/ 625805 h 1251701"/>
              <a:gd name="connsiteX83" fmla="*/ 11702 w 2131574"/>
              <a:gd name="connsiteY83" fmla="*/ 630321 h 1251701"/>
              <a:gd name="connsiteX84" fmla="*/ 110416 w 2131574"/>
              <a:gd name="connsiteY84" fmla="*/ 592442 h 1251701"/>
              <a:gd name="connsiteX85" fmla="*/ 110413 w 2131574"/>
              <a:gd name="connsiteY85" fmla="*/ 591589 h 1251701"/>
              <a:gd name="connsiteX86" fmla="*/ 228402 w 2131574"/>
              <a:gd name="connsiteY86" fmla="*/ 546351 h 1251701"/>
              <a:gd name="connsiteX87" fmla="*/ 228394 w 2131574"/>
              <a:gd name="connsiteY87" fmla="*/ 547171 h 1251701"/>
              <a:gd name="connsiteX88" fmla="*/ 306052 w 2131574"/>
              <a:gd name="connsiteY88" fmla="*/ 517369 h 1251701"/>
              <a:gd name="connsiteX89" fmla="*/ 306051 w 2131574"/>
              <a:gd name="connsiteY89" fmla="*/ 516361 h 1251701"/>
              <a:gd name="connsiteX90" fmla="*/ 423850 w 2131574"/>
              <a:gd name="connsiteY90" fmla="*/ 471123 h 1251701"/>
              <a:gd name="connsiteX91" fmla="*/ 423840 w 2131574"/>
              <a:gd name="connsiteY91" fmla="*/ 472171 h 1251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2131574" h="1251701">
                <a:moveTo>
                  <a:pt x="1468556" y="207970"/>
                </a:moveTo>
                <a:lnTo>
                  <a:pt x="765847" y="477621"/>
                </a:lnTo>
                <a:lnTo>
                  <a:pt x="989468" y="563908"/>
                </a:lnTo>
                <a:lnTo>
                  <a:pt x="1692178" y="294162"/>
                </a:lnTo>
                <a:close/>
                <a:moveTo>
                  <a:pt x="1654318" y="0"/>
                </a:moveTo>
                <a:lnTo>
                  <a:pt x="2022772" y="0"/>
                </a:lnTo>
                <a:lnTo>
                  <a:pt x="2131574" y="41936"/>
                </a:lnTo>
                <a:lnTo>
                  <a:pt x="2131574" y="466298"/>
                </a:lnTo>
                <a:lnTo>
                  <a:pt x="2111480" y="475348"/>
                </a:lnTo>
                <a:lnTo>
                  <a:pt x="2110534" y="711492"/>
                </a:lnTo>
                <a:lnTo>
                  <a:pt x="2074362" y="725354"/>
                </a:lnTo>
                <a:lnTo>
                  <a:pt x="2072088" y="488705"/>
                </a:lnTo>
                <a:lnTo>
                  <a:pt x="2033263" y="500423"/>
                </a:lnTo>
                <a:lnTo>
                  <a:pt x="2033061" y="445358"/>
                </a:lnTo>
                <a:lnTo>
                  <a:pt x="1953489" y="475816"/>
                </a:lnTo>
                <a:lnTo>
                  <a:pt x="1952964" y="533941"/>
                </a:lnTo>
                <a:lnTo>
                  <a:pt x="1915844" y="550576"/>
                </a:lnTo>
                <a:lnTo>
                  <a:pt x="1914897" y="786594"/>
                </a:lnTo>
                <a:lnTo>
                  <a:pt x="1878914" y="800581"/>
                </a:lnTo>
                <a:lnTo>
                  <a:pt x="1876454" y="563933"/>
                </a:lnTo>
                <a:lnTo>
                  <a:pt x="1837626" y="575651"/>
                </a:lnTo>
                <a:lnTo>
                  <a:pt x="1837425" y="520241"/>
                </a:lnTo>
                <a:lnTo>
                  <a:pt x="1757852" y="550699"/>
                </a:lnTo>
                <a:lnTo>
                  <a:pt x="1757326" y="609045"/>
                </a:lnTo>
                <a:lnTo>
                  <a:pt x="1720397" y="625678"/>
                </a:lnTo>
                <a:lnTo>
                  <a:pt x="1719260" y="861824"/>
                </a:lnTo>
                <a:lnTo>
                  <a:pt x="1683276" y="875810"/>
                </a:lnTo>
                <a:lnTo>
                  <a:pt x="1680816" y="639162"/>
                </a:lnTo>
                <a:lnTo>
                  <a:pt x="1641990" y="650754"/>
                </a:lnTo>
                <a:lnTo>
                  <a:pt x="1641837" y="595106"/>
                </a:lnTo>
                <a:lnTo>
                  <a:pt x="1562218" y="625583"/>
                </a:lnTo>
                <a:lnTo>
                  <a:pt x="1561688" y="684273"/>
                </a:lnTo>
                <a:lnTo>
                  <a:pt x="1524758" y="700907"/>
                </a:lnTo>
                <a:lnTo>
                  <a:pt x="1523622" y="937051"/>
                </a:lnTo>
                <a:lnTo>
                  <a:pt x="1487638" y="950913"/>
                </a:lnTo>
                <a:lnTo>
                  <a:pt x="1485366" y="714264"/>
                </a:lnTo>
                <a:lnTo>
                  <a:pt x="1446352" y="725983"/>
                </a:lnTo>
                <a:lnTo>
                  <a:pt x="1446199" y="669990"/>
                </a:lnTo>
                <a:lnTo>
                  <a:pt x="1366584" y="700465"/>
                </a:lnTo>
                <a:lnTo>
                  <a:pt x="1366052" y="759503"/>
                </a:lnTo>
                <a:lnTo>
                  <a:pt x="1329122" y="776135"/>
                </a:lnTo>
                <a:lnTo>
                  <a:pt x="1328175" y="1012153"/>
                </a:lnTo>
                <a:lnTo>
                  <a:pt x="1292002" y="1026141"/>
                </a:lnTo>
                <a:lnTo>
                  <a:pt x="1289728" y="789493"/>
                </a:lnTo>
                <a:lnTo>
                  <a:pt x="1250904" y="801211"/>
                </a:lnTo>
                <a:lnTo>
                  <a:pt x="1250697" y="744824"/>
                </a:lnTo>
                <a:lnTo>
                  <a:pt x="1171004" y="775328"/>
                </a:lnTo>
                <a:lnTo>
                  <a:pt x="1170416" y="834605"/>
                </a:lnTo>
                <a:lnTo>
                  <a:pt x="1133484" y="851239"/>
                </a:lnTo>
                <a:lnTo>
                  <a:pt x="1132536" y="1087383"/>
                </a:lnTo>
                <a:lnTo>
                  <a:pt x="1096366" y="1101370"/>
                </a:lnTo>
                <a:lnTo>
                  <a:pt x="1094094" y="864721"/>
                </a:lnTo>
                <a:lnTo>
                  <a:pt x="1055266" y="876441"/>
                </a:lnTo>
                <a:lnTo>
                  <a:pt x="1055059" y="819708"/>
                </a:lnTo>
                <a:lnTo>
                  <a:pt x="975504" y="850159"/>
                </a:lnTo>
                <a:lnTo>
                  <a:pt x="974966" y="909834"/>
                </a:lnTo>
                <a:lnTo>
                  <a:pt x="938037" y="926467"/>
                </a:lnTo>
                <a:lnTo>
                  <a:pt x="936898" y="1162611"/>
                </a:lnTo>
                <a:lnTo>
                  <a:pt x="900916" y="1176473"/>
                </a:lnTo>
                <a:lnTo>
                  <a:pt x="898454" y="939824"/>
                </a:lnTo>
                <a:lnTo>
                  <a:pt x="859628" y="951543"/>
                </a:lnTo>
                <a:lnTo>
                  <a:pt x="859421" y="894592"/>
                </a:lnTo>
                <a:lnTo>
                  <a:pt x="779871" y="925042"/>
                </a:lnTo>
                <a:lnTo>
                  <a:pt x="779330" y="985062"/>
                </a:lnTo>
                <a:lnTo>
                  <a:pt x="742398" y="1001695"/>
                </a:lnTo>
                <a:lnTo>
                  <a:pt x="741262" y="1237840"/>
                </a:lnTo>
                <a:lnTo>
                  <a:pt x="705280" y="1251701"/>
                </a:lnTo>
                <a:lnTo>
                  <a:pt x="702818" y="1015052"/>
                </a:lnTo>
                <a:lnTo>
                  <a:pt x="663992" y="1026772"/>
                </a:lnTo>
                <a:lnTo>
                  <a:pt x="663835" y="969456"/>
                </a:lnTo>
                <a:lnTo>
                  <a:pt x="585207" y="999553"/>
                </a:lnTo>
                <a:lnTo>
                  <a:pt x="585207" y="999552"/>
                </a:lnTo>
                <a:lnTo>
                  <a:pt x="384123" y="922654"/>
                </a:lnTo>
                <a:lnTo>
                  <a:pt x="384078" y="934087"/>
                </a:lnTo>
                <a:lnTo>
                  <a:pt x="347904" y="948074"/>
                </a:lnTo>
                <a:lnTo>
                  <a:pt x="347527" y="908658"/>
                </a:lnTo>
                <a:lnTo>
                  <a:pt x="189088" y="848068"/>
                </a:lnTo>
                <a:lnTo>
                  <a:pt x="188440" y="1009315"/>
                </a:lnTo>
                <a:lnTo>
                  <a:pt x="152268" y="1023303"/>
                </a:lnTo>
                <a:lnTo>
                  <a:pt x="150443" y="833290"/>
                </a:lnTo>
                <a:lnTo>
                  <a:pt x="0" y="775758"/>
                </a:lnTo>
                <a:lnTo>
                  <a:pt x="0" y="634811"/>
                </a:lnTo>
                <a:lnTo>
                  <a:pt x="0" y="625805"/>
                </a:lnTo>
                <a:lnTo>
                  <a:pt x="11702" y="630321"/>
                </a:lnTo>
                <a:lnTo>
                  <a:pt x="110416" y="592442"/>
                </a:lnTo>
                <a:lnTo>
                  <a:pt x="110413" y="591589"/>
                </a:lnTo>
                <a:lnTo>
                  <a:pt x="228402" y="546351"/>
                </a:lnTo>
                <a:lnTo>
                  <a:pt x="228394" y="547171"/>
                </a:lnTo>
                <a:lnTo>
                  <a:pt x="306052" y="517369"/>
                </a:lnTo>
                <a:lnTo>
                  <a:pt x="306051" y="516361"/>
                </a:lnTo>
                <a:lnTo>
                  <a:pt x="423850" y="471123"/>
                </a:lnTo>
                <a:lnTo>
                  <a:pt x="423840" y="472171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 w="269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6B8C0EA2-D1F6-48A7-9EE4-840E625B9C02}"/>
              </a:ext>
            </a:extLst>
          </p:cNvPr>
          <p:cNvGrpSpPr/>
          <p:nvPr userDrawn="1"/>
        </p:nvGrpSpPr>
        <p:grpSpPr>
          <a:xfrm>
            <a:off x="548226" y="342079"/>
            <a:ext cx="5440770" cy="6257605"/>
            <a:chOff x="548226" y="342079"/>
            <a:chExt cx="5440770" cy="6257605"/>
          </a:xfrm>
          <a:solidFill>
            <a:schemeClr val="accent2"/>
          </a:solidFill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94C0989A-B0CD-467C-8FFF-0322C8779616}"/>
                </a:ext>
              </a:extLst>
            </p:cNvPr>
            <p:cNvSpPr/>
            <p:nvPr userDrawn="1"/>
          </p:nvSpPr>
          <p:spPr>
            <a:xfrm>
              <a:off x="1417713" y="1769387"/>
              <a:ext cx="3472774" cy="3472774"/>
            </a:xfrm>
            <a:prstGeom prst="roundRect">
              <a:avLst>
                <a:gd name="adj" fmla="val 518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F32732B9-A675-4A92-B586-57210158DBB9}"/>
                </a:ext>
              </a:extLst>
            </p:cNvPr>
            <p:cNvGrpSpPr/>
            <p:nvPr userDrawn="1"/>
          </p:nvGrpSpPr>
          <p:grpSpPr>
            <a:xfrm>
              <a:off x="1266074" y="342079"/>
              <a:ext cx="3753546" cy="1535752"/>
              <a:chOff x="1373078" y="342079"/>
              <a:chExt cx="3753546" cy="1535752"/>
            </a:xfrm>
            <a:grpFill/>
          </p:grpSpPr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20BD9410-309C-4A73-BEB0-D4BD52253B38}"/>
                  </a:ext>
                </a:extLst>
              </p:cNvPr>
              <p:cNvSpPr/>
              <p:nvPr/>
            </p:nvSpPr>
            <p:spPr>
              <a:xfrm flipH="1">
                <a:off x="1945338" y="395212"/>
                <a:ext cx="546385" cy="1482619"/>
              </a:xfrm>
              <a:custGeom>
                <a:avLst/>
                <a:gdLst>
                  <a:gd name="connsiteX0" fmla="*/ 172666 w 1002965"/>
                  <a:gd name="connsiteY0" fmla="*/ 2721517 h 2721551"/>
                  <a:gd name="connsiteX1" fmla="*/ 216272 w 1002965"/>
                  <a:gd name="connsiteY1" fmla="*/ 2678572 h 2721551"/>
                  <a:gd name="connsiteX2" fmla="*/ 210986 w 1002965"/>
                  <a:gd name="connsiteY2" fmla="*/ 2373992 h 2721551"/>
                  <a:gd name="connsiteX3" fmla="*/ 201076 w 1002965"/>
                  <a:gd name="connsiteY3" fmla="*/ 2371349 h 2721551"/>
                  <a:gd name="connsiteX4" fmla="*/ 163416 w 1002965"/>
                  <a:gd name="connsiteY4" fmla="*/ 2332368 h 2721551"/>
                  <a:gd name="connsiteX5" fmla="*/ 163416 w 1002965"/>
                  <a:gd name="connsiteY5" fmla="*/ 711687 h 2721551"/>
                  <a:gd name="connsiteX6" fmla="*/ 199754 w 1002965"/>
                  <a:gd name="connsiteY6" fmla="*/ 674027 h 2721551"/>
                  <a:gd name="connsiteX7" fmla="*/ 909339 w 1002965"/>
                  <a:gd name="connsiteY7" fmla="*/ 674688 h 2721551"/>
                  <a:gd name="connsiteX8" fmla="*/ 943035 w 1002965"/>
                  <a:gd name="connsiteY8" fmla="*/ 639671 h 2721551"/>
                  <a:gd name="connsiteX9" fmla="*/ 941053 w 1002965"/>
                  <a:gd name="connsiteY9" fmla="*/ 222113 h 2721551"/>
                  <a:gd name="connsiteX10" fmla="*/ 964177 w 1002965"/>
                  <a:gd name="connsiteY10" fmla="*/ 176525 h 2721551"/>
                  <a:gd name="connsiteX11" fmla="*/ 995229 w 1002965"/>
                  <a:gd name="connsiteY11" fmla="*/ 58921 h 2721551"/>
                  <a:gd name="connsiteX12" fmla="*/ 894804 w 1002965"/>
                  <a:gd name="connsiteY12" fmla="*/ 780 h 2721551"/>
                  <a:gd name="connsiteX13" fmla="*/ 813538 w 1002965"/>
                  <a:gd name="connsiteY13" fmla="*/ 80724 h 2721551"/>
                  <a:gd name="connsiteX14" fmla="*/ 867055 w 1002965"/>
                  <a:gd name="connsiteY14" fmla="*/ 187096 h 2721551"/>
                  <a:gd name="connsiteX15" fmla="*/ 886876 w 1002965"/>
                  <a:gd name="connsiteY15" fmla="*/ 218809 h 2721551"/>
                  <a:gd name="connsiteX16" fmla="*/ 886876 w 1002965"/>
                  <a:gd name="connsiteY16" fmla="*/ 590780 h 2721551"/>
                  <a:gd name="connsiteX17" fmla="*/ 857144 w 1002965"/>
                  <a:gd name="connsiteY17" fmla="*/ 619850 h 2721551"/>
                  <a:gd name="connsiteX18" fmla="*/ 123114 w 1002965"/>
                  <a:gd name="connsiteY18" fmla="*/ 617208 h 2721551"/>
                  <a:gd name="connsiteX19" fmla="*/ 88758 w 1002965"/>
                  <a:gd name="connsiteY19" fmla="*/ 650242 h 2721551"/>
                  <a:gd name="connsiteX20" fmla="*/ 89418 w 1002965"/>
                  <a:gd name="connsiteY20" fmla="*/ 2329726 h 2721551"/>
                  <a:gd name="connsiteX21" fmla="*/ 89418 w 1002965"/>
                  <a:gd name="connsiteY21" fmla="*/ 2353511 h 2721551"/>
                  <a:gd name="connsiteX22" fmla="*/ 72240 w 1002965"/>
                  <a:gd name="connsiteY22" fmla="*/ 2370689 h 2721551"/>
                  <a:gd name="connsiteX23" fmla="*/ 5510 w 1002965"/>
                  <a:gd name="connsiteY23" fmla="*/ 2372671 h 2721551"/>
                  <a:gd name="connsiteX24" fmla="*/ 6171 w 1002965"/>
                  <a:gd name="connsiteY24" fmla="*/ 2388527 h 2721551"/>
                  <a:gd name="connsiteX25" fmla="*/ 225 w 1002965"/>
                  <a:gd name="connsiteY25" fmla="*/ 2687822 h 2721551"/>
                  <a:gd name="connsiteX26" fmla="*/ 34581 w 1002965"/>
                  <a:gd name="connsiteY26" fmla="*/ 2721517 h 2721551"/>
                  <a:gd name="connsiteX27" fmla="*/ 172666 w 1002965"/>
                  <a:gd name="connsiteY27" fmla="*/ 2721517 h 2721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002965" h="2721551">
                    <a:moveTo>
                      <a:pt x="172666" y="2721517"/>
                    </a:moveTo>
                    <a:cubicBezTo>
                      <a:pt x="215611" y="2721517"/>
                      <a:pt x="215611" y="2720856"/>
                      <a:pt x="216272" y="2678572"/>
                    </a:cubicBezTo>
                    <a:cubicBezTo>
                      <a:pt x="217593" y="2576825"/>
                      <a:pt x="205040" y="2475739"/>
                      <a:pt x="210986" y="2373992"/>
                    </a:cubicBezTo>
                    <a:cubicBezTo>
                      <a:pt x="207683" y="2373331"/>
                      <a:pt x="204379" y="2371349"/>
                      <a:pt x="201076" y="2371349"/>
                    </a:cubicBezTo>
                    <a:cubicBezTo>
                      <a:pt x="163416" y="2368707"/>
                      <a:pt x="163416" y="2369367"/>
                      <a:pt x="163416" y="2332368"/>
                    </a:cubicBezTo>
                    <a:cubicBezTo>
                      <a:pt x="163416" y="1791921"/>
                      <a:pt x="163416" y="1252134"/>
                      <a:pt x="163416" y="711687"/>
                    </a:cubicBezTo>
                    <a:cubicBezTo>
                      <a:pt x="163416" y="669402"/>
                      <a:pt x="157470" y="674027"/>
                      <a:pt x="199754" y="674027"/>
                    </a:cubicBezTo>
                    <a:cubicBezTo>
                      <a:pt x="436282" y="674027"/>
                      <a:pt x="672811" y="674688"/>
                      <a:pt x="909339" y="674688"/>
                    </a:cubicBezTo>
                    <a:cubicBezTo>
                      <a:pt x="943695" y="674688"/>
                      <a:pt x="943695" y="674688"/>
                      <a:pt x="943035" y="639671"/>
                    </a:cubicBezTo>
                    <a:cubicBezTo>
                      <a:pt x="942374" y="500265"/>
                      <a:pt x="942374" y="360858"/>
                      <a:pt x="941053" y="222113"/>
                    </a:cubicBezTo>
                    <a:cubicBezTo>
                      <a:pt x="941053" y="201631"/>
                      <a:pt x="945017" y="188417"/>
                      <a:pt x="964177" y="176525"/>
                    </a:cubicBezTo>
                    <a:cubicBezTo>
                      <a:pt x="1000515" y="153401"/>
                      <a:pt x="1012407" y="102527"/>
                      <a:pt x="995229" y="58921"/>
                    </a:cubicBezTo>
                    <a:cubicBezTo>
                      <a:pt x="979373" y="17298"/>
                      <a:pt x="941713" y="-4505"/>
                      <a:pt x="894804" y="780"/>
                    </a:cubicBezTo>
                    <a:cubicBezTo>
                      <a:pt x="851859" y="5405"/>
                      <a:pt x="822128" y="34476"/>
                      <a:pt x="813538" y="80724"/>
                    </a:cubicBezTo>
                    <a:cubicBezTo>
                      <a:pt x="805610" y="125651"/>
                      <a:pt x="826752" y="169918"/>
                      <a:pt x="867055" y="187096"/>
                    </a:cubicBezTo>
                    <a:cubicBezTo>
                      <a:pt x="883572" y="193703"/>
                      <a:pt x="886876" y="202292"/>
                      <a:pt x="886876" y="218809"/>
                    </a:cubicBezTo>
                    <a:cubicBezTo>
                      <a:pt x="886215" y="343020"/>
                      <a:pt x="885554" y="467230"/>
                      <a:pt x="886876" y="590780"/>
                    </a:cubicBezTo>
                    <a:cubicBezTo>
                      <a:pt x="886876" y="615226"/>
                      <a:pt x="880269" y="620511"/>
                      <a:pt x="857144" y="619850"/>
                    </a:cubicBezTo>
                    <a:cubicBezTo>
                      <a:pt x="612688" y="618529"/>
                      <a:pt x="368231" y="619190"/>
                      <a:pt x="123114" y="617208"/>
                    </a:cubicBezTo>
                    <a:cubicBezTo>
                      <a:pt x="97347" y="617208"/>
                      <a:pt x="88758" y="621832"/>
                      <a:pt x="88758" y="650242"/>
                    </a:cubicBezTo>
                    <a:cubicBezTo>
                      <a:pt x="90079" y="1209850"/>
                      <a:pt x="89418" y="1770118"/>
                      <a:pt x="89418" y="2329726"/>
                    </a:cubicBezTo>
                    <a:cubicBezTo>
                      <a:pt x="89418" y="2337654"/>
                      <a:pt x="88758" y="2345582"/>
                      <a:pt x="89418" y="2353511"/>
                    </a:cubicBezTo>
                    <a:cubicBezTo>
                      <a:pt x="90079" y="2366064"/>
                      <a:pt x="85454" y="2370689"/>
                      <a:pt x="72240" y="2370689"/>
                    </a:cubicBezTo>
                    <a:cubicBezTo>
                      <a:pt x="49777" y="2370689"/>
                      <a:pt x="27974" y="2367385"/>
                      <a:pt x="5510" y="2372671"/>
                    </a:cubicBezTo>
                    <a:cubicBezTo>
                      <a:pt x="5510" y="2377956"/>
                      <a:pt x="6171" y="2383242"/>
                      <a:pt x="6171" y="2388527"/>
                    </a:cubicBezTo>
                    <a:cubicBezTo>
                      <a:pt x="10135" y="2488292"/>
                      <a:pt x="-1757" y="2588057"/>
                      <a:pt x="225" y="2687822"/>
                    </a:cubicBezTo>
                    <a:cubicBezTo>
                      <a:pt x="885" y="2713589"/>
                      <a:pt x="8814" y="2722178"/>
                      <a:pt x="34581" y="2721517"/>
                    </a:cubicBezTo>
                    <a:cubicBezTo>
                      <a:pt x="81490" y="2720195"/>
                      <a:pt x="127078" y="2721517"/>
                      <a:pt x="172666" y="2721517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2D03E240-F54F-4508-9919-35CBB644B65F}"/>
                  </a:ext>
                </a:extLst>
              </p:cNvPr>
              <p:cNvSpPr/>
              <p:nvPr/>
            </p:nvSpPr>
            <p:spPr>
              <a:xfrm flipH="1">
                <a:off x="2788787" y="342079"/>
                <a:ext cx="130800" cy="1535752"/>
              </a:xfrm>
              <a:custGeom>
                <a:avLst/>
                <a:gdLst>
                  <a:gd name="connsiteX0" fmla="*/ 208346 w 240102"/>
                  <a:gd name="connsiteY0" fmla="*/ 2818424 h 2819084"/>
                  <a:gd name="connsiteX1" fmla="*/ 240059 w 240102"/>
                  <a:gd name="connsiteY1" fmla="*/ 2785390 h 2819084"/>
                  <a:gd name="connsiteX2" fmla="*/ 240059 w 240102"/>
                  <a:gd name="connsiteY2" fmla="*/ 2641358 h 2819084"/>
                  <a:gd name="connsiteX3" fmla="*/ 240059 w 240102"/>
                  <a:gd name="connsiteY3" fmla="*/ 2518470 h 2819084"/>
                  <a:gd name="connsiteX4" fmla="*/ 189846 w 240102"/>
                  <a:gd name="connsiteY4" fmla="*/ 2468917 h 2819084"/>
                  <a:gd name="connsiteX5" fmla="*/ 156151 w 240102"/>
                  <a:gd name="connsiteY5" fmla="*/ 2435222 h 2819084"/>
                  <a:gd name="connsiteX6" fmla="*/ 156812 w 240102"/>
                  <a:gd name="connsiteY6" fmla="*/ 215291 h 2819084"/>
                  <a:gd name="connsiteX7" fmla="*/ 173990 w 240102"/>
                  <a:gd name="connsiteY7" fmla="*/ 153186 h 2819084"/>
                  <a:gd name="connsiteX8" fmla="*/ 141616 w 240102"/>
                  <a:gd name="connsiteY8" fmla="*/ 11137 h 2819084"/>
                  <a:gd name="connsiteX9" fmla="*/ 8816 w 240102"/>
                  <a:gd name="connsiteY9" fmla="*/ 56725 h 2819084"/>
                  <a:gd name="connsiteX10" fmla="*/ 68940 w 240102"/>
                  <a:gd name="connsiteY10" fmla="*/ 192167 h 2819084"/>
                  <a:gd name="connsiteX11" fmla="*/ 84135 w 240102"/>
                  <a:gd name="connsiteY11" fmla="*/ 222559 h 2819084"/>
                  <a:gd name="connsiteX12" fmla="*/ 84796 w 240102"/>
                  <a:gd name="connsiteY12" fmla="*/ 2437204 h 2819084"/>
                  <a:gd name="connsiteX13" fmla="*/ 53743 w 240102"/>
                  <a:gd name="connsiteY13" fmla="*/ 2467596 h 2819084"/>
                  <a:gd name="connsiteX14" fmla="*/ 29958 w 240102"/>
                  <a:gd name="connsiteY14" fmla="*/ 2491381 h 2819084"/>
                  <a:gd name="connsiteX15" fmla="*/ 30619 w 240102"/>
                  <a:gd name="connsiteY15" fmla="*/ 2641358 h 2819084"/>
                  <a:gd name="connsiteX16" fmla="*/ 30619 w 240102"/>
                  <a:gd name="connsiteY16" fmla="*/ 2788032 h 2819084"/>
                  <a:gd name="connsiteX17" fmla="*/ 61672 w 240102"/>
                  <a:gd name="connsiteY17" fmla="*/ 2819085 h 2819084"/>
                  <a:gd name="connsiteX18" fmla="*/ 208346 w 240102"/>
                  <a:gd name="connsiteY18" fmla="*/ 2818424 h 2819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40102" h="2819084">
                    <a:moveTo>
                      <a:pt x="208346" y="2818424"/>
                    </a:moveTo>
                    <a:cubicBezTo>
                      <a:pt x="234113" y="2819085"/>
                      <a:pt x="240720" y="2808514"/>
                      <a:pt x="240059" y="2785390"/>
                    </a:cubicBezTo>
                    <a:cubicBezTo>
                      <a:pt x="238737" y="2737159"/>
                      <a:pt x="240059" y="2689589"/>
                      <a:pt x="240059" y="2641358"/>
                    </a:cubicBezTo>
                    <a:cubicBezTo>
                      <a:pt x="240059" y="2600395"/>
                      <a:pt x="240059" y="2559432"/>
                      <a:pt x="240059" y="2518470"/>
                    </a:cubicBezTo>
                    <a:cubicBezTo>
                      <a:pt x="240059" y="2468257"/>
                      <a:pt x="240059" y="2466275"/>
                      <a:pt x="189846" y="2468917"/>
                    </a:cubicBezTo>
                    <a:cubicBezTo>
                      <a:pt x="162758" y="2470239"/>
                      <a:pt x="156151" y="2462971"/>
                      <a:pt x="156151" y="2435222"/>
                    </a:cubicBezTo>
                    <a:cubicBezTo>
                      <a:pt x="156812" y="1695245"/>
                      <a:pt x="156812" y="955268"/>
                      <a:pt x="156812" y="215291"/>
                    </a:cubicBezTo>
                    <a:cubicBezTo>
                      <a:pt x="156812" y="192828"/>
                      <a:pt x="159454" y="173668"/>
                      <a:pt x="173990" y="153186"/>
                    </a:cubicBezTo>
                    <a:cubicBezTo>
                      <a:pt x="207685" y="106277"/>
                      <a:pt x="189185" y="35583"/>
                      <a:pt x="141616" y="11137"/>
                    </a:cubicBezTo>
                    <a:cubicBezTo>
                      <a:pt x="90742" y="-14630"/>
                      <a:pt x="29958" y="5851"/>
                      <a:pt x="8816" y="56725"/>
                    </a:cubicBezTo>
                    <a:cubicBezTo>
                      <a:pt x="-14969" y="113544"/>
                      <a:pt x="10798" y="174989"/>
                      <a:pt x="68940" y="192167"/>
                    </a:cubicBezTo>
                    <a:cubicBezTo>
                      <a:pt x="89421" y="198113"/>
                      <a:pt x="84135" y="210666"/>
                      <a:pt x="84135" y="222559"/>
                    </a:cubicBezTo>
                    <a:cubicBezTo>
                      <a:pt x="84135" y="960554"/>
                      <a:pt x="84135" y="1698549"/>
                      <a:pt x="84796" y="2437204"/>
                    </a:cubicBezTo>
                    <a:cubicBezTo>
                      <a:pt x="84796" y="2461650"/>
                      <a:pt x="78189" y="2471560"/>
                      <a:pt x="53743" y="2467596"/>
                    </a:cubicBezTo>
                    <a:cubicBezTo>
                      <a:pt x="35244" y="2464953"/>
                      <a:pt x="29298" y="2472221"/>
                      <a:pt x="29958" y="2491381"/>
                    </a:cubicBezTo>
                    <a:cubicBezTo>
                      <a:pt x="31280" y="2541594"/>
                      <a:pt x="30619" y="2591146"/>
                      <a:pt x="30619" y="2641358"/>
                    </a:cubicBezTo>
                    <a:cubicBezTo>
                      <a:pt x="30619" y="2690250"/>
                      <a:pt x="31940" y="2739141"/>
                      <a:pt x="30619" y="2788032"/>
                    </a:cubicBezTo>
                    <a:cubicBezTo>
                      <a:pt x="29958" y="2811817"/>
                      <a:pt x="39208" y="2819085"/>
                      <a:pt x="61672" y="2819085"/>
                    </a:cubicBezTo>
                    <a:cubicBezTo>
                      <a:pt x="110563" y="2817103"/>
                      <a:pt x="159454" y="2817103"/>
                      <a:pt x="208346" y="2818424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4BCF587F-187E-4163-89C2-718ECF77FD3C}"/>
                  </a:ext>
                </a:extLst>
              </p:cNvPr>
              <p:cNvSpPr/>
              <p:nvPr/>
            </p:nvSpPr>
            <p:spPr>
              <a:xfrm flipH="1">
                <a:off x="1373078" y="1091819"/>
                <a:ext cx="733965" cy="786012"/>
              </a:xfrm>
              <a:custGeom>
                <a:avLst/>
                <a:gdLst>
                  <a:gd name="connsiteX0" fmla="*/ 136802 w 1347294"/>
                  <a:gd name="connsiteY0" fmla="*/ 78466 h 1442833"/>
                  <a:gd name="connsiteX1" fmla="*/ 138123 w 1347294"/>
                  <a:gd name="connsiteY1" fmla="*/ 512542 h 1442833"/>
                  <a:gd name="connsiteX2" fmla="*/ 138784 w 1347294"/>
                  <a:gd name="connsiteY2" fmla="*/ 1066864 h 1442833"/>
                  <a:gd name="connsiteX3" fmla="*/ 113677 w 1347294"/>
                  <a:gd name="connsiteY3" fmla="*/ 1092631 h 1442833"/>
                  <a:gd name="connsiteX4" fmla="*/ 25145 w 1347294"/>
                  <a:gd name="connsiteY4" fmla="*/ 1091970 h 1442833"/>
                  <a:gd name="connsiteX5" fmla="*/ 38 w 1347294"/>
                  <a:gd name="connsiteY5" fmla="*/ 1115094 h 1442833"/>
                  <a:gd name="connsiteX6" fmla="*/ 699 w 1347294"/>
                  <a:gd name="connsiteY6" fmla="*/ 1265072 h 1442833"/>
                  <a:gd name="connsiteX7" fmla="*/ 699 w 1347294"/>
                  <a:gd name="connsiteY7" fmla="*/ 1414389 h 1442833"/>
                  <a:gd name="connsiteX8" fmla="*/ 29109 w 1347294"/>
                  <a:gd name="connsiteY8" fmla="*/ 1442799 h 1442833"/>
                  <a:gd name="connsiteX9" fmla="*/ 181068 w 1347294"/>
                  <a:gd name="connsiteY9" fmla="*/ 1442799 h 1442833"/>
                  <a:gd name="connsiteX10" fmla="*/ 210139 w 1347294"/>
                  <a:gd name="connsiteY10" fmla="*/ 1412407 h 1442833"/>
                  <a:gd name="connsiteX11" fmla="*/ 210139 w 1347294"/>
                  <a:gd name="connsiteY11" fmla="*/ 1265733 h 1442833"/>
                  <a:gd name="connsiteX12" fmla="*/ 209478 w 1347294"/>
                  <a:gd name="connsiteY12" fmla="*/ 1113112 h 1442833"/>
                  <a:gd name="connsiteX13" fmla="*/ 205514 w 1347294"/>
                  <a:gd name="connsiteY13" fmla="*/ 1093952 h 1442833"/>
                  <a:gd name="connsiteX14" fmla="*/ 191639 w 1347294"/>
                  <a:gd name="connsiteY14" fmla="*/ 1064221 h 1442833"/>
                  <a:gd name="connsiteX15" fmla="*/ 190979 w 1347294"/>
                  <a:gd name="connsiteY15" fmla="*/ 148500 h 1442833"/>
                  <a:gd name="connsiteX16" fmla="*/ 220049 w 1347294"/>
                  <a:gd name="connsiteY16" fmla="*/ 118768 h 1442833"/>
                  <a:gd name="connsiteX17" fmla="*/ 1133128 w 1347294"/>
                  <a:gd name="connsiteY17" fmla="*/ 118768 h 1442833"/>
                  <a:gd name="connsiteX18" fmla="*/ 1166162 w 1347294"/>
                  <a:gd name="connsiteY18" fmla="*/ 139911 h 1442833"/>
                  <a:gd name="connsiteX19" fmla="*/ 1267909 w 1347294"/>
                  <a:gd name="connsiteY19" fmla="*/ 194748 h 1442833"/>
                  <a:gd name="connsiteX20" fmla="*/ 1345211 w 1347294"/>
                  <a:gd name="connsiteY20" fmla="*/ 120090 h 1442833"/>
                  <a:gd name="connsiteX21" fmla="*/ 1299623 w 1347294"/>
                  <a:gd name="connsiteY21" fmla="*/ 11736 h 1442833"/>
                  <a:gd name="connsiteX22" fmla="*/ 1185983 w 1347294"/>
                  <a:gd name="connsiteY22" fmla="*/ 27593 h 1442833"/>
                  <a:gd name="connsiteX23" fmla="*/ 1142378 w 1347294"/>
                  <a:gd name="connsiteY23" fmla="*/ 45431 h 1442833"/>
                  <a:gd name="connsiteX24" fmla="*/ 170497 w 1347294"/>
                  <a:gd name="connsiteY24" fmla="*/ 44110 h 1442833"/>
                  <a:gd name="connsiteX25" fmla="*/ 136802 w 1347294"/>
                  <a:gd name="connsiteY25" fmla="*/ 78466 h 1442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347294" h="1442833">
                    <a:moveTo>
                      <a:pt x="136802" y="78466"/>
                    </a:moveTo>
                    <a:cubicBezTo>
                      <a:pt x="138784" y="223158"/>
                      <a:pt x="138123" y="367850"/>
                      <a:pt x="138123" y="512542"/>
                    </a:cubicBezTo>
                    <a:cubicBezTo>
                      <a:pt x="138123" y="697536"/>
                      <a:pt x="138123" y="881870"/>
                      <a:pt x="138784" y="1066864"/>
                    </a:cubicBezTo>
                    <a:cubicBezTo>
                      <a:pt x="138784" y="1086024"/>
                      <a:pt x="134820" y="1093952"/>
                      <a:pt x="113677" y="1092631"/>
                    </a:cubicBezTo>
                    <a:cubicBezTo>
                      <a:pt x="84607" y="1090649"/>
                      <a:pt x="54876" y="1093292"/>
                      <a:pt x="25145" y="1091970"/>
                    </a:cubicBezTo>
                    <a:cubicBezTo>
                      <a:pt x="7306" y="1091309"/>
                      <a:pt x="-623" y="1095274"/>
                      <a:pt x="38" y="1115094"/>
                    </a:cubicBezTo>
                    <a:cubicBezTo>
                      <a:pt x="1359" y="1165307"/>
                      <a:pt x="699" y="1214859"/>
                      <a:pt x="699" y="1265072"/>
                    </a:cubicBezTo>
                    <a:cubicBezTo>
                      <a:pt x="699" y="1314624"/>
                      <a:pt x="1359" y="1364837"/>
                      <a:pt x="699" y="1414389"/>
                    </a:cubicBezTo>
                    <a:cubicBezTo>
                      <a:pt x="699" y="1434870"/>
                      <a:pt x="7966" y="1443459"/>
                      <a:pt x="29109" y="1442799"/>
                    </a:cubicBezTo>
                    <a:cubicBezTo>
                      <a:pt x="79982" y="1442138"/>
                      <a:pt x="130856" y="1442138"/>
                      <a:pt x="181068" y="1442799"/>
                    </a:cubicBezTo>
                    <a:cubicBezTo>
                      <a:pt x="203532" y="1443459"/>
                      <a:pt x="210799" y="1434210"/>
                      <a:pt x="210139" y="1412407"/>
                    </a:cubicBezTo>
                    <a:cubicBezTo>
                      <a:pt x="209478" y="1363515"/>
                      <a:pt x="210139" y="1314624"/>
                      <a:pt x="210139" y="1265733"/>
                    </a:cubicBezTo>
                    <a:cubicBezTo>
                      <a:pt x="210139" y="1214859"/>
                      <a:pt x="210139" y="1163986"/>
                      <a:pt x="209478" y="1113112"/>
                    </a:cubicBezTo>
                    <a:cubicBezTo>
                      <a:pt x="209478" y="1106506"/>
                      <a:pt x="213442" y="1095274"/>
                      <a:pt x="205514" y="1093952"/>
                    </a:cubicBezTo>
                    <a:cubicBezTo>
                      <a:pt x="186354" y="1089327"/>
                      <a:pt x="191639" y="1075453"/>
                      <a:pt x="191639" y="1064221"/>
                    </a:cubicBezTo>
                    <a:cubicBezTo>
                      <a:pt x="191639" y="758981"/>
                      <a:pt x="191639" y="453740"/>
                      <a:pt x="190979" y="148500"/>
                    </a:cubicBezTo>
                    <a:cubicBezTo>
                      <a:pt x="190979" y="125375"/>
                      <a:pt x="195604" y="118768"/>
                      <a:pt x="220049" y="118768"/>
                    </a:cubicBezTo>
                    <a:cubicBezTo>
                      <a:pt x="524629" y="119429"/>
                      <a:pt x="829209" y="119429"/>
                      <a:pt x="1133128" y="118768"/>
                    </a:cubicBezTo>
                    <a:cubicBezTo>
                      <a:pt x="1150306" y="118768"/>
                      <a:pt x="1159555" y="122072"/>
                      <a:pt x="1166162" y="139911"/>
                    </a:cubicBezTo>
                    <a:cubicBezTo>
                      <a:pt x="1182019" y="182195"/>
                      <a:pt x="1219679" y="200694"/>
                      <a:pt x="1267909" y="194748"/>
                    </a:cubicBezTo>
                    <a:cubicBezTo>
                      <a:pt x="1306890" y="190123"/>
                      <a:pt x="1337282" y="161053"/>
                      <a:pt x="1345211" y="120090"/>
                    </a:cubicBezTo>
                    <a:cubicBezTo>
                      <a:pt x="1353799" y="74502"/>
                      <a:pt x="1335300" y="31557"/>
                      <a:pt x="1299623" y="11736"/>
                    </a:cubicBezTo>
                    <a:cubicBezTo>
                      <a:pt x="1262624" y="-8085"/>
                      <a:pt x="1212411" y="-2799"/>
                      <a:pt x="1185983" y="27593"/>
                    </a:cubicBezTo>
                    <a:cubicBezTo>
                      <a:pt x="1173430" y="42128"/>
                      <a:pt x="1160216" y="45431"/>
                      <a:pt x="1142378" y="45431"/>
                    </a:cubicBezTo>
                    <a:cubicBezTo>
                      <a:pt x="818638" y="44771"/>
                      <a:pt x="494237" y="45431"/>
                      <a:pt x="170497" y="44110"/>
                    </a:cubicBezTo>
                    <a:cubicBezTo>
                      <a:pt x="146052" y="46092"/>
                      <a:pt x="136141" y="49396"/>
                      <a:pt x="136802" y="78466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6C8E0D8C-4969-48C1-AF8C-64C51835A08D}"/>
                  </a:ext>
                </a:extLst>
              </p:cNvPr>
              <p:cNvSpPr/>
              <p:nvPr/>
            </p:nvSpPr>
            <p:spPr>
              <a:xfrm flipH="1">
                <a:off x="3557029" y="726738"/>
                <a:ext cx="453728" cy="1151093"/>
              </a:xfrm>
              <a:custGeom>
                <a:avLst/>
                <a:gdLst>
                  <a:gd name="connsiteX0" fmla="*/ 67744 w 832880"/>
                  <a:gd name="connsiteY0" fmla="*/ 190334 h 2112990"/>
                  <a:gd name="connsiteX1" fmla="*/ 85582 w 832880"/>
                  <a:gd name="connsiteY1" fmla="*/ 219405 h 2112990"/>
                  <a:gd name="connsiteX2" fmla="*/ 84922 w 832880"/>
                  <a:gd name="connsiteY2" fmla="*/ 1012237 h 2112990"/>
                  <a:gd name="connsiteX3" fmla="*/ 115974 w 832880"/>
                  <a:gd name="connsiteY3" fmla="*/ 1042629 h 2112990"/>
                  <a:gd name="connsiteX4" fmla="*/ 651797 w 832880"/>
                  <a:gd name="connsiteY4" fmla="*/ 1041308 h 2112990"/>
                  <a:gd name="connsiteX5" fmla="*/ 683510 w 832880"/>
                  <a:gd name="connsiteY5" fmla="*/ 1074343 h 2112990"/>
                  <a:gd name="connsiteX6" fmla="*/ 682849 w 832880"/>
                  <a:gd name="connsiteY6" fmla="*/ 1711912 h 2112990"/>
                  <a:gd name="connsiteX7" fmla="*/ 634619 w 832880"/>
                  <a:gd name="connsiteY7" fmla="*/ 1762125 h 2112990"/>
                  <a:gd name="connsiteX8" fmla="*/ 626691 w 832880"/>
                  <a:gd name="connsiteY8" fmla="*/ 1764107 h 2112990"/>
                  <a:gd name="connsiteX9" fmla="*/ 627351 w 832880"/>
                  <a:gd name="connsiteY9" fmla="*/ 1799124 h 2112990"/>
                  <a:gd name="connsiteX10" fmla="*/ 622066 w 832880"/>
                  <a:gd name="connsiteY10" fmla="*/ 2081900 h 2112990"/>
                  <a:gd name="connsiteX11" fmla="*/ 653118 w 832880"/>
                  <a:gd name="connsiteY11" fmla="*/ 2112953 h 2112990"/>
                  <a:gd name="connsiteX12" fmla="*/ 805739 w 832880"/>
                  <a:gd name="connsiteY12" fmla="*/ 2112953 h 2112990"/>
                  <a:gd name="connsiteX13" fmla="*/ 832827 w 832880"/>
                  <a:gd name="connsiteY13" fmla="*/ 2083222 h 2112990"/>
                  <a:gd name="connsiteX14" fmla="*/ 830845 w 832880"/>
                  <a:gd name="connsiteY14" fmla="*/ 1765428 h 2112990"/>
                  <a:gd name="connsiteX15" fmla="*/ 770061 w 832880"/>
                  <a:gd name="connsiteY15" fmla="*/ 1762785 h 2112990"/>
                  <a:gd name="connsiteX16" fmla="*/ 737026 w 832880"/>
                  <a:gd name="connsiteY16" fmla="*/ 1731072 h 2112990"/>
                  <a:gd name="connsiteX17" fmla="*/ 738348 w 832880"/>
                  <a:gd name="connsiteY17" fmla="*/ 1016202 h 2112990"/>
                  <a:gd name="connsiteX18" fmla="*/ 709938 w 832880"/>
                  <a:gd name="connsiteY18" fmla="*/ 988452 h 2112990"/>
                  <a:gd name="connsiteX19" fmla="*/ 187990 w 832880"/>
                  <a:gd name="connsiteY19" fmla="*/ 989774 h 2112990"/>
                  <a:gd name="connsiteX20" fmla="*/ 157598 w 832880"/>
                  <a:gd name="connsiteY20" fmla="*/ 958721 h 2112990"/>
                  <a:gd name="connsiteX21" fmla="*/ 158259 w 832880"/>
                  <a:gd name="connsiteY21" fmla="*/ 214119 h 2112990"/>
                  <a:gd name="connsiteX22" fmla="*/ 174776 w 832880"/>
                  <a:gd name="connsiteY22" fmla="*/ 152014 h 2112990"/>
                  <a:gd name="connsiteX23" fmla="*/ 140420 w 832880"/>
                  <a:gd name="connsiteY23" fmla="*/ 10626 h 2112990"/>
                  <a:gd name="connsiteX24" fmla="*/ 9603 w 832880"/>
                  <a:gd name="connsiteY24" fmla="*/ 55553 h 2112990"/>
                  <a:gd name="connsiteX25" fmla="*/ 67744 w 832880"/>
                  <a:gd name="connsiteY25" fmla="*/ 190334 h 2112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832880" h="2112990">
                    <a:moveTo>
                      <a:pt x="67744" y="190334"/>
                    </a:moveTo>
                    <a:cubicBezTo>
                      <a:pt x="86243" y="195620"/>
                      <a:pt x="85582" y="206191"/>
                      <a:pt x="85582" y="219405"/>
                    </a:cubicBezTo>
                    <a:cubicBezTo>
                      <a:pt x="85582" y="483682"/>
                      <a:pt x="85582" y="747960"/>
                      <a:pt x="84922" y="1012237"/>
                    </a:cubicBezTo>
                    <a:cubicBezTo>
                      <a:pt x="84922" y="1037344"/>
                      <a:pt x="92189" y="1042629"/>
                      <a:pt x="115974" y="1042629"/>
                    </a:cubicBezTo>
                    <a:cubicBezTo>
                      <a:pt x="294362" y="1041969"/>
                      <a:pt x="472749" y="1042629"/>
                      <a:pt x="651797" y="1041308"/>
                    </a:cubicBezTo>
                    <a:cubicBezTo>
                      <a:pt x="678885" y="1041308"/>
                      <a:pt x="683510" y="1049236"/>
                      <a:pt x="683510" y="1074343"/>
                    </a:cubicBezTo>
                    <a:cubicBezTo>
                      <a:pt x="682849" y="1287086"/>
                      <a:pt x="682849" y="1499168"/>
                      <a:pt x="682849" y="1711912"/>
                    </a:cubicBezTo>
                    <a:cubicBezTo>
                      <a:pt x="682849" y="1759482"/>
                      <a:pt x="682849" y="1759482"/>
                      <a:pt x="634619" y="1762125"/>
                    </a:cubicBezTo>
                    <a:cubicBezTo>
                      <a:pt x="631976" y="1762125"/>
                      <a:pt x="629333" y="1763446"/>
                      <a:pt x="626691" y="1764107"/>
                    </a:cubicBezTo>
                    <a:cubicBezTo>
                      <a:pt x="626691" y="1775999"/>
                      <a:pt x="627351" y="1787231"/>
                      <a:pt x="627351" y="1799124"/>
                    </a:cubicBezTo>
                    <a:cubicBezTo>
                      <a:pt x="625369" y="1893603"/>
                      <a:pt x="624048" y="1988082"/>
                      <a:pt x="622066" y="2081900"/>
                    </a:cubicBezTo>
                    <a:cubicBezTo>
                      <a:pt x="621405" y="2105025"/>
                      <a:pt x="629333" y="2113614"/>
                      <a:pt x="653118" y="2112953"/>
                    </a:cubicBezTo>
                    <a:cubicBezTo>
                      <a:pt x="703992" y="2111632"/>
                      <a:pt x="754865" y="2111632"/>
                      <a:pt x="805739" y="2112953"/>
                    </a:cubicBezTo>
                    <a:cubicBezTo>
                      <a:pt x="828202" y="2113614"/>
                      <a:pt x="833488" y="2105685"/>
                      <a:pt x="832827" y="2083222"/>
                    </a:cubicBezTo>
                    <a:cubicBezTo>
                      <a:pt x="830845" y="1977511"/>
                      <a:pt x="831506" y="1871139"/>
                      <a:pt x="830845" y="1765428"/>
                    </a:cubicBezTo>
                    <a:cubicBezTo>
                      <a:pt x="811024" y="1758821"/>
                      <a:pt x="789882" y="1761464"/>
                      <a:pt x="770061" y="1762785"/>
                    </a:cubicBezTo>
                    <a:cubicBezTo>
                      <a:pt x="744955" y="1764767"/>
                      <a:pt x="737026" y="1757500"/>
                      <a:pt x="737026" y="1731072"/>
                    </a:cubicBezTo>
                    <a:cubicBezTo>
                      <a:pt x="738348" y="1492562"/>
                      <a:pt x="737687" y="1254712"/>
                      <a:pt x="738348" y="1016202"/>
                    </a:cubicBezTo>
                    <a:cubicBezTo>
                      <a:pt x="738348" y="993738"/>
                      <a:pt x="731741" y="987792"/>
                      <a:pt x="709938" y="988452"/>
                    </a:cubicBezTo>
                    <a:cubicBezTo>
                      <a:pt x="536175" y="989113"/>
                      <a:pt x="361752" y="988452"/>
                      <a:pt x="187990" y="989774"/>
                    </a:cubicBezTo>
                    <a:cubicBezTo>
                      <a:pt x="162883" y="989774"/>
                      <a:pt x="156937" y="982506"/>
                      <a:pt x="157598" y="958721"/>
                    </a:cubicBezTo>
                    <a:cubicBezTo>
                      <a:pt x="158259" y="710300"/>
                      <a:pt x="158259" y="462540"/>
                      <a:pt x="158259" y="214119"/>
                    </a:cubicBezTo>
                    <a:cubicBezTo>
                      <a:pt x="158259" y="191656"/>
                      <a:pt x="160901" y="172496"/>
                      <a:pt x="174776" y="152014"/>
                    </a:cubicBezTo>
                    <a:cubicBezTo>
                      <a:pt x="207150" y="104444"/>
                      <a:pt x="188651" y="34411"/>
                      <a:pt x="140420" y="10626"/>
                    </a:cubicBezTo>
                    <a:cubicBezTo>
                      <a:pt x="90207" y="-14481"/>
                      <a:pt x="30084" y="6662"/>
                      <a:pt x="9603" y="55553"/>
                    </a:cubicBezTo>
                    <a:cubicBezTo>
                      <a:pt x="-15504" y="111051"/>
                      <a:pt x="10263" y="173156"/>
                      <a:pt x="67744" y="190334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D6A9F20E-06D2-4CF8-8829-660897F0E83A}"/>
                  </a:ext>
                </a:extLst>
              </p:cNvPr>
              <p:cNvSpPr/>
              <p:nvPr/>
            </p:nvSpPr>
            <p:spPr>
              <a:xfrm flipH="1">
                <a:off x="3167873" y="933829"/>
                <a:ext cx="121315" cy="944002"/>
              </a:xfrm>
              <a:custGeom>
                <a:avLst/>
                <a:gdLst>
                  <a:gd name="connsiteX0" fmla="*/ 85722 w 222690"/>
                  <a:gd name="connsiteY0" fmla="*/ 193430 h 1732846"/>
                  <a:gd name="connsiteX1" fmla="*/ 104882 w 222690"/>
                  <a:gd name="connsiteY1" fmla="*/ 219858 h 1732846"/>
                  <a:gd name="connsiteX2" fmla="*/ 104882 w 222690"/>
                  <a:gd name="connsiteY2" fmla="*/ 860070 h 1732846"/>
                  <a:gd name="connsiteX3" fmla="*/ 105543 w 222690"/>
                  <a:gd name="connsiteY3" fmla="*/ 1355591 h 1732846"/>
                  <a:gd name="connsiteX4" fmla="*/ 80437 w 222690"/>
                  <a:gd name="connsiteY4" fmla="*/ 1382018 h 1732846"/>
                  <a:gd name="connsiteX5" fmla="*/ 13706 w 222690"/>
                  <a:gd name="connsiteY5" fmla="*/ 1384000 h 1732846"/>
                  <a:gd name="connsiteX6" fmla="*/ 14367 w 222690"/>
                  <a:gd name="connsiteY6" fmla="*/ 1416374 h 1732846"/>
                  <a:gd name="connsiteX7" fmla="*/ 8421 w 222690"/>
                  <a:gd name="connsiteY7" fmla="*/ 1685937 h 1732846"/>
                  <a:gd name="connsiteX8" fmla="*/ 56652 w 222690"/>
                  <a:gd name="connsiteY8" fmla="*/ 1732847 h 1732846"/>
                  <a:gd name="connsiteX9" fmla="*/ 174255 w 222690"/>
                  <a:gd name="connsiteY9" fmla="*/ 1732847 h 1732846"/>
                  <a:gd name="connsiteX10" fmla="*/ 222486 w 222690"/>
                  <a:gd name="connsiteY10" fmla="*/ 1683295 h 1732846"/>
                  <a:gd name="connsiteX11" fmla="*/ 217200 w 222690"/>
                  <a:gd name="connsiteY11" fmla="*/ 1384661 h 1732846"/>
                  <a:gd name="connsiteX12" fmla="*/ 196058 w 222690"/>
                  <a:gd name="connsiteY12" fmla="*/ 1382018 h 1732846"/>
                  <a:gd name="connsiteX13" fmla="*/ 158398 w 222690"/>
                  <a:gd name="connsiteY13" fmla="*/ 1343037 h 1732846"/>
                  <a:gd name="connsiteX14" fmla="*/ 158398 w 222690"/>
                  <a:gd name="connsiteY14" fmla="*/ 215233 h 1732846"/>
                  <a:gd name="connsiteX15" fmla="*/ 174916 w 222690"/>
                  <a:gd name="connsiteY15" fmla="*/ 147843 h 1732846"/>
                  <a:gd name="connsiteX16" fmla="*/ 161041 w 222690"/>
                  <a:gd name="connsiteY16" fmla="*/ 26275 h 1732846"/>
                  <a:gd name="connsiteX17" fmla="*/ 48723 w 222690"/>
                  <a:gd name="connsiteY17" fmla="*/ 9758 h 1732846"/>
                  <a:gd name="connsiteX18" fmla="*/ 1814 w 222690"/>
                  <a:gd name="connsiteY18" fmla="*/ 117451 h 1732846"/>
                  <a:gd name="connsiteX19" fmla="*/ 85722 w 222690"/>
                  <a:gd name="connsiteY19" fmla="*/ 193430 h 1732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22690" h="1732846">
                    <a:moveTo>
                      <a:pt x="85722" y="193430"/>
                    </a:moveTo>
                    <a:cubicBezTo>
                      <a:pt x="107525" y="194752"/>
                      <a:pt x="104882" y="205984"/>
                      <a:pt x="104882" y="219858"/>
                    </a:cubicBezTo>
                    <a:cubicBezTo>
                      <a:pt x="104882" y="433262"/>
                      <a:pt x="104882" y="646666"/>
                      <a:pt x="104882" y="860070"/>
                    </a:cubicBezTo>
                    <a:cubicBezTo>
                      <a:pt x="104882" y="1025244"/>
                      <a:pt x="104882" y="1190417"/>
                      <a:pt x="105543" y="1355591"/>
                    </a:cubicBezTo>
                    <a:cubicBezTo>
                      <a:pt x="105543" y="1374751"/>
                      <a:pt x="101579" y="1382679"/>
                      <a:pt x="80437" y="1382018"/>
                    </a:cubicBezTo>
                    <a:cubicBezTo>
                      <a:pt x="58634" y="1381358"/>
                      <a:pt x="36170" y="1378715"/>
                      <a:pt x="13706" y="1384000"/>
                    </a:cubicBezTo>
                    <a:cubicBezTo>
                      <a:pt x="13706" y="1394571"/>
                      <a:pt x="14367" y="1405143"/>
                      <a:pt x="14367" y="1416374"/>
                    </a:cubicBezTo>
                    <a:cubicBezTo>
                      <a:pt x="18331" y="1506229"/>
                      <a:pt x="6439" y="1596083"/>
                      <a:pt x="8421" y="1685937"/>
                    </a:cubicBezTo>
                    <a:cubicBezTo>
                      <a:pt x="9742" y="1732847"/>
                      <a:pt x="8421" y="1732847"/>
                      <a:pt x="56652" y="1732847"/>
                    </a:cubicBezTo>
                    <a:cubicBezTo>
                      <a:pt x="95633" y="1732847"/>
                      <a:pt x="135274" y="1732847"/>
                      <a:pt x="174255" y="1732847"/>
                    </a:cubicBezTo>
                    <a:cubicBezTo>
                      <a:pt x="221825" y="1732847"/>
                      <a:pt x="221164" y="1732847"/>
                      <a:pt x="222486" y="1683295"/>
                    </a:cubicBezTo>
                    <a:cubicBezTo>
                      <a:pt x="224468" y="1583530"/>
                      <a:pt x="211254" y="1484426"/>
                      <a:pt x="217200" y="1384661"/>
                    </a:cubicBezTo>
                    <a:cubicBezTo>
                      <a:pt x="209933" y="1384000"/>
                      <a:pt x="203326" y="1382018"/>
                      <a:pt x="196058" y="1382018"/>
                    </a:cubicBezTo>
                    <a:cubicBezTo>
                      <a:pt x="158398" y="1381358"/>
                      <a:pt x="158398" y="1381358"/>
                      <a:pt x="158398" y="1343037"/>
                    </a:cubicBezTo>
                    <a:cubicBezTo>
                      <a:pt x="158398" y="967103"/>
                      <a:pt x="158398" y="591168"/>
                      <a:pt x="158398" y="215233"/>
                    </a:cubicBezTo>
                    <a:cubicBezTo>
                      <a:pt x="158398" y="190788"/>
                      <a:pt x="160380" y="169645"/>
                      <a:pt x="174916" y="147843"/>
                    </a:cubicBezTo>
                    <a:cubicBezTo>
                      <a:pt x="199362" y="110844"/>
                      <a:pt x="190772" y="56667"/>
                      <a:pt x="161041" y="26275"/>
                    </a:cubicBezTo>
                    <a:cubicBezTo>
                      <a:pt x="133953" y="-814"/>
                      <a:pt x="84401" y="-8081"/>
                      <a:pt x="48723" y="9758"/>
                    </a:cubicBezTo>
                    <a:cubicBezTo>
                      <a:pt x="12385" y="28918"/>
                      <a:pt x="-6114" y="71202"/>
                      <a:pt x="1814" y="117451"/>
                    </a:cubicBezTo>
                    <a:cubicBezTo>
                      <a:pt x="9742" y="161717"/>
                      <a:pt x="39474" y="190127"/>
                      <a:pt x="85722" y="193430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0F604A6E-18E0-4969-8962-866B849B4290}"/>
                  </a:ext>
                </a:extLst>
              </p:cNvPr>
              <p:cNvSpPr/>
              <p:nvPr/>
            </p:nvSpPr>
            <p:spPr>
              <a:xfrm flipH="1">
                <a:off x="4378571" y="1566006"/>
                <a:ext cx="748053" cy="311825"/>
              </a:xfrm>
              <a:custGeom>
                <a:avLst/>
                <a:gdLst>
                  <a:gd name="connsiteX0" fmla="*/ 99133 w 1373154"/>
                  <a:gd name="connsiteY0" fmla="*/ 196463 h 572397"/>
                  <a:gd name="connsiteX1" fmla="*/ 185023 w 1373154"/>
                  <a:gd name="connsiteY1" fmla="*/ 121805 h 572397"/>
                  <a:gd name="connsiteX2" fmla="*/ 216075 w 1373154"/>
                  <a:gd name="connsiteY2" fmla="*/ 100002 h 572397"/>
                  <a:gd name="connsiteX3" fmla="*/ 1238829 w 1373154"/>
                  <a:gd name="connsiteY3" fmla="*/ 100002 h 572397"/>
                  <a:gd name="connsiteX4" fmla="*/ 1265257 w 1373154"/>
                  <a:gd name="connsiteY4" fmla="*/ 101984 h 572397"/>
                  <a:gd name="connsiteX5" fmla="*/ 1264596 w 1373154"/>
                  <a:gd name="connsiteY5" fmla="*/ 200428 h 572397"/>
                  <a:gd name="connsiteX6" fmla="*/ 1243454 w 1373154"/>
                  <a:gd name="connsiteY6" fmla="*/ 221570 h 572397"/>
                  <a:gd name="connsiteX7" fmla="*/ 1164171 w 1373154"/>
                  <a:gd name="connsiteY7" fmla="*/ 223552 h 572397"/>
                  <a:gd name="connsiteX8" fmla="*/ 1164831 w 1373154"/>
                  <a:gd name="connsiteY8" fmla="*/ 258568 h 572397"/>
                  <a:gd name="connsiteX9" fmla="*/ 1158885 w 1373154"/>
                  <a:gd name="connsiteY9" fmla="*/ 525489 h 572397"/>
                  <a:gd name="connsiteX10" fmla="*/ 1207116 w 1373154"/>
                  <a:gd name="connsiteY10" fmla="*/ 572398 h 572397"/>
                  <a:gd name="connsiteX11" fmla="*/ 1324719 w 1373154"/>
                  <a:gd name="connsiteY11" fmla="*/ 572398 h 572397"/>
                  <a:gd name="connsiteX12" fmla="*/ 1372950 w 1373154"/>
                  <a:gd name="connsiteY12" fmla="*/ 522846 h 572397"/>
                  <a:gd name="connsiteX13" fmla="*/ 1367665 w 1373154"/>
                  <a:gd name="connsiteY13" fmla="*/ 224212 h 572397"/>
                  <a:gd name="connsiteX14" fmla="*/ 1335291 w 1373154"/>
                  <a:gd name="connsiteY14" fmla="*/ 185892 h 572397"/>
                  <a:gd name="connsiteX15" fmla="*/ 1335291 w 1373154"/>
                  <a:gd name="connsiteY15" fmla="*/ 53093 h 572397"/>
                  <a:gd name="connsiteX16" fmla="*/ 1306881 w 1373154"/>
                  <a:gd name="connsiteY16" fmla="*/ 27326 h 572397"/>
                  <a:gd name="connsiteX17" fmla="*/ 192951 w 1373154"/>
                  <a:gd name="connsiteY17" fmla="*/ 27986 h 572397"/>
                  <a:gd name="connsiteX18" fmla="*/ 143399 w 1373154"/>
                  <a:gd name="connsiteY18" fmla="*/ 14112 h 572397"/>
                  <a:gd name="connsiteX19" fmla="*/ 31081 w 1373154"/>
                  <a:gd name="connsiteY19" fmla="*/ 23362 h 572397"/>
                  <a:gd name="connsiteX20" fmla="*/ 7957 w 1373154"/>
                  <a:gd name="connsiteY20" fmla="*/ 139644 h 572397"/>
                  <a:gd name="connsiteX21" fmla="*/ 99133 w 1373154"/>
                  <a:gd name="connsiteY21" fmla="*/ 196463 h 572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373154" h="572397">
                    <a:moveTo>
                      <a:pt x="99133" y="196463"/>
                    </a:moveTo>
                    <a:cubicBezTo>
                      <a:pt x="144060" y="193160"/>
                      <a:pt x="175773" y="168053"/>
                      <a:pt x="185023" y="121805"/>
                    </a:cubicBezTo>
                    <a:cubicBezTo>
                      <a:pt x="188987" y="100663"/>
                      <a:pt x="199558" y="100002"/>
                      <a:pt x="216075" y="100002"/>
                    </a:cubicBezTo>
                    <a:cubicBezTo>
                      <a:pt x="556993" y="100002"/>
                      <a:pt x="897911" y="100002"/>
                      <a:pt x="1238829" y="100002"/>
                    </a:cubicBezTo>
                    <a:cubicBezTo>
                      <a:pt x="1247418" y="100002"/>
                      <a:pt x="1256668" y="101323"/>
                      <a:pt x="1265257" y="101984"/>
                    </a:cubicBezTo>
                    <a:cubicBezTo>
                      <a:pt x="1265257" y="135019"/>
                      <a:pt x="1263936" y="167393"/>
                      <a:pt x="1264596" y="200428"/>
                    </a:cubicBezTo>
                    <a:cubicBezTo>
                      <a:pt x="1265257" y="216945"/>
                      <a:pt x="1259311" y="221570"/>
                      <a:pt x="1243454" y="221570"/>
                    </a:cubicBezTo>
                    <a:cubicBezTo>
                      <a:pt x="1217026" y="221570"/>
                      <a:pt x="1190599" y="218266"/>
                      <a:pt x="1164171" y="223552"/>
                    </a:cubicBezTo>
                    <a:cubicBezTo>
                      <a:pt x="1164171" y="235444"/>
                      <a:pt x="1164171" y="246676"/>
                      <a:pt x="1164831" y="258568"/>
                    </a:cubicBezTo>
                    <a:cubicBezTo>
                      <a:pt x="1168796" y="347762"/>
                      <a:pt x="1156903" y="436295"/>
                      <a:pt x="1158885" y="525489"/>
                    </a:cubicBezTo>
                    <a:cubicBezTo>
                      <a:pt x="1160207" y="571737"/>
                      <a:pt x="1158885" y="572398"/>
                      <a:pt x="1207116" y="572398"/>
                    </a:cubicBezTo>
                    <a:cubicBezTo>
                      <a:pt x="1246097" y="572398"/>
                      <a:pt x="1285739" y="572398"/>
                      <a:pt x="1324719" y="572398"/>
                    </a:cubicBezTo>
                    <a:cubicBezTo>
                      <a:pt x="1372950" y="572398"/>
                      <a:pt x="1372289" y="572398"/>
                      <a:pt x="1372950" y="522846"/>
                    </a:cubicBezTo>
                    <a:cubicBezTo>
                      <a:pt x="1374932" y="423081"/>
                      <a:pt x="1361718" y="323977"/>
                      <a:pt x="1367665" y="224212"/>
                    </a:cubicBezTo>
                    <a:cubicBezTo>
                      <a:pt x="1340576" y="224873"/>
                      <a:pt x="1333969" y="212320"/>
                      <a:pt x="1335291" y="185892"/>
                    </a:cubicBezTo>
                    <a:cubicBezTo>
                      <a:pt x="1337933" y="141626"/>
                      <a:pt x="1335291" y="97359"/>
                      <a:pt x="1335291" y="53093"/>
                    </a:cubicBezTo>
                    <a:cubicBezTo>
                      <a:pt x="1342558" y="26004"/>
                      <a:pt x="1325380" y="27326"/>
                      <a:pt x="1306881" y="27326"/>
                    </a:cubicBezTo>
                    <a:cubicBezTo>
                      <a:pt x="935571" y="27326"/>
                      <a:pt x="564261" y="27326"/>
                      <a:pt x="192951" y="27986"/>
                    </a:cubicBezTo>
                    <a:cubicBezTo>
                      <a:pt x="174452" y="27986"/>
                      <a:pt x="159256" y="24683"/>
                      <a:pt x="143399" y="14112"/>
                    </a:cubicBezTo>
                    <a:cubicBezTo>
                      <a:pt x="109043" y="-8352"/>
                      <a:pt x="60812" y="-3066"/>
                      <a:pt x="31081" y="23362"/>
                    </a:cubicBezTo>
                    <a:cubicBezTo>
                      <a:pt x="1350" y="50450"/>
                      <a:pt x="-8560" y="100002"/>
                      <a:pt x="7957" y="139644"/>
                    </a:cubicBezTo>
                    <a:cubicBezTo>
                      <a:pt x="22492" y="177303"/>
                      <a:pt x="58170" y="199767"/>
                      <a:pt x="99133" y="196463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C487069F-40F3-413B-832F-3CDD864EB5E2}"/>
                  </a:ext>
                </a:extLst>
              </p:cNvPr>
              <p:cNvSpPr/>
              <p:nvPr/>
            </p:nvSpPr>
            <p:spPr>
              <a:xfrm flipH="1">
                <a:off x="3982857" y="1418093"/>
                <a:ext cx="497194" cy="459738"/>
              </a:xfrm>
              <a:custGeom>
                <a:avLst/>
                <a:gdLst>
                  <a:gd name="connsiteX0" fmla="*/ 96662 w 912667"/>
                  <a:gd name="connsiteY0" fmla="*/ 195773 h 843913"/>
                  <a:gd name="connsiteX1" fmla="*/ 186517 w 912667"/>
                  <a:gd name="connsiteY1" fmla="*/ 119133 h 843913"/>
                  <a:gd name="connsiteX2" fmla="*/ 210302 w 912667"/>
                  <a:gd name="connsiteY2" fmla="*/ 99312 h 843913"/>
                  <a:gd name="connsiteX3" fmla="*/ 759338 w 912667"/>
                  <a:gd name="connsiteY3" fmla="*/ 99312 h 843913"/>
                  <a:gd name="connsiteX4" fmla="*/ 783123 w 912667"/>
                  <a:gd name="connsiteY4" fmla="*/ 123758 h 843913"/>
                  <a:gd name="connsiteX5" fmla="*/ 782462 w 912667"/>
                  <a:gd name="connsiteY5" fmla="*/ 434284 h 843913"/>
                  <a:gd name="connsiteX6" fmla="*/ 724321 w 912667"/>
                  <a:gd name="connsiteY6" fmla="*/ 492425 h 843913"/>
                  <a:gd name="connsiteX7" fmla="*/ 701197 w 912667"/>
                  <a:gd name="connsiteY7" fmla="*/ 517531 h 843913"/>
                  <a:gd name="connsiteX8" fmla="*/ 701197 w 912667"/>
                  <a:gd name="connsiteY8" fmla="*/ 667508 h 843913"/>
                  <a:gd name="connsiteX9" fmla="*/ 704500 w 912667"/>
                  <a:gd name="connsiteY9" fmla="*/ 665526 h 843913"/>
                  <a:gd name="connsiteX10" fmla="*/ 702518 w 912667"/>
                  <a:gd name="connsiteY10" fmla="*/ 820789 h 843913"/>
                  <a:gd name="connsiteX11" fmla="*/ 724982 w 912667"/>
                  <a:gd name="connsiteY11" fmla="*/ 843914 h 843913"/>
                  <a:gd name="connsiteX12" fmla="*/ 888173 w 912667"/>
                  <a:gd name="connsiteY12" fmla="*/ 843914 h 843913"/>
                  <a:gd name="connsiteX13" fmla="*/ 911958 w 912667"/>
                  <a:gd name="connsiteY13" fmla="*/ 819468 h 843913"/>
                  <a:gd name="connsiteX14" fmla="*/ 910637 w 912667"/>
                  <a:gd name="connsiteY14" fmla="*/ 672133 h 843913"/>
                  <a:gd name="connsiteX15" fmla="*/ 910637 w 912667"/>
                  <a:gd name="connsiteY15" fmla="*/ 672133 h 843913"/>
                  <a:gd name="connsiteX16" fmla="*/ 911958 w 912667"/>
                  <a:gd name="connsiteY16" fmla="*/ 666848 h 843913"/>
                  <a:gd name="connsiteX17" fmla="*/ 912619 w 912667"/>
                  <a:gd name="connsiteY17" fmla="*/ 522156 h 843913"/>
                  <a:gd name="connsiteX18" fmla="*/ 883548 w 912667"/>
                  <a:gd name="connsiteY18" fmla="*/ 493085 h 843913"/>
                  <a:gd name="connsiteX19" fmla="*/ 855799 w 912667"/>
                  <a:gd name="connsiteY19" fmla="*/ 464676 h 843913"/>
                  <a:gd name="connsiteX20" fmla="*/ 856460 w 912667"/>
                  <a:gd name="connsiteY20" fmla="*/ 82134 h 843913"/>
                  <a:gd name="connsiteX21" fmla="*/ 818800 w 912667"/>
                  <a:gd name="connsiteY21" fmla="*/ 45796 h 843913"/>
                  <a:gd name="connsiteX22" fmla="*/ 203034 w 912667"/>
                  <a:gd name="connsiteY22" fmla="*/ 45796 h 843913"/>
                  <a:gd name="connsiteX23" fmla="*/ 166035 w 912667"/>
                  <a:gd name="connsiteY23" fmla="*/ 31260 h 843913"/>
                  <a:gd name="connsiteX24" fmla="*/ 48432 w 912667"/>
                  <a:gd name="connsiteY24" fmla="*/ 11440 h 843913"/>
                  <a:gd name="connsiteX25" fmla="*/ 4165 w 912667"/>
                  <a:gd name="connsiteY25" fmla="*/ 127722 h 843913"/>
                  <a:gd name="connsiteX26" fmla="*/ 96662 w 912667"/>
                  <a:gd name="connsiteY26" fmla="*/ 195773 h 843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12667" h="843913">
                    <a:moveTo>
                      <a:pt x="96662" y="195773"/>
                    </a:moveTo>
                    <a:cubicBezTo>
                      <a:pt x="142911" y="194452"/>
                      <a:pt x="177267" y="166703"/>
                      <a:pt x="186517" y="119133"/>
                    </a:cubicBezTo>
                    <a:cubicBezTo>
                      <a:pt x="189820" y="102615"/>
                      <a:pt x="195766" y="99312"/>
                      <a:pt x="210302" y="99312"/>
                    </a:cubicBezTo>
                    <a:cubicBezTo>
                      <a:pt x="393314" y="99973"/>
                      <a:pt x="576326" y="99973"/>
                      <a:pt x="759338" y="99312"/>
                    </a:cubicBezTo>
                    <a:cubicBezTo>
                      <a:pt x="778498" y="99312"/>
                      <a:pt x="783123" y="105258"/>
                      <a:pt x="783123" y="123758"/>
                    </a:cubicBezTo>
                    <a:cubicBezTo>
                      <a:pt x="782462" y="227486"/>
                      <a:pt x="782462" y="330555"/>
                      <a:pt x="782462" y="434284"/>
                    </a:cubicBezTo>
                    <a:cubicBezTo>
                      <a:pt x="782462" y="491764"/>
                      <a:pt x="782462" y="492425"/>
                      <a:pt x="724321" y="492425"/>
                    </a:cubicBezTo>
                    <a:cubicBezTo>
                      <a:pt x="704500" y="492425"/>
                      <a:pt x="700536" y="499692"/>
                      <a:pt x="701197" y="517531"/>
                    </a:cubicBezTo>
                    <a:cubicBezTo>
                      <a:pt x="701858" y="567744"/>
                      <a:pt x="701197" y="617296"/>
                      <a:pt x="701197" y="667508"/>
                    </a:cubicBezTo>
                    <a:cubicBezTo>
                      <a:pt x="701858" y="666187"/>
                      <a:pt x="703179" y="665526"/>
                      <a:pt x="704500" y="665526"/>
                    </a:cubicBezTo>
                    <a:cubicBezTo>
                      <a:pt x="699876" y="717060"/>
                      <a:pt x="703179" y="768595"/>
                      <a:pt x="702518" y="820789"/>
                    </a:cubicBezTo>
                    <a:cubicBezTo>
                      <a:pt x="702518" y="835985"/>
                      <a:pt x="709125" y="843914"/>
                      <a:pt x="724982" y="843914"/>
                    </a:cubicBezTo>
                    <a:cubicBezTo>
                      <a:pt x="779159" y="843914"/>
                      <a:pt x="833996" y="843914"/>
                      <a:pt x="888173" y="843914"/>
                    </a:cubicBezTo>
                    <a:cubicBezTo>
                      <a:pt x="905351" y="843914"/>
                      <a:pt x="911958" y="835985"/>
                      <a:pt x="911958" y="819468"/>
                    </a:cubicBezTo>
                    <a:cubicBezTo>
                      <a:pt x="911298" y="770577"/>
                      <a:pt x="911298" y="721685"/>
                      <a:pt x="910637" y="672133"/>
                    </a:cubicBezTo>
                    <a:cubicBezTo>
                      <a:pt x="910637" y="672133"/>
                      <a:pt x="910637" y="672133"/>
                      <a:pt x="910637" y="672133"/>
                    </a:cubicBezTo>
                    <a:cubicBezTo>
                      <a:pt x="911298" y="670151"/>
                      <a:pt x="911298" y="668830"/>
                      <a:pt x="911958" y="666848"/>
                    </a:cubicBezTo>
                    <a:cubicBezTo>
                      <a:pt x="911958" y="618617"/>
                      <a:pt x="910637" y="570387"/>
                      <a:pt x="912619" y="522156"/>
                    </a:cubicBezTo>
                    <a:cubicBezTo>
                      <a:pt x="913280" y="499031"/>
                      <a:pt x="907333" y="488460"/>
                      <a:pt x="883548" y="493085"/>
                    </a:cubicBezTo>
                    <a:cubicBezTo>
                      <a:pt x="860424" y="497049"/>
                      <a:pt x="855799" y="486478"/>
                      <a:pt x="855799" y="464676"/>
                    </a:cubicBezTo>
                    <a:cubicBezTo>
                      <a:pt x="856460" y="337162"/>
                      <a:pt x="856460" y="209648"/>
                      <a:pt x="856460" y="82134"/>
                    </a:cubicBezTo>
                    <a:cubicBezTo>
                      <a:pt x="856460" y="39189"/>
                      <a:pt x="859763" y="45796"/>
                      <a:pt x="818800" y="45796"/>
                    </a:cubicBezTo>
                    <a:cubicBezTo>
                      <a:pt x="613325" y="45796"/>
                      <a:pt x="408510" y="45796"/>
                      <a:pt x="203034" y="45796"/>
                    </a:cubicBezTo>
                    <a:cubicBezTo>
                      <a:pt x="188499" y="45796"/>
                      <a:pt x="177267" y="44474"/>
                      <a:pt x="166035" y="31260"/>
                    </a:cubicBezTo>
                    <a:cubicBezTo>
                      <a:pt x="138286" y="-1774"/>
                      <a:pt x="86091" y="-9042"/>
                      <a:pt x="48432" y="11440"/>
                    </a:cubicBezTo>
                    <a:cubicBezTo>
                      <a:pt x="10111" y="32582"/>
                      <a:pt x="-9049" y="81473"/>
                      <a:pt x="4165" y="127722"/>
                    </a:cubicBezTo>
                    <a:cubicBezTo>
                      <a:pt x="15397" y="171327"/>
                      <a:pt x="50414" y="196434"/>
                      <a:pt x="96662" y="195773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0B142645-539F-4F9E-87F8-F01187B92CE8}"/>
                </a:ext>
              </a:extLst>
            </p:cNvPr>
            <p:cNvGrpSpPr/>
            <p:nvPr userDrawn="1"/>
          </p:nvGrpSpPr>
          <p:grpSpPr>
            <a:xfrm>
              <a:off x="1298308" y="5139374"/>
              <a:ext cx="3556005" cy="1460310"/>
              <a:chOff x="1405312" y="5139374"/>
              <a:chExt cx="3556005" cy="1460310"/>
            </a:xfrm>
            <a:grpFill/>
          </p:grpSpPr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EDF8925C-AF03-4D8D-84E6-10DC6DA03D95}"/>
                  </a:ext>
                </a:extLst>
              </p:cNvPr>
              <p:cNvSpPr/>
              <p:nvPr/>
            </p:nvSpPr>
            <p:spPr>
              <a:xfrm flipH="1">
                <a:off x="3177489" y="5139374"/>
                <a:ext cx="556980" cy="1460310"/>
              </a:xfrm>
              <a:custGeom>
                <a:avLst/>
                <a:gdLst>
                  <a:gd name="connsiteX0" fmla="*/ 985486 w 1022414"/>
                  <a:gd name="connsiteY0" fmla="*/ 1487 h 2680599"/>
                  <a:gd name="connsiteX1" fmla="*/ 822295 w 1022414"/>
                  <a:gd name="connsiteY1" fmla="*/ 1487 h 2680599"/>
                  <a:gd name="connsiteX2" fmla="*/ 787278 w 1022414"/>
                  <a:gd name="connsiteY2" fmla="*/ 37164 h 2680599"/>
                  <a:gd name="connsiteX3" fmla="*/ 787278 w 1022414"/>
                  <a:gd name="connsiteY3" fmla="*/ 160053 h 2680599"/>
                  <a:gd name="connsiteX4" fmla="*/ 799170 w 1022414"/>
                  <a:gd name="connsiteY4" fmla="*/ 191766 h 2680599"/>
                  <a:gd name="connsiteX5" fmla="*/ 799831 w 1022414"/>
                  <a:gd name="connsiteY5" fmla="*/ 312013 h 2680599"/>
                  <a:gd name="connsiteX6" fmla="*/ 853347 w 1022414"/>
                  <a:gd name="connsiteY6" fmla="*/ 364207 h 2680599"/>
                  <a:gd name="connsiteX7" fmla="*/ 887043 w 1022414"/>
                  <a:gd name="connsiteY7" fmla="*/ 397903 h 2680599"/>
                  <a:gd name="connsiteX8" fmla="*/ 886382 w 1022414"/>
                  <a:gd name="connsiteY8" fmla="*/ 2472481 h 2680599"/>
                  <a:gd name="connsiteX9" fmla="*/ 841455 w 1022414"/>
                  <a:gd name="connsiteY9" fmla="*/ 2516087 h 2680599"/>
                  <a:gd name="connsiteX10" fmla="*/ 190672 w 1022414"/>
                  <a:gd name="connsiteY10" fmla="*/ 2516087 h 2680599"/>
                  <a:gd name="connsiteX11" fmla="*/ 151691 w 1022414"/>
                  <a:gd name="connsiteY11" fmla="*/ 2503533 h 2680599"/>
                  <a:gd name="connsiteX12" fmla="*/ 52587 w 1022414"/>
                  <a:gd name="connsiteY12" fmla="*/ 2494284 h 2680599"/>
                  <a:gd name="connsiteX13" fmla="*/ 392 w 1022414"/>
                  <a:gd name="connsiteY13" fmla="*/ 2574889 h 2680599"/>
                  <a:gd name="connsiteX14" fmla="*/ 65801 w 1022414"/>
                  <a:gd name="connsiteY14" fmla="*/ 2680600 h 2680599"/>
                  <a:gd name="connsiteX15" fmla="*/ 119317 w 1022414"/>
                  <a:gd name="connsiteY15" fmla="*/ 2680600 h 2680599"/>
                  <a:gd name="connsiteX16" fmla="*/ 184725 w 1022414"/>
                  <a:gd name="connsiteY16" fmla="*/ 2612548 h 2680599"/>
                  <a:gd name="connsiteX17" fmla="*/ 216439 w 1022414"/>
                  <a:gd name="connsiteY17" fmla="*/ 2588103 h 2680599"/>
                  <a:gd name="connsiteX18" fmla="*/ 832205 w 1022414"/>
                  <a:gd name="connsiteY18" fmla="*/ 2589424 h 2680599"/>
                  <a:gd name="connsiteX19" fmla="*/ 934613 w 1022414"/>
                  <a:gd name="connsiteY19" fmla="*/ 2551764 h 2680599"/>
                  <a:gd name="connsiteX20" fmla="*/ 959058 w 1022414"/>
                  <a:gd name="connsiteY20" fmla="*/ 2497587 h 2680599"/>
                  <a:gd name="connsiteX21" fmla="*/ 958397 w 1022414"/>
                  <a:gd name="connsiteY21" fmla="*/ 395921 h 2680599"/>
                  <a:gd name="connsiteX22" fmla="*/ 987468 w 1022414"/>
                  <a:gd name="connsiteY22" fmla="*/ 364207 h 2680599"/>
                  <a:gd name="connsiteX23" fmla="*/ 1009271 w 1022414"/>
                  <a:gd name="connsiteY23" fmla="*/ 341083 h 2680599"/>
                  <a:gd name="connsiteX24" fmla="*/ 1009271 w 1022414"/>
                  <a:gd name="connsiteY24" fmla="*/ 191106 h 2680599"/>
                  <a:gd name="connsiteX25" fmla="*/ 1021163 w 1022414"/>
                  <a:gd name="connsiteY25" fmla="*/ 162035 h 2680599"/>
                  <a:gd name="connsiteX26" fmla="*/ 1021163 w 1022414"/>
                  <a:gd name="connsiteY26" fmla="*/ 33861 h 2680599"/>
                  <a:gd name="connsiteX27" fmla="*/ 985486 w 1022414"/>
                  <a:gd name="connsiteY27" fmla="*/ 1487 h 2680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022414" h="2680599">
                    <a:moveTo>
                      <a:pt x="985486" y="1487"/>
                    </a:moveTo>
                    <a:cubicBezTo>
                      <a:pt x="931309" y="-496"/>
                      <a:pt x="876472" y="-496"/>
                      <a:pt x="822295" y="1487"/>
                    </a:cubicBezTo>
                    <a:cubicBezTo>
                      <a:pt x="793885" y="2808"/>
                      <a:pt x="787939" y="8754"/>
                      <a:pt x="787278" y="37164"/>
                    </a:cubicBezTo>
                    <a:cubicBezTo>
                      <a:pt x="785296" y="78127"/>
                      <a:pt x="785957" y="119090"/>
                      <a:pt x="787278" y="160053"/>
                    </a:cubicBezTo>
                    <a:cubicBezTo>
                      <a:pt x="787278" y="171946"/>
                      <a:pt x="790582" y="182517"/>
                      <a:pt x="799170" y="191766"/>
                    </a:cubicBezTo>
                    <a:cubicBezTo>
                      <a:pt x="799170" y="232069"/>
                      <a:pt x="799831" y="272371"/>
                      <a:pt x="799831" y="312013"/>
                    </a:cubicBezTo>
                    <a:cubicBezTo>
                      <a:pt x="799831" y="364868"/>
                      <a:pt x="799831" y="366189"/>
                      <a:pt x="853347" y="364207"/>
                    </a:cubicBezTo>
                    <a:cubicBezTo>
                      <a:pt x="879775" y="362886"/>
                      <a:pt x="887043" y="370154"/>
                      <a:pt x="887043" y="397903"/>
                    </a:cubicBezTo>
                    <a:cubicBezTo>
                      <a:pt x="886382" y="1089649"/>
                      <a:pt x="886382" y="1780735"/>
                      <a:pt x="886382" y="2472481"/>
                    </a:cubicBezTo>
                    <a:cubicBezTo>
                      <a:pt x="886382" y="2511462"/>
                      <a:pt x="881757" y="2516087"/>
                      <a:pt x="841455" y="2516087"/>
                    </a:cubicBezTo>
                    <a:cubicBezTo>
                      <a:pt x="624747" y="2516087"/>
                      <a:pt x="408040" y="2516087"/>
                      <a:pt x="190672" y="2516087"/>
                    </a:cubicBezTo>
                    <a:cubicBezTo>
                      <a:pt x="176136" y="2516087"/>
                      <a:pt x="164244" y="2513444"/>
                      <a:pt x="151691" y="2503533"/>
                    </a:cubicBezTo>
                    <a:cubicBezTo>
                      <a:pt x="121299" y="2481070"/>
                      <a:pt x="86943" y="2479088"/>
                      <a:pt x="52587" y="2494284"/>
                    </a:cubicBezTo>
                    <a:cubicBezTo>
                      <a:pt x="18231" y="2509480"/>
                      <a:pt x="3035" y="2538551"/>
                      <a:pt x="392" y="2574889"/>
                    </a:cubicBezTo>
                    <a:cubicBezTo>
                      <a:pt x="-3572" y="2626422"/>
                      <a:pt x="22855" y="2658796"/>
                      <a:pt x="65801" y="2680600"/>
                    </a:cubicBezTo>
                    <a:cubicBezTo>
                      <a:pt x="83639" y="2680600"/>
                      <a:pt x="101478" y="2680600"/>
                      <a:pt x="119317" y="2680600"/>
                    </a:cubicBezTo>
                    <a:cubicBezTo>
                      <a:pt x="150369" y="2666725"/>
                      <a:pt x="178118" y="2648225"/>
                      <a:pt x="184725" y="2612548"/>
                    </a:cubicBezTo>
                    <a:cubicBezTo>
                      <a:pt x="188689" y="2592067"/>
                      <a:pt x="197939" y="2588103"/>
                      <a:pt x="216439" y="2588103"/>
                    </a:cubicBezTo>
                    <a:cubicBezTo>
                      <a:pt x="421914" y="2588763"/>
                      <a:pt x="626729" y="2587442"/>
                      <a:pt x="832205" y="2589424"/>
                    </a:cubicBezTo>
                    <a:cubicBezTo>
                      <a:pt x="873829" y="2590084"/>
                      <a:pt x="904881" y="2579513"/>
                      <a:pt x="934613" y="2551764"/>
                    </a:cubicBezTo>
                    <a:cubicBezTo>
                      <a:pt x="951130" y="2535908"/>
                      <a:pt x="959058" y="2520712"/>
                      <a:pt x="959058" y="2497587"/>
                    </a:cubicBezTo>
                    <a:cubicBezTo>
                      <a:pt x="958397" y="1797252"/>
                      <a:pt x="958397" y="1096917"/>
                      <a:pt x="958397" y="395921"/>
                    </a:cubicBezTo>
                    <a:cubicBezTo>
                      <a:pt x="958397" y="374118"/>
                      <a:pt x="960379" y="358922"/>
                      <a:pt x="987468" y="364207"/>
                    </a:cubicBezTo>
                    <a:cubicBezTo>
                      <a:pt x="1005968" y="367511"/>
                      <a:pt x="1009271" y="357600"/>
                      <a:pt x="1009271" y="341083"/>
                    </a:cubicBezTo>
                    <a:cubicBezTo>
                      <a:pt x="1008610" y="290871"/>
                      <a:pt x="1009271" y="241319"/>
                      <a:pt x="1009271" y="191106"/>
                    </a:cubicBezTo>
                    <a:cubicBezTo>
                      <a:pt x="1016538" y="182517"/>
                      <a:pt x="1020503" y="173267"/>
                      <a:pt x="1021163" y="162035"/>
                    </a:cubicBezTo>
                    <a:cubicBezTo>
                      <a:pt x="1022485" y="119090"/>
                      <a:pt x="1023145" y="76145"/>
                      <a:pt x="1021163" y="33861"/>
                    </a:cubicBezTo>
                    <a:cubicBezTo>
                      <a:pt x="1019181" y="8094"/>
                      <a:pt x="1012574" y="2147"/>
                      <a:pt x="985486" y="1487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8238273A-1045-4A54-9A3E-66FF26456E9F}"/>
                  </a:ext>
                </a:extLst>
              </p:cNvPr>
              <p:cNvSpPr/>
              <p:nvPr/>
            </p:nvSpPr>
            <p:spPr>
              <a:xfrm flipH="1">
                <a:off x="3977908" y="5139374"/>
                <a:ext cx="525900" cy="1335363"/>
              </a:xfrm>
              <a:custGeom>
                <a:avLst/>
                <a:gdLst>
                  <a:gd name="connsiteX0" fmla="*/ 846399 w 965361"/>
                  <a:gd name="connsiteY0" fmla="*/ 2292642 h 2451243"/>
                  <a:gd name="connsiteX1" fmla="*/ 845739 w 965361"/>
                  <a:gd name="connsiteY1" fmla="*/ 395791 h 2451243"/>
                  <a:gd name="connsiteX2" fmla="*/ 845739 w 965361"/>
                  <a:gd name="connsiteY2" fmla="*/ 368702 h 2451243"/>
                  <a:gd name="connsiteX3" fmla="*/ 862917 w 965361"/>
                  <a:gd name="connsiteY3" fmla="*/ 351524 h 2451243"/>
                  <a:gd name="connsiteX4" fmla="*/ 937575 w 965361"/>
                  <a:gd name="connsiteY4" fmla="*/ 352185 h 2451243"/>
                  <a:gd name="connsiteX5" fmla="*/ 963342 w 965361"/>
                  <a:gd name="connsiteY5" fmla="*/ 327078 h 2451243"/>
                  <a:gd name="connsiteX6" fmla="*/ 965324 w 965361"/>
                  <a:gd name="connsiteY6" fmla="*/ 177101 h 2451243"/>
                  <a:gd name="connsiteX7" fmla="*/ 965324 w 965361"/>
                  <a:gd name="connsiteY7" fmla="*/ 35052 h 2451243"/>
                  <a:gd name="connsiteX8" fmla="*/ 931629 w 965361"/>
                  <a:gd name="connsiteY8" fmla="*/ 35 h 2451243"/>
                  <a:gd name="connsiteX9" fmla="*/ 784294 w 965361"/>
                  <a:gd name="connsiteY9" fmla="*/ 35 h 2451243"/>
                  <a:gd name="connsiteX10" fmla="*/ 751260 w 965361"/>
                  <a:gd name="connsiteY10" fmla="*/ 32409 h 2451243"/>
                  <a:gd name="connsiteX11" fmla="*/ 751260 w 965361"/>
                  <a:gd name="connsiteY11" fmla="*/ 177101 h 2451243"/>
                  <a:gd name="connsiteX12" fmla="*/ 753242 w 965361"/>
                  <a:gd name="connsiteY12" fmla="*/ 327078 h 2451243"/>
                  <a:gd name="connsiteX13" fmla="*/ 757866 w 965361"/>
                  <a:gd name="connsiteY13" fmla="*/ 348882 h 2451243"/>
                  <a:gd name="connsiteX14" fmla="*/ 773063 w 965361"/>
                  <a:gd name="connsiteY14" fmla="*/ 382577 h 2451243"/>
                  <a:gd name="connsiteX15" fmla="*/ 773063 w 965361"/>
                  <a:gd name="connsiteY15" fmla="*/ 2268197 h 2451243"/>
                  <a:gd name="connsiteX16" fmla="*/ 720207 w 965361"/>
                  <a:gd name="connsiteY16" fmla="*/ 2321713 h 2451243"/>
                  <a:gd name="connsiteX17" fmla="*/ 208830 w 965361"/>
                  <a:gd name="connsiteY17" fmla="*/ 2322373 h 2451243"/>
                  <a:gd name="connsiteX18" fmla="*/ 175795 w 965361"/>
                  <a:gd name="connsiteY18" fmla="*/ 2303213 h 2451243"/>
                  <a:gd name="connsiteX19" fmla="*/ 65460 w 965361"/>
                  <a:gd name="connsiteY19" fmla="*/ 2259607 h 2451243"/>
                  <a:gd name="connsiteX20" fmla="*/ 51 w 965361"/>
                  <a:gd name="connsiteY20" fmla="*/ 2358712 h 2451243"/>
                  <a:gd name="connsiteX21" fmla="*/ 70084 w 965361"/>
                  <a:gd name="connsiteY21" fmla="*/ 2448566 h 2451243"/>
                  <a:gd name="connsiteX22" fmla="*/ 177117 w 965361"/>
                  <a:gd name="connsiteY22" fmla="*/ 2399014 h 2451243"/>
                  <a:gd name="connsiteX23" fmla="*/ 212794 w 965361"/>
                  <a:gd name="connsiteY23" fmla="*/ 2376550 h 2451243"/>
                  <a:gd name="connsiteX24" fmla="*/ 703029 w 965361"/>
                  <a:gd name="connsiteY24" fmla="*/ 2377872 h 2451243"/>
                  <a:gd name="connsiteX25" fmla="*/ 821293 w 965361"/>
                  <a:gd name="connsiteY25" fmla="*/ 2340873 h 2451243"/>
                  <a:gd name="connsiteX26" fmla="*/ 846399 w 965361"/>
                  <a:gd name="connsiteY26" fmla="*/ 2292642 h 2451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65361" h="2451243">
                    <a:moveTo>
                      <a:pt x="846399" y="2292642"/>
                    </a:moveTo>
                    <a:cubicBezTo>
                      <a:pt x="845739" y="1660359"/>
                      <a:pt x="845739" y="1028075"/>
                      <a:pt x="845739" y="395791"/>
                    </a:cubicBezTo>
                    <a:cubicBezTo>
                      <a:pt x="845739" y="386541"/>
                      <a:pt x="846399" y="377952"/>
                      <a:pt x="845739" y="368702"/>
                    </a:cubicBezTo>
                    <a:cubicBezTo>
                      <a:pt x="845078" y="356149"/>
                      <a:pt x="850364" y="351524"/>
                      <a:pt x="862917" y="351524"/>
                    </a:cubicBezTo>
                    <a:cubicBezTo>
                      <a:pt x="888023" y="352185"/>
                      <a:pt x="913129" y="350203"/>
                      <a:pt x="937575" y="352185"/>
                    </a:cubicBezTo>
                    <a:cubicBezTo>
                      <a:pt x="957396" y="353506"/>
                      <a:pt x="964003" y="347560"/>
                      <a:pt x="963342" y="327078"/>
                    </a:cubicBezTo>
                    <a:cubicBezTo>
                      <a:pt x="963342" y="276866"/>
                      <a:pt x="960039" y="227314"/>
                      <a:pt x="965324" y="177101"/>
                    </a:cubicBezTo>
                    <a:cubicBezTo>
                      <a:pt x="965324" y="129531"/>
                      <a:pt x="964003" y="82622"/>
                      <a:pt x="965324" y="35052"/>
                    </a:cubicBezTo>
                    <a:cubicBezTo>
                      <a:pt x="965985" y="9945"/>
                      <a:pt x="958057" y="-625"/>
                      <a:pt x="931629" y="35"/>
                    </a:cubicBezTo>
                    <a:cubicBezTo>
                      <a:pt x="882738" y="1357"/>
                      <a:pt x="833185" y="1357"/>
                      <a:pt x="784294" y="35"/>
                    </a:cubicBezTo>
                    <a:cubicBezTo>
                      <a:pt x="760509" y="-625"/>
                      <a:pt x="750599" y="7963"/>
                      <a:pt x="751260" y="32409"/>
                    </a:cubicBezTo>
                    <a:cubicBezTo>
                      <a:pt x="752581" y="80640"/>
                      <a:pt x="751260" y="128870"/>
                      <a:pt x="751260" y="177101"/>
                    </a:cubicBezTo>
                    <a:cubicBezTo>
                      <a:pt x="751920" y="227314"/>
                      <a:pt x="751920" y="276866"/>
                      <a:pt x="753242" y="327078"/>
                    </a:cubicBezTo>
                    <a:cubicBezTo>
                      <a:pt x="753242" y="335007"/>
                      <a:pt x="749278" y="346899"/>
                      <a:pt x="757866" y="348882"/>
                    </a:cubicBezTo>
                    <a:cubicBezTo>
                      <a:pt x="779669" y="354167"/>
                      <a:pt x="773063" y="370024"/>
                      <a:pt x="773063" y="382577"/>
                    </a:cubicBezTo>
                    <a:cubicBezTo>
                      <a:pt x="773063" y="1010896"/>
                      <a:pt x="773063" y="1639877"/>
                      <a:pt x="773063" y="2268197"/>
                    </a:cubicBezTo>
                    <a:cubicBezTo>
                      <a:pt x="773063" y="2305195"/>
                      <a:pt x="757206" y="2321713"/>
                      <a:pt x="720207" y="2321713"/>
                    </a:cubicBezTo>
                    <a:cubicBezTo>
                      <a:pt x="549748" y="2321713"/>
                      <a:pt x="379289" y="2321713"/>
                      <a:pt x="208830" y="2322373"/>
                    </a:cubicBezTo>
                    <a:cubicBezTo>
                      <a:pt x="192313" y="2322373"/>
                      <a:pt x="183724" y="2318409"/>
                      <a:pt x="175795" y="2303213"/>
                    </a:cubicBezTo>
                    <a:cubicBezTo>
                      <a:pt x="155314" y="2263572"/>
                      <a:pt x="109726" y="2246394"/>
                      <a:pt x="65460" y="2259607"/>
                    </a:cubicBezTo>
                    <a:cubicBezTo>
                      <a:pt x="23175" y="2272161"/>
                      <a:pt x="-1271" y="2309159"/>
                      <a:pt x="51" y="2358712"/>
                    </a:cubicBezTo>
                    <a:cubicBezTo>
                      <a:pt x="1372" y="2404300"/>
                      <a:pt x="29782" y="2439977"/>
                      <a:pt x="70084" y="2448566"/>
                    </a:cubicBezTo>
                    <a:cubicBezTo>
                      <a:pt x="117654" y="2458476"/>
                      <a:pt x="159939" y="2440638"/>
                      <a:pt x="177117" y="2399014"/>
                    </a:cubicBezTo>
                    <a:cubicBezTo>
                      <a:pt x="185045" y="2379854"/>
                      <a:pt x="195616" y="2376550"/>
                      <a:pt x="212794" y="2376550"/>
                    </a:cubicBezTo>
                    <a:cubicBezTo>
                      <a:pt x="375986" y="2377211"/>
                      <a:pt x="539838" y="2375229"/>
                      <a:pt x="703029" y="2377872"/>
                    </a:cubicBezTo>
                    <a:cubicBezTo>
                      <a:pt x="747956" y="2378532"/>
                      <a:pt x="785616" y="2370604"/>
                      <a:pt x="821293" y="2340873"/>
                    </a:cubicBezTo>
                    <a:cubicBezTo>
                      <a:pt x="838471" y="2326998"/>
                      <a:pt x="846399" y="2314445"/>
                      <a:pt x="846399" y="2292642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7AB48C8F-534D-420E-81DD-67A2CD1366C0}"/>
                  </a:ext>
                </a:extLst>
              </p:cNvPr>
              <p:cNvSpPr/>
              <p:nvPr/>
            </p:nvSpPr>
            <p:spPr>
              <a:xfrm flipH="1">
                <a:off x="3564028" y="5139374"/>
                <a:ext cx="133654" cy="1187379"/>
              </a:xfrm>
              <a:custGeom>
                <a:avLst/>
                <a:gdLst>
                  <a:gd name="connsiteX0" fmla="*/ 65588 w 245340"/>
                  <a:gd name="connsiteY0" fmla="*/ 33 h 2179597"/>
                  <a:gd name="connsiteX1" fmla="*/ 34535 w 245340"/>
                  <a:gd name="connsiteY1" fmla="*/ 31746 h 2179597"/>
                  <a:gd name="connsiteX2" fmla="*/ 33874 w 245340"/>
                  <a:gd name="connsiteY2" fmla="*/ 179081 h 2179597"/>
                  <a:gd name="connsiteX3" fmla="*/ 33874 w 245340"/>
                  <a:gd name="connsiteY3" fmla="*/ 331701 h 2179597"/>
                  <a:gd name="connsiteX4" fmla="*/ 53034 w 245340"/>
                  <a:gd name="connsiteY4" fmla="*/ 351522 h 2179597"/>
                  <a:gd name="connsiteX5" fmla="*/ 86730 w 245340"/>
                  <a:gd name="connsiteY5" fmla="*/ 387860 h 2179597"/>
                  <a:gd name="connsiteX6" fmla="*/ 86730 w 245340"/>
                  <a:gd name="connsiteY6" fmla="*/ 1949740 h 2179597"/>
                  <a:gd name="connsiteX7" fmla="*/ 58981 w 245340"/>
                  <a:gd name="connsiteY7" fmla="*/ 1990703 h 2179597"/>
                  <a:gd name="connsiteX8" fmla="*/ 13393 w 245340"/>
                  <a:gd name="connsiteY8" fmla="*/ 2029023 h 2179597"/>
                  <a:gd name="connsiteX9" fmla="*/ 35856 w 245340"/>
                  <a:gd name="connsiteY9" fmla="*/ 2160501 h 2179597"/>
                  <a:gd name="connsiteX10" fmla="*/ 155442 w 245340"/>
                  <a:gd name="connsiteY10" fmla="*/ 2158519 h 2179597"/>
                  <a:gd name="connsiteX11" fmla="*/ 173281 w 245340"/>
                  <a:gd name="connsiteY11" fmla="*/ 2027041 h 2179597"/>
                  <a:gd name="connsiteX12" fmla="*/ 158745 w 245340"/>
                  <a:gd name="connsiteY12" fmla="*/ 1974846 h 2179597"/>
                  <a:gd name="connsiteX13" fmla="*/ 159406 w 245340"/>
                  <a:gd name="connsiteY13" fmla="*/ 418912 h 2179597"/>
                  <a:gd name="connsiteX14" fmla="*/ 164031 w 245340"/>
                  <a:gd name="connsiteY14" fmla="*/ 356807 h 2179597"/>
                  <a:gd name="connsiteX15" fmla="*/ 223493 w 245340"/>
                  <a:gd name="connsiteY15" fmla="*/ 352843 h 2179597"/>
                  <a:gd name="connsiteX16" fmla="*/ 244636 w 245340"/>
                  <a:gd name="connsiteY16" fmla="*/ 331701 h 2179597"/>
                  <a:gd name="connsiteX17" fmla="*/ 245296 w 245340"/>
                  <a:gd name="connsiteY17" fmla="*/ 179081 h 2179597"/>
                  <a:gd name="connsiteX18" fmla="*/ 245296 w 245340"/>
                  <a:gd name="connsiteY18" fmla="*/ 34389 h 2179597"/>
                  <a:gd name="connsiteX19" fmla="*/ 213583 w 245340"/>
                  <a:gd name="connsiteY19" fmla="*/ 693 h 2179597"/>
                  <a:gd name="connsiteX20" fmla="*/ 65588 w 245340"/>
                  <a:gd name="connsiteY20" fmla="*/ 33 h 2179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45340" h="2179597">
                    <a:moveTo>
                      <a:pt x="65588" y="33"/>
                    </a:moveTo>
                    <a:cubicBezTo>
                      <a:pt x="42463" y="-628"/>
                      <a:pt x="33874" y="8622"/>
                      <a:pt x="34535" y="31746"/>
                    </a:cubicBezTo>
                    <a:cubicBezTo>
                      <a:pt x="35196" y="80638"/>
                      <a:pt x="33874" y="130190"/>
                      <a:pt x="33874" y="179081"/>
                    </a:cubicBezTo>
                    <a:cubicBezTo>
                      <a:pt x="33874" y="229954"/>
                      <a:pt x="34535" y="280828"/>
                      <a:pt x="33874" y="331701"/>
                    </a:cubicBezTo>
                    <a:cubicBezTo>
                      <a:pt x="33874" y="346236"/>
                      <a:pt x="37838" y="354825"/>
                      <a:pt x="53034" y="351522"/>
                    </a:cubicBezTo>
                    <a:cubicBezTo>
                      <a:pt x="84087" y="345576"/>
                      <a:pt x="86730" y="362093"/>
                      <a:pt x="86730" y="387860"/>
                    </a:cubicBezTo>
                    <a:cubicBezTo>
                      <a:pt x="86069" y="908487"/>
                      <a:pt x="86069" y="1429113"/>
                      <a:pt x="86730" y="1949740"/>
                    </a:cubicBezTo>
                    <a:cubicBezTo>
                      <a:pt x="86730" y="1971543"/>
                      <a:pt x="86069" y="1986078"/>
                      <a:pt x="58981" y="1990703"/>
                    </a:cubicBezTo>
                    <a:cubicBezTo>
                      <a:pt x="38499" y="1994006"/>
                      <a:pt x="23303" y="2010524"/>
                      <a:pt x="13393" y="2029023"/>
                    </a:cubicBezTo>
                    <a:cubicBezTo>
                      <a:pt x="-11053" y="2072629"/>
                      <a:pt x="-1142" y="2131431"/>
                      <a:pt x="35856" y="2160501"/>
                    </a:cubicBezTo>
                    <a:cubicBezTo>
                      <a:pt x="68891" y="2186929"/>
                      <a:pt x="123068" y="2185608"/>
                      <a:pt x="155442" y="2158519"/>
                    </a:cubicBezTo>
                    <a:cubicBezTo>
                      <a:pt x="191780" y="2127467"/>
                      <a:pt x="201030" y="2068665"/>
                      <a:pt x="173281" y="2027041"/>
                    </a:cubicBezTo>
                    <a:cubicBezTo>
                      <a:pt x="162049" y="2009863"/>
                      <a:pt x="158745" y="1994006"/>
                      <a:pt x="158745" y="1974846"/>
                    </a:cubicBezTo>
                    <a:cubicBezTo>
                      <a:pt x="158745" y="1456202"/>
                      <a:pt x="158745" y="937557"/>
                      <a:pt x="159406" y="418912"/>
                    </a:cubicBezTo>
                    <a:cubicBezTo>
                      <a:pt x="159406" y="397771"/>
                      <a:pt x="150156" y="371343"/>
                      <a:pt x="164031" y="356807"/>
                    </a:cubicBezTo>
                    <a:cubicBezTo>
                      <a:pt x="177245" y="343594"/>
                      <a:pt x="203012" y="352843"/>
                      <a:pt x="223493" y="352843"/>
                    </a:cubicBezTo>
                    <a:cubicBezTo>
                      <a:pt x="239350" y="352843"/>
                      <a:pt x="245296" y="348219"/>
                      <a:pt x="244636" y="331701"/>
                    </a:cubicBezTo>
                    <a:cubicBezTo>
                      <a:pt x="243975" y="280828"/>
                      <a:pt x="244636" y="229954"/>
                      <a:pt x="245296" y="179081"/>
                    </a:cubicBezTo>
                    <a:cubicBezTo>
                      <a:pt x="245296" y="130850"/>
                      <a:pt x="243975" y="82620"/>
                      <a:pt x="245296" y="34389"/>
                    </a:cubicBezTo>
                    <a:cubicBezTo>
                      <a:pt x="245957" y="10604"/>
                      <a:pt x="239350" y="33"/>
                      <a:pt x="213583" y="693"/>
                    </a:cubicBezTo>
                    <a:cubicBezTo>
                      <a:pt x="163370" y="1354"/>
                      <a:pt x="114479" y="1354"/>
                      <a:pt x="65588" y="33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613A399E-CE85-4E9A-A82B-B91FC40A53F3}"/>
                  </a:ext>
                </a:extLst>
              </p:cNvPr>
              <p:cNvSpPr/>
              <p:nvPr/>
            </p:nvSpPr>
            <p:spPr>
              <a:xfrm flipH="1">
                <a:off x="4375310" y="5139374"/>
                <a:ext cx="586007" cy="738652"/>
              </a:xfrm>
              <a:custGeom>
                <a:avLst/>
                <a:gdLst>
                  <a:gd name="connsiteX0" fmla="*/ 855025 w 1075696"/>
                  <a:gd name="connsiteY0" fmla="*/ 1271871 h 1355897"/>
                  <a:gd name="connsiteX1" fmla="*/ 958093 w 1075696"/>
                  <a:gd name="connsiteY1" fmla="*/ 1234211 h 1355897"/>
                  <a:gd name="connsiteX2" fmla="*/ 979235 w 1075696"/>
                  <a:gd name="connsiteY2" fmla="*/ 1186641 h 1355897"/>
                  <a:gd name="connsiteX3" fmla="*/ 978574 w 1075696"/>
                  <a:gd name="connsiteY3" fmla="*/ 541143 h 1355897"/>
                  <a:gd name="connsiteX4" fmla="*/ 977914 w 1075696"/>
                  <a:gd name="connsiteY4" fmla="*/ 377952 h 1355897"/>
                  <a:gd name="connsiteX5" fmla="*/ 1005663 w 1075696"/>
                  <a:gd name="connsiteY5" fmla="*/ 351524 h 1355897"/>
                  <a:gd name="connsiteX6" fmla="*/ 1051251 w 1075696"/>
                  <a:gd name="connsiteY6" fmla="*/ 352185 h 1355897"/>
                  <a:gd name="connsiteX7" fmla="*/ 1075697 w 1075696"/>
                  <a:gd name="connsiteY7" fmla="*/ 328400 h 1355897"/>
                  <a:gd name="connsiteX8" fmla="*/ 1075697 w 1075696"/>
                  <a:gd name="connsiteY8" fmla="*/ 178422 h 1355897"/>
                  <a:gd name="connsiteX9" fmla="*/ 1075036 w 1075696"/>
                  <a:gd name="connsiteY9" fmla="*/ 28445 h 1355897"/>
                  <a:gd name="connsiteX10" fmla="*/ 1046626 w 1075696"/>
                  <a:gd name="connsiteY10" fmla="*/ 35 h 1355897"/>
                  <a:gd name="connsiteX11" fmla="*/ 896648 w 1075696"/>
                  <a:gd name="connsiteY11" fmla="*/ 35 h 1355897"/>
                  <a:gd name="connsiteX12" fmla="*/ 865596 w 1075696"/>
                  <a:gd name="connsiteY12" fmla="*/ 31088 h 1355897"/>
                  <a:gd name="connsiteX13" fmla="*/ 864935 w 1075696"/>
                  <a:gd name="connsiteY13" fmla="*/ 178422 h 1355897"/>
                  <a:gd name="connsiteX14" fmla="*/ 864935 w 1075696"/>
                  <a:gd name="connsiteY14" fmla="*/ 331043 h 1355897"/>
                  <a:gd name="connsiteX15" fmla="*/ 884095 w 1075696"/>
                  <a:gd name="connsiteY15" fmla="*/ 351524 h 1355897"/>
                  <a:gd name="connsiteX16" fmla="*/ 907880 w 1075696"/>
                  <a:gd name="connsiteY16" fmla="*/ 375970 h 1355897"/>
                  <a:gd name="connsiteX17" fmla="*/ 907220 w 1075696"/>
                  <a:gd name="connsiteY17" fmla="*/ 1171445 h 1355897"/>
                  <a:gd name="connsiteX18" fmla="*/ 861632 w 1075696"/>
                  <a:gd name="connsiteY18" fmla="*/ 1217033 h 1355897"/>
                  <a:gd name="connsiteX19" fmla="*/ 208206 w 1075696"/>
                  <a:gd name="connsiteY19" fmla="*/ 1217694 h 1355897"/>
                  <a:gd name="connsiteX20" fmla="*/ 171868 w 1075696"/>
                  <a:gd name="connsiteY20" fmla="*/ 1198533 h 1355897"/>
                  <a:gd name="connsiteX21" fmla="*/ 57568 w 1075696"/>
                  <a:gd name="connsiteY21" fmla="*/ 1166820 h 1355897"/>
                  <a:gd name="connsiteX22" fmla="*/ 748 w 1075696"/>
                  <a:gd name="connsiteY22" fmla="*/ 1269228 h 1355897"/>
                  <a:gd name="connsiteX23" fmla="*/ 82674 w 1075696"/>
                  <a:gd name="connsiteY23" fmla="*/ 1355118 h 1355897"/>
                  <a:gd name="connsiteX24" fmla="*/ 182439 w 1075696"/>
                  <a:gd name="connsiteY24" fmla="*/ 1296316 h 1355897"/>
                  <a:gd name="connsiteX25" fmla="*/ 220759 w 1075696"/>
                  <a:gd name="connsiteY25" fmla="*/ 1271210 h 1355897"/>
                  <a:gd name="connsiteX26" fmla="*/ 855025 w 1075696"/>
                  <a:gd name="connsiteY26" fmla="*/ 1271871 h 1355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075696" h="1355897">
                    <a:moveTo>
                      <a:pt x="855025" y="1271871"/>
                    </a:moveTo>
                    <a:cubicBezTo>
                      <a:pt x="896648" y="1272531"/>
                      <a:pt x="928362" y="1262621"/>
                      <a:pt x="958093" y="1234211"/>
                    </a:cubicBezTo>
                    <a:cubicBezTo>
                      <a:pt x="973289" y="1219676"/>
                      <a:pt x="979235" y="1206462"/>
                      <a:pt x="979235" y="1186641"/>
                    </a:cubicBezTo>
                    <a:cubicBezTo>
                      <a:pt x="978574" y="971255"/>
                      <a:pt x="978574" y="756529"/>
                      <a:pt x="978574" y="541143"/>
                    </a:cubicBezTo>
                    <a:cubicBezTo>
                      <a:pt x="978574" y="486966"/>
                      <a:pt x="979896" y="432129"/>
                      <a:pt x="977914" y="377952"/>
                    </a:cubicBezTo>
                    <a:cubicBezTo>
                      <a:pt x="977253" y="355488"/>
                      <a:pt x="985181" y="350203"/>
                      <a:pt x="1005663" y="351524"/>
                    </a:cubicBezTo>
                    <a:cubicBezTo>
                      <a:pt x="1020859" y="352845"/>
                      <a:pt x="1036055" y="350863"/>
                      <a:pt x="1051251" y="352185"/>
                    </a:cubicBezTo>
                    <a:cubicBezTo>
                      <a:pt x="1069750" y="353506"/>
                      <a:pt x="1075697" y="347560"/>
                      <a:pt x="1075697" y="328400"/>
                    </a:cubicBezTo>
                    <a:cubicBezTo>
                      <a:pt x="1074375" y="278187"/>
                      <a:pt x="1075697" y="228635"/>
                      <a:pt x="1075697" y="178422"/>
                    </a:cubicBezTo>
                    <a:cubicBezTo>
                      <a:pt x="1075697" y="128210"/>
                      <a:pt x="1074375" y="78657"/>
                      <a:pt x="1075036" y="28445"/>
                    </a:cubicBezTo>
                    <a:cubicBezTo>
                      <a:pt x="1075036" y="7303"/>
                      <a:pt x="1067108" y="35"/>
                      <a:pt x="1046626" y="35"/>
                    </a:cubicBezTo>
                    <a:cubicBezTo>
                      <a:pt x="996413" y="696"/>
                      <a:pt x="946861" y="1357"/>
                      <a:pt x="896648" y="35"/>
                    </a:cubicBezTo>
                    <a:cubicBezTo>
                      <a:pt x="873524" y="-626"/>
                      <a:pt x="864935" y="7964"/>
                      <a:pt x="865596" y="31088"/>
                    </a:cubicBezTo>
                    <a:cubicBezTo>
                      <a:pt x="866257" y="79979"/>
                      <a:pt x="865596" y="129531"/>
                      <a:pt x="864935" y="178422"/>
                    </a:cubicBezTo>
                    <a:cubicBezTo>
                      <a:pt x="864935" y="229296"/>
                      <a:pt x="865596" y="280169"/>
                      <a:pt x="864935" y="331043"/>
                    </a:cubicBezTo>
                    <a:cubicBezTo>
                      <a:pt x="864935" y="344917"/>
                      <a:pt x="867578" y="354167"/>
                      <a:pt x="884095" y="351524"/>
                    </a:cubicBezTo>
                    <a:cubicBezTo>
                      <a:pt x="903255" y="348881"/>
                      <a:pt x="907880" y="358131"/>
                      <a:pt x="907880" y="375970"/>
                    </a:cubicBezTo>
                    <a:cubicBezTo>
                      <a:pt x="907220" y="640908"/>
                      <a:pt x="907880" y="906507"/>
                      <a:pt x="907220" y="1171445"/>
                    </a:cubicBezTo>
                    <a:cubicBezTo>
                      <a:pt x="907220" y="1201837"/>
                      <a:pt x="892024" y="1217033"/>
                      <a:pt x="861632" y="1217033"/>
                    </a:cubicBezTo>
                    <a:cubicBezTo>
                      <a:pt x="643603" y="1217033"/>
                      <a:pt x="426235" y="1217033"/>
                      <a:pt x="208206" y="1217694"/>
                    </a:cubicBezTo>
                    <a:cubicBezTo>
                      <a:pt x="191688" y="1217694"/>
                      <a:pt x="181117" y="1213730"/>
                      <a:pt x="171868" y="1198533"/>
                    </a:cubicBezTo>
                    <a:cubicBezTo>
                      <a:pt x="148743" y="1162195"/>
                      <a:pt x="99852" y="1150303"/>
                      <a:pt x="57568" y="1166820"/>
                    </a:cubicBezTo>
                    <a:cubicBezTo>
                      <a:pt x="18587" y="1182016"/>
                      <a:pt x="-4538" y="1224300"/>
                      <a:pt x="748" y="1269228"/>
                    </a:cubicBezTo>
                    <a:cubicBezTo>
                      <a:pt x="6694" y="1316798"/>
                      <a:pt x="37747" y="1349832"/>
                      <a:pt x="82674" y="1355118"/>
                    </a:cubicBezTo>
                    <a:cubicBezTo>
                      <a:pt x="128262" y="1360403"/>
                      <a:pt x="169885" y="1338600"/>
                      <a:pt x="182439" y="1296316"/>
                    </a:cubicBezTo>
                    <a:cubicBezTo>
                      <a:pt x="189706" y="1273853"/>
                      <a:pt x="201599" y="1271210"/>
                      <a:pt x="220759" y="1271210"/>
                    </a:cubicBezTo>
                    <a:cubicBezTo>
                      <a:pt x="431520" y="1271210"/>
                      <a:pt x="643603" y="1269889"/>
                      <a:pt x="855025" y="1271871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899869F7-7F70-43EC-97C3-A531CD669C49}"/>
                  </a:ext>
                </a:extLst>
              </p:cNvPr>
              <p:cNvSpPr/>
              <p:nvPr/>
            </p:nvSpPr>
            <p:spPr>
              <a:xfrm flipH="1">
                <a:off x="1924341" y="5139374"/>
                <a:ext cx="576100" cy="1118127"/>
              </a:xfrm>
              <a:custGeom>
                <a:avLst/>
                <a:gdLst>
                  <a:gd name="connsiteX0" fmla="*/ 97540 w 576100"/>
                  <a:gd name="connsiteY0" fmla="*/ 19 h 1118127"/>
                  <a:gd name="connsiteX1" fmla="*/ 17276 w 576100"/>
                  <a:gd name="connsiteY1" fmla="*/ 19 h 1118127"/>
                  <a:gd name="connsiteX2" fmla="*/ 360 w 576100"/>
                  <a:gd name="connsiteY2" fmla="*/ 16936 h 1118127"/>
                  <a:gd name="connsiteX3" fmla="*/ 0 w 576100"/>
                  <a:gd name="connsiteY3" fmla="*/ 97199 h 1118127"/>
                  <a:gd name="connsiteX4" fmla="*/ 0 w 576100"/>
                  <a:gd name="connsiteY4" fmla="*/ 179982 h 1118127"/>
                  <a:gd name="connsiteX5" fmla="*/ 11517 w 576100"/>
                  <a:gd name="connsiteY5" fmla="*/ 191500 h 1118127"/>
                  <a:gd name="connsiteX6" fmla="*/ 49922 w 576100"/>
                  <a:gd name="connsiteY6" fmla="*/ 191650 h 1118127"/>
                  <a:gd name="connsiteX7" fmla="*/ 46244 w 576100"/>
                  <a:gd name="connsiteY7" fmla="*/ 192570 h 1118127"/>
                  <a:gd name="connsiteX8" fmla="*/ 43182 w 576100"/>
                  <a:gd name="connsiteY8" fmla="*/ 207687 h 1118127"/>
                  <a:gd name="connsiteX9" fmla="*/ 43496 w 576100"/>
                  <a:gd name="connsiteY9" fmla="*/ 1059632 h 1118127"/>
                  <a:gd name="connsiteX10" fmla="*/ 60140 w 576100"/>
                  <a:gd name="connsiteY10" fmla="*/ 1077988 h 1118127"/>
                  <a:gd name="connsiteX11" fmla="*/ 471203 w 576100"/>
                  <a:gd name="connsiteY11" fmla="*/ 1077988 h 1118127"/>
                  <a:gd name="connsiteX12" fmla="*/ 488789 w 576100"/>
                  <a:gd name="connsiteY12" fmla="*/ 1080147 h 1118127"/>
                  <a:gd name="connsiteX13" fmla="*/ 522076 w 576100"/>
                  <a:gd name="connsiteY13" fmla="*/ 1117220 h 1118127"/>
                  <a:gd name="connsiteX14" fmla="*/ 573890 w 576100"/>
                  <a:gd name="connsiteY14" fmla="*/ 1082307 h 1118127"/>
                  <a:gd name="connsiteX15" fmla="*/ 550967 w 576100"/>
                  <a:gd name="connsiteY15" fmla="*/ 1016440 h 1118127"/>
                  <a:gd name="connsiteX16" fmla="*/ 491615 w 576100"/>
                  <a:gd name="connsiteY16" fmla="*/ 1038036 h 1118127"/>
                  <a:gd name="connsiteX17" fmla="*/ 94369 w 576100"/>
                  <a:gd name="connsiteY17" fmla="*/ 1038396 h 1118127"/>
                  <a:gd name="connsiteX18" fmla="*/ 78039 w 576100"/>
                  <a:gd name="connsiteY18" fmla="*/ 1019680 h 1118127"/>
                  <a:gd name="connsiteX19" fmla="*/ 78039 w 576100"/>
                  <a:gd name="connsiteY19" fmla="*/ 211286 h 1118127"/>
                  <a:gd name="connsiteX20" fmla="*/ 76642 w 576100"/>
                  <a:gd name="connsiteY20" fmla="*/ 191755 h 1118127"/>
                  <a:gd name="connsiteX21" fmla="*/ 103299 w 576100"/>
                  <a:gd name="connsiteY21" fmla="*/ 191860 h 1118127"/>
                  <a:gd name="connsiteX22" fmla="*/ 114817 w 576100"/>
                  <a:gd name="connsiteY22" fmla="*/ 179982 h 1118127"/>
                  <a:gd name="connsiteX23" fmla="*/ 115177 w 576100"/>
                  <a:gd name="connsiteY23" fmla="*/ 97199 h 1118127"/>
                  <a:gd name="connsiteX24" fmla="*/ 114817 w 576100"/>
                  <a:gd name="connsiteY24" fmla="*/ 16936 h 1118127"/>
                  <a:gd name="connsiteX25" fmla="*/ 97540 w 576100"/>
                  <a:gd name="connsiteY25" fmla="*/ 19 h 1118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576100" h="1118127">
                    <a:moveTo>
                      <a:pt x="97540" y="19"/>
                    </a:moveTo>
                    <a:cubicBezTo>
                      <a:pt x="70905" y="739"/>
                      <a:pt x="43911" y="739"/>
                      <a:pt x="17276" y="19"/>
                    </a:cubicBezTo>
                    <a:cubicBezTo>
                      <a:pt x="4679" y="-341"/>
                      <a:pt x="0" y="4338"/>
                      <a:pt x="360" y="16936"/>
                    </a:cubicBezTo>
                    <a:cubicBezTo>
                      <a:pt x="720" y="43570"/>
                      <a:pt x="360" y="70564"/>
                      <a:pt x="0" y="97199"/>
                    </a:cubicBezTo>
                    <a:cubicBezTo>
                      <a:pt x="0" y="124913"/>
                      <a:pt x="360" y="152627"/>
                      <a:pt x="0" y="179982"/>
                    </a:cubicBezTo>
                    <a:cubicBezTo>
                      <a:pt x="0" y="188980"/>
                      <a:pt x="2879" y="191500"/>
                      <a:pt x="11517" y="191500"/>
                    </a:cubicBezTo>
                    <a:lnTo>
                      <a:pt x="49922" y="191650"/>
                    </a:lnTo>
                    <a:lnTo>
                      <a:pt x="46244" y="192570"/>
                    </a:lnTo>
                    <a:cubicBezTo>
                      <a:pt x="43889" y="195449"/>
                      <a:pt x="43182" y="200308"/>
                      <a:pt x="43182" y="207687"/>
                    </a:cubicBezTo>
                    <a:cubicBezTo>
                      <a:pt x="43496" y="491668"/>
                      <a:pt x="43496" y="775651"/>
                      <a:pt x="43496" y="1059632"/>
                    </a:cubicBezTo>
                    <a:cubicBezTo>
                      <a:pt x="43496" y="1079428"/>
                      <a:pt x="40670" y="1077988"/>
                      <a:pt x="60140" y="1077988"/>
                    </a:cubicBezTo>
                    <a:cubicBezTo>
                      <a:pt x="197056" y="1077988"/>
                      <a:pt x="334287" y="1077988"/>
                      <a:pt x="471203" y="1077988"/>
                    </a:cubicBezTo>
                    <a:cubicBezTo>
                      <a:pt x="477170" y="1077988"/>
                      <a:pt x="483136" y="1076548"/>
                      <a:pt x="488789" y="1080147"/>
                    </a:cubicBezTo>
                    <a:cubicBezTo>
                      <a:pt x="492871" y="1100664"/>
                      <a:pt x="505119" y="1113981"/>
                      <a:pt x="522076" y="1117220"/>
                    </a:cubicBezTo>
                    <a:cubicBezTo>
                      <a:pt x="546884" y="1121899"/>
                      <a:pt x="566982" y="1108222"/>
                      <a:pt x="573890" y="1082307"/>
                    </a:cubicBezTo>
                    <a:cubicBezTo>
                      <a:pt x="580799" y="1055673"/>
                      <a:pt x="571064" y="1026879"/>
                      <a:pt x="550967" y="1016440"/>
                    </a:cubicBezTo>
                    <a:cubicBezTo>
                      <a:pt x="528671" y="1004923"/>
                      <a:pt x="505432" y="1013201"/>
                      <a:pt x="491615" y="1038036"/>
                    </a:cubicBezTo>
                    <a:cubicBezTo>
                      <a:pt x="359095" y="1038036"/>
                      <a:pt x="226889" y="1038396"/>
                      <a:pt x="94369" y="1038396"/>
                    </a:cubicBezTo>
                    <a:cubicBezTo>
                      <a:pt x="78039" y="1038396"/>
                      <a:pt x="78039" y="1038396"/>
                      <a:pt x="78039" y="1019680"/>
                    </a:cubicBezTo>
                    <a:cubicBezTo>
                      <a:pt x="78039" y="750095"/>
                      <a:pt x="78039" y="480871"/>
                      <a:pt x="78039" y="211286"/>
                    </a:cubicBezTo>
                    <a:lnTo>
                      <a:pt x="76642" y="191755"/>
                    </a:lnTo>
                    <a:lnTo>
                      <a:pt x="103299" y="191860"/>
                    </a:lnTo>
                    <a:cubicBezTo>
                      <a:pt x="112297" y="191860"/>
                      <a:pt x="114817" y="188620"/>
                      <a:pt x="114817" y="179982"/>
                    </a:cubicBezTo>
                    <a:cubicBezTo>
                      <a:pt x="114456" y="152268"/>
                      <a:pt x="114817" y="124553"/>
                      <a:pt x="115177" y="97199"/>
                    </a:cubicBezTo>
                    <a:cubicBezTo>
                      <a:pt x="115177" y="70564"/>
                      <a:pt x="114456" y="43570"/>
                      <a:pt x="114817" y="16936"/>
                    </a:cubicBezTo>
                    <a:cubicBezTo>
                      <a:pt x="115177" y="3978"/>
                      <a:pt x="110137" y="19"/>
                      <a:pt x="97540" y="19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6585459A-FF7E-4A4B-B080-F4E91E9E8C31}"/>
                  </a:ext>
                </a:extLst>
              </p:cNvPr>
              <p:cNvSpPr/>
              <p:nvPr/>
            </p:nvSpPr>
            <p:spPr>
              <a:xfrm flipH="1">
                <a:off x="2778637" y="5139374"/>
                <a:ext cx="120656" cy="1100593"/>
              </a:xfrm>
              <a:custGeom>
                <a:avLst/>
                <a:gdLst>
                  <a:gd name="connsiteX0" fmla="*/ 102279 w 120656"/>
                  <a:gd name="connsiteY0" fmla="*/ 19 h 1100593"/>
                  <a:gd name="connsiteX1" fmla="*/ 22016 w 120656"/>
                  <a:gd name="connsiteY1" fmla="*/ 19 h 1100593"/>
                  <a:gd name="connsiteX2" fmla="*/ 4020 w 120656"/>
                  <a:gd name="connsiteY2" fmla="*/ 17656 h 1100593"/>
                  <a:gd name="connsiteX3" fmla="*/ 4020 w 120656"/>
                  <a:gd name="connsiteY3" fmla="*/ 96480 h 1100593"/>
                  <a:gd name="connsiteX4" fmla="*/ 4379 w 120656"/>
                  <a:gd name="connsiteY4" fmla="*/ 177823 h 1100593"/>
                  <a:gd name="connsiteX5" fmla="*/ 18417 w 120656"/>
                  <a:gd name="connsiteY5" fmla="*/ 191500 h 1100593"/>
                  <a:gd name="connsiteX6" fmla="*/ 57596 w 120656"/>
                  <a:gd name="connsiteY6" fmla="*/ 191500 h 1100593"/>
                  <a:gd name="connsiteX7" fmla="*/ 52440 w 120656"/>
                  <a:gd name="connsiteY7" fmla="*/ 193064 h 1100593"/>
                  <a:gd name="connsiteX8" fmla="*/ 49741 w 120656"/>
                  <a:gd name="connsiteY8" fmla="*/ 206606 h 1100593"/>
                  <a:gd name="connsiteX9" fmla="*/ 50100 w 120656"/>
                  <a:gd name="connsiteY9" fmla="*/ 975408 h 1100593"/>
                  <a:gd name="connsiteX10" fmla="*/ 34624 w 120656"/>
                  <a:gd name="connsiteY10" fmla="*/ 997004 h 1100593"/>
                  <a:gd name="connsiteX11" fmla="*/ 11948 w 120656"/>
                  <a:gd name="connsiteY11" fmla="*/ 1011761 h 1100593"/>
                  <a:gd name="connsiteX12" fmla="*/ 16627 w 120656"/>
                  <a:gd name="connsiteY12" fmla="*/ 1087705 h 1100593"/>
                  <a:gd name="connsiteX13" fmla="*/ 88253 w 120656"/>
                  <a:gd name="connsiteY13" fmla="*/ 1085905 h 1100593"/>
                  <a:gd name="connsiteX14" fmla="*/ 88613 w 120656"/>
                  <a:gd name="connsiteY14" fmla="*/ 1009241 h 1100593"/>
                  <a:gd name="connsiteX15" fmla="*/ 79974 w 120656"/>
                  <a:gd name="connsiteY15" fmla="*/ 984766 h 1100593"/>
                  <a:gd name="connsiteX16" fmla="*/ 79974 w 120656"/>
                  <a:gd name="connsiteY16" fmla="*/ 596766 h 1100593"/>
                  <a:gd name="connsiteX17" fmla="*/ 79974 w 120656"/>
                  <a:gd name="connsiteY17" fmla="*/ 204447 h 1100593"/>
                  <a:gd name="connsiteX18" fmla="*/ 77680 w 120656"/>
                  <a:gd name="connsiteY18" fmla="*/ 192929 h 1100593"/>
                  <a:gd name="connsiteX19" fmla="*/ 73441 w 120656"/>
                  <a:gd name="connsiteY19" fmla="*/ 191500 h 1100593"/>
                  <a:gd name="connsiteX20" fmla="*/ 105879 w 120656"/>
                  <a:gd name="connsiteY20" fmla="*/ 191500 h 1100593"/>
                  <a:gd name="connsiteX21" fmla="*/ 119916 w 120656"/>
                  <a:gd name="connsiteY21" fmla="*/ 177463 h 1100593"/>
                  <a:gd name="connsiteX22" fmla="*/ 120636 w 120656"/>
                  <a:gd name="connsiteY22" fmla="*/ 96120 h 1100593"/>
                  <a:gd name="connsiteX23" fmla="*/ 120636 w 120656"/>
                  <a:gd name="connsiteY23" fmla="*/ 19096 h 1100593"/>
                  <a:gd name="connsiteX24" fmla="*/ 102279 w 120656"/>
                  <a:gd name="connsiteY24" fmla="*/ 19 h 1100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20656" h="1100593">
                    <a:moveTo>
                      <a:pt x="102279" y="19"/>
                    </a:moveTo>
                    <a:cubicBezTo>
                      <a:pt x="75645" y="740"/>
                      <a:pt x="48651" y="740"/>
                      <a:pt x="22016" y="19"/>
                    </a:cubicBezTo>
                    <a:cubicBezTo>
                      <a:pt x="9059" y="-341"/>
                      <a:pt x="3660" y="4339"/>
                      <a:pt x="4020" y="17656"/>
                    </a:cubicBezTo>
                    <a:cubicBezTo>
                      <a:pt x="4740" y="43931"/>
                      <a:pt x="4020" y="70205"/>
                      <a:pt x="4020" y="96480"/>
                    </a:cubicBezTo>
                    <a:cubicBezTo>
                      <a:pt x="4379" y="123474"/>
                      <a:pt x="5100" y="150829"/>
                      <a:pt x="4379" y="177823"/>
                    </a:cubicBezTo>
                    <a:cubicBezTo>
                      <a:pt x="4020" y="188981"/>
                      <a:pt x="7979" y="191860"/>
                      <a:pt x="18417" y="191500"/>
                    </a:cubicBezTo>
                    <a:lnTo>
                      <a:pt x="57596" y="191500"/>
                    </a:lnTo>
                    <a:lnTo>
                      <a:pt x="52440" y="193064"/>
                    </a:lnTo>
                    <a:cubicBezTo>
                      <a:pt x="50191" y="195989"/>
                      <a:pt x="49741" y="200488"/>
                      <a:pt x="49741" y="206606"/>
                    </a:cubicBezTo>
                    <a:cubicBezTo>
                      <a:pt x="50100" y="462874"/>
                      <a:pt x="49741" y="719141"/>
                      <a:pt x="50100" y="975408"/>
                    </a:cubicBezTo>
                    <a:cubicBezTo>
                      <a:pt x="50100" y="987286"/>
                      <a:pt x="49381" y="995564"/>
                      <a:pt x="34624" y="997004"/>
                    </a:cubicBezTo>
                    <a:cubicBezTo>
                      <a:pt x="25266" y="997724"/>
                      <a:pt x="18067" y="1004562"/>
                      <a:pt x="11948" y="1011761"/>
                    </a:cubicBezTo>
                    <a:cubicBezTo>
                      <a:pt x="-5688" y="1033716"/>
                      <a:pt x="-3529" y="1068989"/>
                      <a:pt x="16627" y="1087705"/>
                    </a:cubicBezTo>
                    <a:cubicBezTo>
                      <a:pt x="36064" y="1105702"/>
                      <a:pt x="69897" y="1104622"/>
                      <a:pt x="88253" y="1085905"/>
                    </a:cubicBezTo>
                    <a:cubicBezTo>
                      <a:pt x="108048" y="1066109"/>
                      <a:pt x="109128" y="1029397"/>
                      <a:pt x="88613" y="1009241"/>
                    </a:cubicBezTo>
                    <a:cubicBezTo>
                      <a:pt x="81414" y="1001683"/>
                      <a:pt x="79974" y="994485"/>
                      <a:pt x="79974" y="984766"/>
                    </a:cubicBezTo>
                    <a:cubicBezTo>
                      <a:pt x="79974" y="855553"/>
                      <a:pt x="79974" y="725980"/>
                      <a:pt x="79974" y="596766"/>
                    </a:cubicBezTo>
                    <a:cubicBezTo>
                      <a:pt x="79974" y="466113"/>
                      <a:pt x="79974" y="335100"/>
                      <a:pt x="79974" y="204447"/>
                    </a:cubicBezTo>
                    <a:cubicBezTo>
                      <a:pt x="79974" y="199228"/>
                      <a:pt x="79614" y="195449"/>
                      <a:pt x="77680" y="192929"/>
                    </a:cubicBezTo>
                    <a:lnTo>
                      <a:pt x="73441" y="191500"/>
                    </a:lnTo>
                    <a:lnTo>
                      <a:pt x="105879" y="191500"/>
                    </a:lnTo>
                    <a:cubicBezTo>
                      <a:pt x="116677" y="191860"/>
                      <a:pt x="119916" y="188261"/>
                      <a:pt x="119916" y="177463"/>
                    </a:cubicBezTo>
                    <a:cubicBezTo>
                      <a:pt x="119916" y="150469"/>
                      <a:pt x="118116" y="123114"/>
                      <a:pt x="120636" y="96120"/>
                    </a:cubicBezTo>
                    <a:cubicBezTo>
                      <a:pt x="120636" y="70565"/>
                      <a:pt x="119916" y="45010"/>
                      <a:pt x="120636" y="19096"/>
                    </a:cubicBezTo>
                    <a:cubicBezTo>
                      <a:pt x="120995" y="5419"/>
                      <a:pt x="116677" y="-341"/>
                      <a:pt x="102279" y="19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2C6A12CB-A937-425D-BCA3-A5BB1CB57193}"/>
                  </a:ext>
                </a:extLst>
              </p:cNvPr>
              <p:cNvSpPr/>
              <p:nvPr/>
            </p:nvSpPr>
            <p:spPr>
              <a:xfrm flipH="1">
                <a:off x="1405312" y="5139374"/>
                <a:ext cx="689866" cy="864745"/>
              </a:xfrm>
              <a:custGeom>
                <a:avLst/>
                <a:gdLst>
                  <a:gd name="connsiteX0" fmla="*/ 50409 w 689866"/>
                  <a:gd name="connsiteY0" fmla="*/ 189897 h 864745"/>
                  <a:gd name="connsiteX1" fmla="*/ 42131 w 689866"/>
                  <a:gd name="connsiteY1" fmla="*/ 205149 h 864745"/>
                  <a:gd name="connsiteX2" fmla="*/ 42131 w 689866"/>
                  <a:gd name="connsiteY2" fmla="*/ 505687 h 864745"/>
                  <a:gd name="connsiteX3" fmla="*/ 41771 w 689866"/>
                  <a:gd name="connsiteY3" fmla="*/ 803346 h 864745"/>
                  <a:gd name="connsiteX4" fmla="*/ 59768 w 689866"/>
                  <a:gd name="connsiteY4" fmla="*/ 822062 h 864745"/>
                  <a:gd name="connsiteX5" fmla="*/ 571582 w 689866"/>
                  <a:gd name="connsiteY5" fmla="*/ 821702 h 864745"/>
                  <a:gd name="connsiteX6" fmla="*/ 591018 w 689866"/>
                  <a:gd name="connsiteY6" fmla="*/ 833580 h 864745"/>
                  <a:gd name="connsiteX7" fmla="*/ 648966 w 689866"/>
                  <a:gd name="connsiteY7" fmla="*/ 863814 h 864745"/>
                  <a:gd name="connsiteX8" fmla="*/ 689638 w 689866"/>
                  <a:gd name="connsiteY8" fmla="*/ 816663 h 864745"/>
                  <a:gd name="connsiteX9" fmla="*/ 656525 w 689866"/>
                  <a:gd name="connsiteY9" fmla="*/ 760874 h 864745"/>
                  <a:gd name="connsiteX10" fmla="*/ 595338 w 689866"/>
                  <a:gd name="connsiteY10" fmla="*/ 781390 h 864745"/>
                  <a:gd name="connsiteX11" fmla="*/ 575542 w 689866"/>
                  <a:gd name="connsiteY11" fmla="*/ 791828 h 864745"/>
                  <a:gd name="connsiteX12" fmla="*/ 88201 w 689866"/>
                  <a:gd name="connsiteY12" fmla="*/ 791828 h 864745"/>
                  <a:gd name="connsiteX13" fmla="*/ 71645 w 689866"/>
                  <a:gd name="connsiteY13" fmla="*/ 774552 h 864745"/>
                  <a:gd name="connsiteX14" fmla="*/ 72005 w 689866"/>
                  <a:gd name="connsiteY14" fmla="*/ 210187 h 864745"/>
                  <a:gd name="connsiteX15" fmla="*/ 72005 w 689866"/>
                  <a:gd name="connsiteY15" fmla="*/ 197230 h 864745"/>
                  <a:gd name="connsiteX16" fmla="*/ 68405 w 689866"/>
                  <a:gd name="connsiteY16" fmla="*/ 190031 h 864745"/>
                  <a:gd name="connsiteX17" fmla="*/ 50409 w 689866"/>
                  <a:gd name="connsiteY17" fmla="*/ 189897 h 864745"/>
                  <a:gd name="connsiteX18" fmla="*/ 100079 w 689866"/>
                  <a:gd name="connsiteY18" fmla="*/ 0 h 864745"/>
                  <a:gd name="connsiteX19" fmla="*/ 14057 w 689866"/>
                  <a:gd name="connsiteY19" fmla="*/ 0 h 864745"/>
                  <a:gd name="connsiteX20" fmla="*/ 19 w 689866"/>
                  <a:gd name="connsiteY20" fmla="*/ 14037 h 864745"/>
                  <a:gd name="connsiteX21" fmla="*/ 739 w 689866"/>
                  <a:gd name="connsiteY21" fmla="*/ 95381 h 864745"/>
                  <a:gd name="connsiteX22" fmla="*/ 2899 w 689866"/>
                  <a:gd name="connsiteY22" fmla="*/ 114097 h 864745"/>
                  <a:gd name="connsiteX23" fmla="*/ 2899 w 689866"/>
                  <a:gd name="connsiteY23" fmla="*/ 175284 h 864745"/>
                  <a:gd name="connsiteX24" fmla="*/ 16576 w 689866"/>
                  <a:gd name="connsiteY24" fmla="*/ 189321 h 864745"/>
                  <a:gd name="connsiteX25" fmla="*/ 112676 w 689866"/>
                  <a:gd name="connsiteY25" fmla="*/ 188601 h 864745"/>
                  <a:gd name="connsiteX26" fmla="*/ 114116 w 689866"/>
                  <a:gd name="connsiteY26" fmla="*/ 15477 h 864745"/>
                  <a:gd name="connsiteX27" fmla="*/ 100079 w 689866"/>
                  <a:gd name="connsiteY27" fmla="*/ 0 h 864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689866" h="864745">
                    <a:moveTo>
                      <a:pt x="50409" y="189897"/>
                    </a:moveTo>
                    <a:cubicBezTo>
                      <a:pt x="45460" y="192731"/>
                      <a:pt x="42131" y="198130"/>
                      <a:pt x="42131" y="205149"/>
                    </a:cubicBezTo>
                    <a:cubicBezTo>
                      <a:pt x="42131" y="305208"/>
                      <a:pt x="42131" y="405628"/>
                      <a:pt x="42131" y="505687"/>
                    </a:cubicBezTo>
                    <a:cubicBezTo>
                      <a:pt x="42131" y="605027"/>
                      <a:pt x="42491" y="704006"/>
                      <a:pt x="41771" y="803346"/>
                    </a:cubicBezTo>
                    <a:cubicBezTo>
                      <a:pt x="41771" y="817743"/>
                      <a:pt x="44650" y="822062"/>
                      <a:pt x="59768" y="822062"/>
                    </a:cubicBezTo>
                    <a:cubicBezTo>
                      <a:pt x="230372" y="821342"/>
                      <a:pt x="400977" y="821702"/>
                      <a:pt x="571582" y="821702"/>
                    </a:cubicBezTo>
                    <a:cubicBezTo>
                      <a:pt x="580940" y="821702"/>
                      <a:pt x="587059" y="822422"/>
                      <a:pt x="591018" y="833580"/>
                    </a:cubicBezTo>
                    <a:cubicBezTo>
                      <a:pt x="599296" y="857335"/>
                      <a:pt x="621972" y="868133"/>
                      <a:pt x="648966" y="863814"/>
                    </a:cubicBezTo>
                    <a:cubicBezTo>
                      <a:pt x="671282" y="860214"/>
                      <a:pt x="687478" y="841498"/>
                      <a:pt x="689638" y="816663"/>
                    </a:cubicBezTo>
                    <a:cubicBezTo>
                      <a:pt x="691798" y="790388"/>
                      <a:pt x="678480" y="768433"/>
                      <a:pt x="656525" y="760874"/>
                    </a:cubicBezTo>
                    <a:cubicBezTo>
                      <a:pt x="632770" y="752956"/>
                      <a:pt x="607215" y="760515"/>
                      <a:pt x="595338" y="781390"/>
                    </a:cubicBezTo>
                    <a:cubicBezTo>
                      <a:pt x="590298" y="790029"/>
                      <a:pt x="584899" y="791828"/>
                      <a:pt x="575542" y="791828"/>
                    </a:cubicBezTo>
                    <a:cubicBezTo>
                      <a:pt x="413215" y="791468"/>
                      <a:pt x="250888" y="791468"/>
                      <a:pt x="88201" y="791828"/>
                    </a:cubicBezTo>
                    <a:cubicBezTo>
                      <a:pt x="74164" y="791828"/>
                      <a:pt x="71645" y="787509"/>
                      <a:pt x="71645" y="774552"/>
                    </a:cubicBezTo>
                    <a:cubicBezTo>
                      <a:pt x="72005" y="586310"/>
                      <a:pt x="72005" y="398069"/>
                      <a:pt x="72005" y="210187"/>
                    </a:cubicBezTo>
                    <a:cubicBezTo>
                      <a:pt x="72005" y="205869"/>
                      <a:pt x="72005" y="201550"/>
                      <a:pt x="72005" y="197230"/>
                    </a:cubicBezTo>
                    <a:cubicBezTo>
                      <a:pt x="72005" y="194351"/>
                      <a:pt x="71645" y="191471"/>
                      <a:pt x="68405" y="190031"/>
                    </a:cubicBezTo>
                    <a:cubicBezTo>
                      <a:pt x="61927" y="186792"/>
                      <a:pt x="55358" y="187062"/>
                      <a:pt x="50409" y="189897"/>
                    </a:cubicBezTo>
                    <a:close/>
                    <a:moveTo>
                      <a:pt x="100079" y="0"/>
                    </a:moveTo>
                    <a:cubicBezTo>
                      <a:pt x="71285" y="360"/>
                      <a:pt x="42851" y="360"/>
                      <a:pt x="14057" y="0"/>
                    </a:cubicBezTo>
                    <a:cubicBezTo>
                      <a:pt x="4339" y="0"/>
                      <a:pt x="-341" y="4319"/>
                      <a:pt x="19" y="14037"/>
                    </a:cubicBezTo>
                    <a:cubicBezTo>
                      <a:pt x="379" y="41032"/>
                      <a:pt x="379" y="68386"/>
                      <a:pt x="739" y="95381"/>
                    </a:cubicBezTo>
                    <a:cubicBezTo>
                      <a:pt x="3618" y="101499"/>
                      <a:pt x="2899" y="107618"/>
                      <a:pt x="2899" y="114097"/>
                    </a:cubicBezTo>
                    <a:cubicBezTo>
                      <a:pt x="2899" y="134612"/>
                      <a:pt x="3259" y="154768"/>
                      <a:pt x="2899" y="175284"/>
                    </a:cubicBezTo>
                    <a:cubicBezTo>
                      <a:pt x="2899" y="185362"/>
                      <a:pt x="6498" y="189681"/>
                      <a:pt x="16576" y="189321"/>
                    </a:cubicBezTo>
                    <a:cubicBezTo>
                      <a:pt x="48609" y="188961"/>
                      <a:pt x="80643" y="188961"/>
                      <a:pt x="112676" y="188601"/>
                    </a:cubicBezTo>
                    <a:cubicBezTo>
                      <a:pt x="113036" y="131013"/>
                      <a:pt x="113396" y="73065"/>
                      <a:pt x="114116" y="15477"/>
                    </a:cubicBezTo>
                    <a:cubicBezTo>
                      <a:pt x="114116" y="5399"/>
                      <a:pt x="111237" y="0"/>
                      <a:pt x="100079" y="0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71F5C56A-4D65-45BB-ADFB-4902606EA2E5}"/>
                </a:ext>
              </a:extLst>
            </p:cNvPr>
            <p:cNvGrpSpPr/>
            <p:nvPr userDrawn="1"/>
          </p:nvGrpSpPr>
          <p:grpSpPr>
            <a:xfrm>
              <a:off x="548226" y="1602802"/>
              <a:ext cx="944002" cy="3757883"/>
              <a:chOff x="655230" y="1602802"/>
              <a:chExt cx="944002" cy="3757883"/>
            </a:xfrm>
            <a:grpFill/>
          </p:grpSpPr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14CFE449-955F-4128-94F3-2CACBE8BB46B}"/>
                  </a:ext>
                </a:extLst>
              </p:cNvPr>
              <p:cNvSpPr/>
              <p:nvPr userDrawn="1"/>
            </p:nvSpPr>
            <p:spPr>
              <a:xfrm flipH="1">
                <a:off x="830109" y="3005304"/>
                <a:ext cx="769123" cy="128635"/>
              </a:xfrm>
              <a:custGeom>
                <a:avLst/>
                <a:gdLst>
                  <a:gd name="connsiteX0" fmla="*/ 1409189 w 1411831"/>
                  <a:gd name="connsiteY0" fmla="*/ 73007 h 236127"/>
                  <a:gd name="connsiteX1" fmla="*/ 1238730 w 1411831"/>
                  <a:gd name="connsiteY1" fmla="*/ 45257 h 236127"/>
                  <a:gd name="connsiteX2" fmla="*/ 1212963 w 1411831"/>
                  <a:gd name="connsiteY2" fmla="*/ 55168 h 236127"/>
                  <a:gd name="connsiteX3" fmla="*/ 385775 w 1411831"/>
                  <a:gd name="connsiteY3" fmla="*/ 55168 h 236127"/>
                  <a:gd name="connsiteX4" fmla="*/ 363972 w 1411831"/>
                  <a:gd name="connsiteY4" fmla="*/ 34687 h 236127"/>
                  <a:gd name="connsiteX5" fmla="*/ 340848 w 1411831"/>
                  <a:gd name="connsiteY5" fmla="*/ 12884 h 236127"/>
                  <a:gd name="connsiteX6" fmla="*/ 190870 w 1411831"/>
                  <a:gd name="connsiteY6" fmla="*/ 12884 h 236127"/>
                  <a:gd name="connsiteX7" fmla="*/ 165103 w 1411831"/>
                  <a:gd name="connsiteY7" fmla="*/ 991 h 236127"/>
                  <a:gd name="connsiteX8" fmla="*/ 31643 w 1411831"/>
                  <a:gd name="connsiteY8" fmla="*/ 991 h 236127"/>
                  <a:gd name="connsiteX9" fmla="*/ 1251 w 1411831"/>
                  <a:gd name="connsiteY9" fmla="*/ 34026 h 236127"/>
                  <a:gd name="connsiteX10" fmla="*/ 1251 w 1411831"/>
                  <a:gd name="connsiteY10" fmla="*/ 199860 h 236127"/>
                  <a:gd name="connsiteX11" fmla="*/ 37589 w 1411831"/>
                  <a:gd name="connsiteY11" fmla="*/ 234877 h 236127"/>
                  <a:gd name="connsiteX12" fmla="*/ 160478 w 1411831"/>
                  <a:gd name="connsiteY12" fmla="*/ 234877 h 236127"/>
                  <a:gd name="connsiteX13" fmla="*/ 192192 w 1411831"/>
                  <a:gd name="connsiteY13" fmla="*/ 222984 h 236127"/>
                  <a:gd name="connsiteX14" fmla="*/ 339526 w 1411831"/>
                  <a:gd name="connsiteY14" fmla="*/ 223645 h 236127"/>
                  <a:gd name="connsiteX15" fmla="*/ 363972 w 1411831"/>
                  <a:gd name="connsiteY15" fmla="*/ 199860 h 236127"/>
                  <a:gd name="connsiteX16" fmla="*/ 363311 w 1411831"/>
                  <a:gd name="connsiteY16" fmla="*/ 151629 h 236127"/>
                  <a:gd name="connsiteX17" fmla="*/ 386435 w 1411831"/>
                  <a:gd name="connsiteY17" fmla="*/ 126523 h 236127"/>
                  <a:gd name="connsiteX18" fmla="*/ 1203053 w 1411831"/>
                  <a:gd name="connsiteY18" fmla="*/ 126523 h 236127"/>
                  <a:gd name="connsiteX19" fmla="*/ 1230802 w 1411831"/>
                  <a:gd name="connsiteY19" fmla="*/ 145022 h 236127"/>
                  <a:gd name="connsiteX20" fmla="*/ 1339817 w 1411831"/>
                  <a:gd name="connsiteY20" fmla="*/ 196556 h 236127"/>
                  <a:gd name="connsiteX21" fmla="*/ 1411832 w 1411831"/>
                  <a:gd name="connsiteY21" fmla="*/ 124541 h 236127"/>
                  <a:gd name="connsiteX22" fmla="*/ 1411832 w 1411831"/>
                  <a:gd name="connsiteY22" fmla="*/ 76310 h 236127"/>
                  <a:gd name="connsiteX23" fmla="*/ 1409189 w 1411831"/>
                  <a:gd name="connsiteY23" fmla="*/ 73007 h 236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411831" h="236127">
                    <a:moveTo>
                      <a:pt x="1409189" y="73007"/>
                    </a:moveTo>
                    <a:cubicBezTo>
                      <a:pt x="1375494" y="-8259"/>
                      <a:pt x="1294889" y="-21472"/>
                      <a:pt x="1238730" y="45257"/>
                    </a:cubicBezTo>
                    <a:cubicBezTo>
                      <a:pt x="1230802" y="54507"/>
                      <a:pt x="1222874" y="55168"/>
                      <a:pt x="1212963" y="55168"/>
                    </a:cubicBezTo>
                    <a:cubicBezTo>
                      <a:pt x="937454" y="55168"/>
                      <a:pt x="661284" y="55168"/>
                      <a:pt x="385775" y="55168"/>
                    </a:cubicBezTo>
                    <a:cubicBezTo>
                      <a:pt x="370579" y="55168"/>
                      <a:pt x="361329" y="51864"/>
                      <a:pt x="363972" y="34687"/>
                    </a:cubicBezTo>
                    <a:cubicBezTo>
                      <a:pt x="366614" y="16187"/>
                      <a:pt x="357365" y="12884"/>
                      <a:pt x="340848" y="12884"/>
                    </a:cubicBezTo>
                    <a:cubicBezTo>
                      <a:pt x="290635" y="13544"/>
                      <a:pt x="241083" y="12884"/>
                      <a:pt x="190870" y="12884"/>
                    </a:cubicBezTo>
                    <a:cubicBezTo>
                      <a:pt x="184263" y="4955"/>
                      <a:pt x="175674" y="991"/>
                      <a:pt x="165103" y="991"/>
                    </a:cubicBezTo>
                    <a:cubicBezTo>
                      <a:pt x="120837" y="-330"/>
                      <a:pt x="75909" y="-330"/>
                      <a:pt x="31643" y="991"/>
                    </a:cubicBezTo>
                    <a:cubicBezTo>
                      <a:pt x="10501" y="1652"/>
                      <a:pt x="1912" y="14205"/>
                      <a:pt x="1251" y="34026"/>
                    </a:cubicBezTo>
                    <a:cubicBezTo>
                      <a:pt x="-71" y="89524"/>
                      <a:pt x="-731" y="144362"/>
                      <a:pt x="1251" y="199860"/>
                    </a:cubicBezTo>
                    <a:cubicBezTo>
                      <a:pt x="2572" y="227609"/>
                      <a:pt x="8519" y="233555"/>
                      <a:pt x="37589" y="234877"/>
                    </a:cubicBezTo>
                    <a:cubicBezTo>
                      <a:pt x="78552" y="236859"/>
                      <a:pt x="119515" y="236198"/>
                      <a:pt x="160478" y="234877"/>
                    </a:cubicBezTo>
                    <a:cubicBezTo>
                      <a:pt x="172371" y="234877"/>
                      <a:pt x="182942" y="230913"/>
                      <a:pt x="192192" y="222984"/>
                    </a:cubicBezTo>
                    <a:cubicBezTo>
                      <a:pt x="241083" y="222984"/>
                      <a:pt x="290635" y="222323"/>
                      <a:pt x="339526" y="223645"/>
                    </a:cubicBezTo>
                    <a:cubicBezTo>
                      <a:pt x="357365" y="224306"/>
                      <a:pt x="365954" y="219681"/>
                      <a:pt x="363972" y="199860"/>
                    </a:cubicBezTo>
                    <a:cubicBezTo>
                      <a:pt x="362650" y="184003"/>
                      <a:pt x="364632" y="167486"/>
                      <a:pt x="363311" y="151629"/>
                    </a:cubicBezTo>
                    <a:cubicBezTo>
                      <a:pt x="361990" y="133791"/>
                      <a:pt x="367275" y="126523"/>
                      <a:pt x="386435" y="126523"/>
                    </a:cubicBezTo>
                    <a:cubicBezTo>
                      <a:pt x="658641" y="127184"/>
                      <a:pt x="930847" y="127184"/>
                      <a:pt x="1203053" y="126523"/>
                    </a:cubicBezTo>
                    <a:cubicBezTo>
                      <a:pt x="1218249" y="126523"/>
                      <a:pt x="1224195" y="131808"/>
                      <a:pt x="1230802" y="145022"/>
                    </a:cubicBezTo>
                    <a:cubicBezTo>
                      <a:pt x="1250623" y="187968"/>
                      <a:pt x="1292907" y="206467"/>
                      <a:pt x="1339817" y="196556"/>
                    </a:cubicBezTo>
                    <a:cubicBezTo>
                      <a:pt x="1379458" y="187968"/>
                      <a:pt x="1397957" y="158897"/>
                      <a:pt x="1411832" y="124541"/>
                    </a:cubicBezTo>
                    <a:cubicBezTo>
                      <a:pt x="1411832" y="108684"/>
                      <a:pt x="1411832" y="92167"/>
                      <a:pt x="1411832" y="76310"/>
                    </a:cubicBezTo>
                    <a:cubicBezTo>
                      <a:pt x="1411171" y="74989"/>
                      <a:pt x="1409189" y="74328"/>
                      <a:pt x="1409189" y="73007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C36CAA8C-CBDE-4BC9-ADAC-9B9B329BE1DC}"/>
                  </a:ext>
                </a:extLst>
              </p:cNvPr>
              <p:cNvSpPr/>
              <p:nvPr userDrawn="1"/>
            </p:nvSpPr>
            <p:spPr>
              <a:xfrm flipH="1">
                <a:off x="955830" y="4190397"/>
                <a:ext cx="643402" cy="634359"/>
              </a:xfrm>
              <a:custGeom>
                <a:avLst/>
                <a:gdLst>
                  <a:gd name="connsiteX0" fmla="*/ 1129160 w 1181053"/>
                  <a:gd name="connsiteY0" fmla="*/ 979148 h 1164453"/>
                  <a:gd name="connsiteX1" fmla="*/ 1108019 w 1181053"/>
                  <a:gd name="connsiteY1" fmla="*/ 942810 h 1164453"/>
                  <a:gd name="connsiteX2" fmla="*/ 1109340 w 1181053"/>
                  <a:gd name="connsiteY2" fmla="*/ 104390 h 1164453"/>
                  <a:gd name="connsiteX3" fmla="*/ 1074984 w 1181053"/>
                  <a:gd name="connsiteY3" fmla="*/ 71355 h 1164453"/>
                  <a:gd name="connsiteX4" fmla="*/ 383898 w 1181053"/>
                  <a:gd name="connsiteY4" fmla="*/ 72016 h 1164453"/>
                  <a:gd name="connsiteX5" fmla="*/ 349542 w 1181053"/>
                  <a:gd name="connsiteY5" fmla="*/ 69373 h 1164453"/>
                  <a:gd name="connsiteX6" fmla="*/ 348221 w 1181053"/>
                  <a:gd name="connsiteY6" fmla="*/ 1321 h 1164453"/>
                  <a:gd name="connsiteX7" fmla="*/ 337650 w 1181053"/>
                  <a:gd name="connsiteY7" fmla="*/ 1982 h 1164453"/>
                  <a:gd name="connsiteX8" fmla="*/ 32409 w 1181053"/>
                  <a:gd name="connsiteY8" fmla="*/ 0 h 1164453"/>
                  <a:gd name="connsiteX9" fmla="*/ 35 w 1181053"/>
                  <a:gd name="connsiteY9" fmla="*/ 30392 h 1164453"/>
                  <a:gd name="connsiteX10" fmla="*/ 35 w 1181053"/>
                  <a:gd name="connsiteY10" fmla="*/ 180369 h 1164453"/>
                  <a:gd name="connsiteX11" fmla="*/ 29766 w 1181053"/>
                  <a:gd name="connsiteY11" fmla="*/ 210101 h 1164453"/>
                  <a:gd name="connsiteX12" fmla="*/ 177101 w 1181053"/>
                  <a:gd name="connsiteY12" fmla="*/ 210101 h 1164453"/>
                  <a:gd name="connsiteX13" fmla="*/ 292062 w 1181053"/>
                  <a:gd name="connsiteY13" fmla="*/ 209440 h 1164453"/>
                  <a:gd name="connsiteX14" fmla="*/ 349542 w 1181053"/>
                  <a:gd name="connsiteY14" fmla="*/ 147996 h 1164453"/>
                  <a:gd name="connsiteX15" fmla="*/ 381256 w 1181053"/>
                  <a:gd name="connsiteY15" fmla="*/ 146014 h 1164453"/>
                  <a:gd name="connsiteX16" fmla="*/ 1021467 w 1181053"/>
                  <a:gd name="connsiteY16" fmla="*/ 145353 h 1164453"/>
                  <a:gd name="connsiteX17" fmla="*/ 1054502 w 1181053"/>
                  <a:gd name="connsiteY17" fmla="*/ 177066 h 1164453"/>
                  <a:gd name="connsiteX18" fmla="*/ 1054502 w 1181053"/>
                  <a:gd name="connsiteY18" fmla="*/ 945453 h 1164453"/>
                  <a:gd name="connsiteX19" fmla="*/ 1032699 w 1181053"/>
                  <a:gd name="connsiteY19" fmla="*/ 985755 h 1164453"/>
                  <a:gd name="connsiteX20" fmla="*/ 997022 w 1181053"/>
                  <a:gd name="connsiteY20" fmla="*/ 1102037 h 1164453"/>
                  <a:gd name="connsiteX21" fmla="*/ 1094805 w 1181053"/>
                  <a:gd name="connsiteY21" fmla="*/ 1164142 h 1164453"/>
                  <a:gd name="connsiteX22" fmla="*/ 1178712 w 1181053"/>
                  <a:gd name="connsiteY22" fmla="*/ 1090145 h 1164453"/>
                  <a:gd name="connsiteX23" fmla="*/ 1129160 w 1181053"/>
                  <a:gd name="connsiteY23" fmla="*/ 979148 h 1164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181053" h="1164453">
                    <a:moveTo>
                      <a:pt x="1129160" y="979148"/>
                    </a:moveTo>
                    <a:cubicBezTo>
                      <a:pt x="1110001" y="971220"/>
                      <a:pt x="1108019" y="959988"/>
                      <a:pt x="1108019" y="942810"/>
                    </a:cubicBezTo>
                    <a:cubicBezTo>
                      <a:pt x="1108679" y="663337"/>
                      <a:pt x="1108019" y="383863"/>
                      <a:pt x="1109340" y="104390"/>
                    </a:cubicBezTo>
                    <a:cubicBezTo>
                      <a:pt x="1109340" y="75980"/>
                      <a:pt x="1100751" y="71355"/>
                      <a:pt x="1074984" y="71355"/>
                    </a:cubicBezTo>
                    <a:cubicBezTo>
                      <a:pt x="844402" y="72676"/>
                      <a:pt x="614480" y="72016"/>
                      <a:pt x="383898" y="72016"/>
                    </a:cubicBezTo>
                    <a:cubicBezTo>
                      <a:pt x="372666" y="72016"/>
                      <a:pt x="360774" y="73998"/>
                      <a:pt x="349542" y="69373"/>
                    </a:cubicBezTo>
                    <a:cubicBezTo>
                      <a:pt x="350863" y="46909"/>
                      <a:pt x="352845" y="23785"/>
                      <a:pt x="348221" y="1321"/>
                    </a:cubicBezTo>
                    <a:cubicBezTo>
                      <a:pt x="344917" y="1321"/>
                      <a:pt x="340953" y="1982"/>
                      <a:pt x="337650" y="1982"/>
                    </a:cubicBezTo>
                    <a:cubicBezTo>
                      <a:pt x="235903" y="1321"/>
                      <a:pt x="134156" y="1321"/>
                      <a:pt x="32409" y="0"/>
                    </a:cubicBezTo>
                    <a:cubicBezTo>
                      <a:pt x="9946" y="0"/>
                      <a:pt x="-626" y="5946"/>
                      <a:pt x="35" y="30392"/>
                    </a:cubicBezTo>
                    <a:cubicBezTo>
                      <a:pt x="1357" y="80605"/>
                      <a:pt x="1357" y="130157"/>
                      <a:pt x="35" y="180369"/>
                    </a:cubicBezTo>
                    <a:cubicBezTo>
                      <a:pt x="-626" y="202173"/>
                      <a:pt x="7964" y="210761"/>
                      <a:pt x="29766" y="210101"/>
                    </a:cubicBezTo>
                    <a:cubicBezTo>
                      <a:pt x="78658" y="209440"/>
                      <a:pt x="128210" y="210101"/>
                      <a:pt x="177101" y="210101"/>
                    </a:cubicBezTo>
                    <a:cubicBezTo>
                      <a:pt x="215421" y="210101"/>
                      <a:pt x="253741" y="209440"/>
                      <a:pt x="292062" y="209440"/>
                    </a:cubicBezTo>
                    <a:cubicBezTo>
                      <a:pt x="352845" y="209440"/>
                      <a:pt x="352845" y="209440"/>
                      <a:pt x="349542" y="147996"/>
                    </a:cubicBezTo>
                    <a:cubicBezTo>
                      <a:pt x="360113" y="147335"/>
                      <a:pt x="370684" y="146014"/>
                      <a:pt x="381256" y="146014"/>
                    </a:cubicBezTo>
                    <a:cubicBezTo>
                      <a:pt x="594660" y="146014"/>
                      <a:pt x="808063" y="146674"/>
                      <a:pt x="1021467" y="145353"/>
                    </a:cubicBezTo>
                    <a:cubicBezTo>
                      <a:pt x="1046574" y="145353"/>
                      <a:pt x="1054502" y="150638"/>
                      <a:pt x="1054502" y="177066"/>
                    </a:cubicBezTo>
                    <a:cubicBezTo>
                      <a:pt x="1053181" y="433415"/>
                      <a:pt x="1053842" y="689764"/>
                      <a:pt x="1054502" y="945453"/>
                    </a:cubicBezTo>
                    <a:cubicBezTo>
                      <a:pt x="1054502" y="964613"/>
                      <a:pt x="1049877" y="975184"/>
                      <a:pt x="1032699" y="985755"/>
                    </a:cubicBezTo>
                    <a:cubicBezTo>
                      <a:pt x="995701" y="1008219"/>
                      <a:pt x="982487" y="1057771"/>
                      <a:pt x="997022" y="1102037"/>
                    </a:cubicBezTo>
                    <a:cubicBezTo>
                      <a:pt x="1010897" y="1144322"/>
                      <a:pt x="1047895" y="1167446"/>
                      <a:pt x="1094805" y="1164142"/>
                    </a:cubicBezTo>
                    <a:cubicBezTo>
                      <a:pt x="1137089" y="1161499"/>
                      <a:pt x="1170784" y="1131768"/>
                      <a:pt x="1178712" y="1090145"/>
                    </a:cubicBezTo>
                    <a:cubicBezTo>
                      <a:pt x="1187962" y="1041914"/>
                      <a:pt x="1169463" y="996326"/>
                      <a:pt x="1129160" y="979148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9FE059B7-412E-4650-8EF3-9B138089D6F0}"/>
                  </a:ext>
                </a:extLst>
              </p:cNvPr>
              <p:cNvSpPr/>
              <p:nvPr userDrawn="1"/>
            </p:nvSpPr>
            <p:spPr>
              <a:xfrm rot="16200000" flipH="1">
                <a:off x="1069293" y="1820916"/>
                <a:ext cx="748053" cy="311825"/>
              </a:xfrm>
              <a:custGeom>
                <a:avLst/>
                <a:gdLst>
                  <a:gd name="connsiteX0" fmla="*/ 99133 w 1373154"/>
                  <a:gd name="connsiteY0" fmla="*/ 196463 h 572397"/>
                  <a:gd name="connsiteX1" fmla="*/ 185023 w 1373154"/>
                  <a:gd name="connsiteY1" fmla="*/ 121805 h 572397"/>
                  <a:gd name="connsiteX2" fmla="*/ 216075 w 1373154"/>
                  <a:gd name="connsiteY2" fmla="*/ 100002 h 572397"/>
                  <a:gd name="connsiteX3" fmla="*/ 1238829 w 1373154"/>
                  <a:gd name="connsiteY3" fmla="*/ 100002 h 572397"/>
                  <a:gd name="connsiteX4" fmla="*/ 1265257 w 1373154"/>
                  <a:gd name="connsiteY4" fmla="*/ 101984 h 572397"/>
                  <a:gd name="connsiteX5" fmla="*/ 1264596 w 1373154"/>
                  <a:gd name="connsiteY5" fmla="*/ 200428 h 572397"/>
                  <a:gd name="connsiteX6" fmla="*/ 1243454 w 1373154"/>
                  <a:gd name="connsiteY6" fmla="*/ 221570 h 572397"/>
                  <a:gd name="connsiteX7" fmla="*/ 1164171 w 1373154"/>
                  <a:gd name="connsiteY7" fmla="*/ 223552 h 572397"/>
                  <a:gd name="connsiteX8" fmla="*/ 1164831 w 1373154"/>
                  <a:gd name="connsiteY8" fmla="*/ 258568 h 572397"/>
                  <a:gd name="connsiteX9" fmla="*/ 1158885 w 1373154"/>
                  <a:gd name="connsiteY9" fmla="*/ 525489 h 572397"/>
                  <a:gd name="connsiteX10" fmla="*/ 1207116 w 1373154"/>
                  <a:gd name="connsiteY10" fmla="*/ 572398 h 572397"/>
                  <a:gd name="connsiteX11" fmla="*/ 1324719 w 1373154"/>
                  <a:gd name="connsiteY11" fmla="*/ 572398 h 572397"/>
                  <a:gd name="connsiteX12" fmla="*/ 1372950 w 1373154"/>
                  <a:gd name="connsiteY12" fmla="*/ 522846 h 572397"/>
                  <a:gd name="connsiteX13" fmla="*/ 1367665 w 1373154"/>
                  <a:gd name="connsiteY13" fmla="*/ 224212 h 572397"/>
                  <a:gd name="connsiteX14" fmla="*/ 1335291 w 1373154"/>
                  <a:gd name="connsiteY14" fmla="*/ 185892 h 572397"/>
                  <a:gd name="connsiteX15" fmla="*/ 1335291 w 1373154"/>
                  <a:gd name="connsiteY15" fmla="*/ 53093 h 572397"/>
                  <a:gd name="connsiteX16" fmla="*/ 1306881 w 1373154"/>
                  <a:gd name="connsiteY16" fmla="*/ 27326 h 572397"/>
                  <a:gd name="connsiteX17" fmla="*/ 192951 w 1373154"/>
                  <a:gd name="connsiteY17" fmla="*/ 27986 h 572397"/>
                  <a:gd name="connsiteX18" fmla="*/ 143399 w 1373154"/>
                  <a:gd name="connsiteY18" fmla="*/ 14112 h 572397"/>
                  <a:gd name="connsiteX19" fmla="*/ 31081 w 1373154"/>
                  <a:gd name="connsiteY19" fmla="*/ 23362 h 572397"/>
                  <a:gd name="connsiteX20" fmla="*/ 7957 w 1373154"/>
                  <a:gd name="connsiteY20" fmla="*/ 139644 h 572397"/>
                  <a:gd name="connsiteX21" fmla="*/ 99133 w 1373154"/>
                  <a:gd name="connsiteY21" fmla="*/ 196463 h 572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373154" h="572397">
                    <a:moveTo>
                      <a:pt x="99133" y="196463"/>
                    </a:moveTo>
                    <a:cubicBezTo>
                      <a:pt x="144060" y="193160"/>
                      <a:pt x="175773" y="168053"/>
                      <a:pt x="185023" y="121805"/>
                    </a:cubicBezTo>
                    <a:cubicBezTo>
                      <a:pt x="188987" y="100663"/>
                      <a:pt x="199558" y="100002"/>
                      <a:pt x="216075" y="100002"/>
                    </a:cubicBezTo>
                    <a:cubicBezTo>
                      <a:pt x="556993" y="100002"/>
                      <a:pt x="897911" y="100002"/>
                      <a:pt x="1238829" y="100002"/>
                    </a:cubicBezTo>
                    <a:cubicBezTo>
                      <a:pt x="1247418" y="100002"/>
                      <a:pt x="1256668" y="101323"/>
                      <a:pt x="1265257" y="101984"/>
                    </a:cubicBezTo>
                    <a:cubicBezTo>
                      <a:pt x="1265257" y="135019"/>
                      <a:pt x="1263936" y="167393"/>
                      <a:pt x="1264596" y="200428"/>
                    </a:cubicBezTo>
                    <a:cubicBezTo>
                      <a:pt x="1265257" y="216945"/>
                      <a:pt x="1259311" y="221570"/>
                      <a:pt x="1243454" y="221570"/>
                    </a:cubicBezTo>
                    <a:cubicBezTo>
                      <a:pt x="1217026" y="221570"/>
                      <a:pt x="1190599" y="218266"/>
                      <a:pt x="1164171" y="223552"/>
                    </a:cubicBezTo>
                    <a:cubicBezTo>
                      <a:pt x="1164171" y="235444"/>
                      <a:pt x="1164171" y="246676"/>
                      <a:pt x="1164831" y="258568"/>
                    </a:cubicBezTo>
                    <a:cubicBezTo>
                      <a:pt x="1168796" y="347762"/>
                      <a:pt x="1156903" y="436295"/>
                      <a:pt x="1158885" y="525489"/>
                    </a:cubicBezTo>
                    <a:cubicBezTo>
                      <a:pt x="1160207" y="571737"/>
                      <a:pt x="1158885" y="572398"/>
                      <a:pt x="1207116" y="572398"/>
                    </a:cubicBezTo>
                    <a:cubicBezTo>
                      <a:pt x="1246097" y="572398"/>
                      <a:pt x="1285739" y="572398"/>
                      <a:pt x="1324719" y="572398"/>
                    </a:cubicBezTo>
                    <a:cubicBezTo>
                      <a:pt x="1372950" y="572398"/>
                      <a:pt x="1372289" y="572398"/>
                      <a:pt x="1372950" y="522846"/>
                    </a:cubicBezTo>
                    <a:cubicBezTo>
                      <a:pt x="1374932" y="423081"/>
                      <a:pt x="1361718" y="323977"/>
                      <a:pt x="1367665" y="224212"/>
                    </a:cubicBezTo>
                    <a:cubicBezTo>
                      <a:pt x="1340576" y="224873"/>
                      <a:pt x="1333969" y="212320"/>
                      <a:pt x="1335291" y="185892"/>
                    </a:cubicBezTo>
                    <a:cubicBezTo>
                      <a:pt x="1337933" y="141626"/>
                      <a:pt x="1335291" y="97359"/>
                      <a:pt x="1335291" y="53093"/>
                    </a:cubicBezTo>
                    <a:cubicBezTo>
                      <a:pt x="1342558" y="26004"/>
                      <a:pt x="1325380" y="27326"/>
                      <a:pt x="1306881" y="27326"/>
                    </a:cubicBezTo>
                    <a:cubicBezTo>
                      <a:pt x="935571" y="27326"/>
                      <a:pt x="564261" y="27326"/>
                      <a:pt x="192951" y="27986"/>
                    </a:cubicBezTo>
                    <a:cubicBezTo>
                      <a:pt x="174452" y="27986"/>
                      <a:pt x="159256" y="24683"/>
                      <a:pt x="143399" y="14112"/>
                    </a:cubicBezTo>
                    <a:cubicBezTo>
                      <a:pt x="109043" y="-8352"/>
                      <a:pt x="60812" y="-3066"/>
                      <a:pt x="31081" y="23362"/>
                    </a:cubicBezTo>
                    <a:cubicBezTo>
                      <a:pt x="1350" y="50450"/>
                      <a:pt x="-8560" y="100002"/>
                      <a:pt x="7957" y="139644"/>
                    </a:cubicBezTo>
                    <a:cubicBezTo>
                      <a:pt x="22492" y="177303"/>
                      <a:pt x="58170" y="199767"/>
                      <a:pt x="99133" y="196463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76DA1E9E-C3EF-4052-B739-AB5261881BA3}"/>
                  </a:ext>
                </a:extLst>
              </p:cNvPr>
              <p:cNvSpPr/>
              <p:nvPr userDrawn="1"/>
            </p:nvSpPr>
            <p:spPr>
              <a:xfrm rot="16200000" flipH="1">
                <a:off x="1120766" y="2289790"/>
                <a:ext cx="497194" cy="459738"/>
              </a:xfrm>
              <a:custGeom>
                <a:avLst/>
                <a:gdLst>
                  <a:gd name="connsiteX0" fmla="*/ 96662 w 912667"/>
                  <a:gd name="connsiteY0" fmla="*/ 195773 h 843913"/>
                  <a:gd name="connsiteX1" fmla="*/ 186517 w 912667"/>
                  <a:gd name="connsiteY1" fmla="*/ 119133 h 843913"/>
                  <a:gd name="connsiteX2" fmla="*/ 210302 w 912667"/>
                  <a:gd name="connsiteY2" fmla="*/ 99312 h 843913"/>
                  <a:gd name="connsiteX3" fmla="*/ 759338 w 912667"/>
                  <a:gd name="connsiteY3" fmla="*/ 99312 h 843913"/>
                  <a:gd name="connsiteX4" fmla="*/ 783123 w 912667"/>
                  <a:gd name="connsiteY4" fmla="*/ 123758 h 843913"/>
                  <a:gd name="connsiteX5" fmla="*/ 782462 w 912667"/>
                  <a:gd name="connsiteY5" fmla="*/ 434284 h 843913"/>
                  <a:gd name="connsiteX6" fmla="*/ 724321 w 912667"/>
                  <a:gd name="connsiteY6" fmla="*/ 492425 h 843913"/>
                  <a:gd name="connsiteX7" fmla="*/ 701197 w 912667"/>
                  <a:gd name="connsiteY7" fmla="*/ 517531 h 843913"/>
                  <a:gd name="connsiteX8" fmla="*/ 701197 w 912667"/>
                  <a:gd name="connsiteY8" fmla="*/ 667508 h 843913"/>
                  <a:gd name="connsiteX9" fmla="*/ 704500 w 912667"/>
                  <a:gd name="connsiteY9" fmla="*/ 665526 h 843913"/>
                  <a:gd name="connsiteX10" fmla="*/ 702518 w 912667"/>
                  <a:gd name="connsiteY10" fmla="*/ 820789 h 843913"/>
                  <a:gd name="connsiteX11" fmla="*/ 724982 w 912667"/>
                  <a:gd name="connsiteY11" fmla="*/ 843914 h 843913"/>
                  <a:gd name="connsiteX12" fmla="*/ 888173 w 912667"/>
                  <a:gd name="connsiteY12" fmla="*/ 843914 h 843913"/>
                  <a:gd name="connsiteX13" fmla="*/ 911958 w 912667"/>
                  <a:gd name="connsiteY13" fmla="*/ 819468 h 843913"/>
                  <a:gd name="connsiteX14" fmla="*/ 910637 w 912667"/>
                  <a:gd name="connsiteY14" fmla="*/ 672133 h 843913"/>
                  <a:gd name="connsiteX15" fmla="*/ 910637 w 912667"/>
                  <a:gd name="connsiteY15" fmla="*/ 672133 h 843913"/>
                  <a:gd name="connsiteX16" fmla="*/ 911958 w 912667"/>
                  <a:gd name="connsiteY16" fmla="*/ 666848 h 843913"/>
                  <a:gd name="connsiteX17" fmla="*/ 912619 w 912667"/>
                  <a:gd name="connsiteY17" fmla="*/ 522156 h 843913"/>
                  <a:gd name="connsiteX18" fmla="*/ 883548 w 912667"/>
                  <a:gd name="connsiteY18" fmla="*/ 493085 h 843913"/>
                  <a:gd name="connsiteX19" fmla="*/ 855799 w 912667"/>
                  <a:gd name="connsiteY19" fmla="*/ 464676 h 843913"/>
                  <a:gd name="connsiteX20" fmla="*/ 856460 w 912667"/>
                  <a:gd name="connsiteY20" fmla="*/ 82134 h 843913"/>
                  <a:gd name="connsiteX21" fmla="*/ 818800 w 912667"/>
                  <a:gd name="connsiteY21" fmla="*/ 45796 h 843913"/>
                  <a:gd name="connsiteX22" fmla="*/ 203034 w 912667"/>
                  <a:gd name="connsiteY22" fmla="*/ 45796 h 843913"/>
                  <a:gd name="connsiteX23" fmla="*/ 166035 w 912667"/>
                  <a:gd name="connsiteY23" fmla="*/ 31260 h 843913"/>
                  <a:gd name="connsiteX24" fmla="*/ 48432 w 912667"/>
                  <a:gd name="connsiteY24" fmla="*/ 11440 h 843913"/>
                  <a:gd name="connsiteX25" fmla="*/ 4165 w 912667"/>
                  <a:gd name="connsiteY25" fmla="*/ 127722 h 843913"/>
                  <a:gd name="connsiteX26" fmla="*/ 96662 w 912667"/>
                  <a:gd name="connsiteY26" fmla="*/ 195773 h 843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12667" h="843913">
                    <a:moveTo>
                      <a:pt x="96662" y="195773"/>
                    </a:moveTo>
                    <a:cubicBezTo>
                      <a:pt x="142911" y="194452"/>
                      <a:pt x="177267" y="166703"/>
                      <a:pt x="186517" y="119133"/>
                    </a:cubicBezTo>
                    <a:cubicBezTo>
                      <a:pt x="189820" y="102615"/>
                      <a:pt x="195766" y="99312"/>
                      <a:pt x="210302" y="99312"/>
                    </a:cubicBezTo>
                    <a:cubicBezTo>
                      <a:pt x="393314" y="99973"/>
                      <a:pt x="576326" y="99973"/>
                      <a:pt x="759338" y="99312"/>
                    </a:cubicBezTo>
                    <a:cubicBezTo>
                      <a:pt x="778498" y="99312"/>
                      <a:pt x="783123" y="105258"/>
                      <a:pt x="783123" y="123758"/>
                    </a:cubicBezTo>
                    <a:cubicBezTo>
                      <a:pt x="782462" y="227486"/>
                      <a:pt x="782462" y="330555"/>
                      <a:pt x="782462" y="434284"/>
                    </a:cubicBezTo>
                    <a:cubicBezTo>
                      <a:pt x="782462" y="491764"/>
                      <a:pt x="782462" y="492425"/>
                      <a:pt x="724321" y="492425"/>
                    </a:cubicBezTo>
                    <a:cubicBezTo>
                      <a:pt x="704500" y="492425"/>
                      <a:pt x="700536" y="499692"/>
                      <a:pt x="701197" y="517531"/>
                    </a:cubicBezTo>
                    <a:cubicBezTo>
                      <a:pt x="701858" y="567744"/>
                      <a:pt x="701197" y="617296"/>
                      <a:pt x="701197" y="667508"/>
                    </a:cubicBezTo>
                    <a:cubicBezTo>
                      <a:pt x="701858" y="666187"/>
                      <a:pt x="703179" y="665526"/>
                      <a:pt x="704500" y="665526"/>
                    </a:cubicBezTo>
                    <a:cubicBezTo>
                      <a:pt x="699876" y="717060"/>
                      <a:pt x="703179" y="768595"/>
                      <a:pt x="702518" y="820789"/>
                    </a:cubicBezTo>
                    <a:cubicBezTo>
                      <a:pt x="702518" y="835985"/>
                      <a:pt x="709125" y="843914"/>
                      <a:pt x="724982" y="843914"/>
                    </a:cubicBezTo>
                    <a:cubicBezTo>
                      <a:pt x="779159" y="843914"/>
                      <a:pt x="833996" y="843914"/>
                      <a:pt x="888173" y="843914"/>
                    </a:cubicBezTo>
                    <a:cubicBezTo>
                      <a:pt x="905351" y="843914"/>
                      <a:pt x="911958" y="835985"/>
                      <a:pt x="911958" y="819468"/>
                    </a:cubicBezTo>
                    <a:cubicBezTo>
                      <a:pt x="911298" y="770577"/>
                      <a:pt x="911298" y="721685"/>
                      <a:pt x="910637" y="672133"/>
                    </a:cubicBezTo>
                    <a:cubicBezTo>
                      <a:pt x="910637" y="672133"/>
                      <a:pt x="910637" y="672133"/>
                      <a:pt x="910637" y="672133"/>
                    </a:cubicBezTo>
                    <a:cubicBezTo>
                      <a:pt x="911298" y="670151"/>
                      <a:pt x="911298" y="668830"/>
                      <a:pt x="911958" y="666848"/>
                    </a:cubicBezTo>
                    <a:cubicBezTo>
                      <a:pt x="911958" y="618617"/>
                      <a:pt x="910637" y="570387"/>
                      <a:pt x="912619" y="522156"/>
                    </a:cubicBezTo>
                    <a:cubicBezTo>
                      <a:pt x="913280" y="499031"/>
                      <a:pt x="907333" y="488460"/>
                      <a:pt x="883548" y="493085"/>
                    </a:cubicBezTo>
                    <a:cubicBezTo>
                      <a:pt x="860424" y="497049"/>
                      <a:pt x="855799" y="486478"/>
                      <a:pt x="855799" y="464676"/>
                    </a:cubicBezTo>
                    <a:cubicBezTo>
                      <a:pt x="856460" y="337162"/>
                      <a:pt x="856460" y="209648"/>
                      <a:pt x="856460" y="82134"/>
                    </a:cubicBezTo>
                    <a:cubicBezTo>
                      <a:pt x="856460" y="39189"/>
                      <a:pt x="859763" y="45796"/>
                      <a:pt x="818800" y="45796"/>
                    </a:cubicBezTo>
                    <a:cubicBezTo>
                      <a:pt x="613325" y="45796"/>
                      <a:pt x="408510" y="45796"/>
                      <a:pt x="203034" y="45796"/>
                    </a:cubicBezTo>
                    <a:cubicBezTo>
                      <a:pt x="188499" y="45796"/>
                      <a:pt x="177267" y="44474"/>
                      <a:pt x="166035" y="31260"/>
                    </a:cubicBezTo>
                    <a:cubicBezTo>
                      <a:pt x="138286" y="-1774"/>
                      <a:pt x="86091" y="-9042"/>
                      <a:pt x="48432" y="11440"/>
                    </a:cubicBezTo>
                    <a:cubicBezTo>
                      <a:pt x="10111" y="32582"/>
                      <a:pt x="-9049" y="81473"/>
                      <a:pt x="4165" y="127722"/>
                    </a:cubicBezTo>
                    <a:cubicBezTo>
                      <a:pt x="15397" y="171327"/>
                      <a:pt x="50414" y="196434"/>
                      <a:pt x="96662" y="195773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9AE258E7-1627-4F85-BE58-CE26AE080072}"/>
                  </a:ext>
                </a:extLst>
              </p:cNvPr>
              <p:cNvSpPr/>
              <p:nvPr userDrawn="1"/>
            </p:nvSpPr>
            <p:spPr>
              <a:xfrm flipH="1">
                <a:off x="830109" y="3801796"/>
                <a:ext cx="769123" cy="128635"/>
              </a:xfrm>
              <a:custGeom>
                <a:avLst/>
                <a:gdLst>
                  <a:gd name="connsiteX0" fmla="*/ 1409189 w 1411831"/>
                  <a:gd name="connsiteY0" fmla="*/ 73007 h 236127"/>
                  <a:gd name="connsiteX1" fmla="*/ 1238730 w 1411831"/>
                  <a:gd name="connsiteY1" fmla="*/ 45257 h 236127"/>
                  <a:gd name="connsiteX2" fmla="*/ 1212963 w 1411831"/>
                  <a:gd name="connsiteY2" fmla="*/ 55168 h 236127"/>
                  <a:gd name="connsiteX3" fmla="*/ 385775 w 1411831"/>
                  <a:gd name="connsiteY3" fmla="*/ 55168 h 236127"/>
                  <a:gd name="connsiteX4" fmla="*/ 363972 w 1411831"/>
                  <a:gd name="connsiteY4" fmla="*/ 34687 h 236127"/>
                  <a:gd name="connsiteX5" fmla="*/ 340848 w 1411831"/>
                  <a:gd name="connsiteY5" fmla="*/ 12884 h 236127"/>
                  <a:gd name="connsiteX6" fmla="*/ 190870 w 1411831"/>
                  <a:gd name="connsiteY6" fmla="*/ 12884 h 236127"/>
                  <a:gd name="connsiteX7" fmla="*/ 165103 w 1411831"/>
                  <a:gd name="connsiteY7" fmla="*/ 991 h 236127"/>
                  <a:gd name="connsiteX8" fmla="*/ 31643 w 1411831"/>
                  <a:gd name="connsiteY8" fmla="*/ 991 h 236127"/>
                  <a:gd name="connsiteX9" fmla="*/ 1251 w 1411831"/>
                  <a:gd name="connsiteY9" fmla="*/ 34026 h 236127"/>
                  <a:gd name="connsiteX10" fmla="*/ 1251 w 1411831"/>
                  <a:gd name="connsiteY10" fmla="*/ 199860 h 236127"/>
                  <a:gd name="connsiteX11" fmla="*/ 37589 w 1411831"/>
                  <a:gd name="connsiteY11" fmla="*/ 234877 h 236127"/>
                  <a:gd name="connsiteX12" fmla="*/ 160478 w 1411831"/>
                  <a:gd name="connsiteY12" fmla="*/ 234877 h 236127"/>
                  <a:gd name="connsiteX13" fmla="*/ 192192 w 1411831"/>
                  <a:gd name="connsiteY13" fmla="*/ 222984 h 236127"/>
                  <a:gd name="connsiteX14" fmla="*/ 339526 w 1411831"/>
                  <a:gd name="connsiteY14" fmla="*/ 223645 h 236127"/>
                  <a:gd name="connsiteX15" fmla="*/ 363972 w 1411831"/>
                  <a:gd name="connsiteY15" fmla="*/ 199860 h 236127"/>
                  <a:gd name="connsiteX16" fmla="*/ 363311 w 1411831"/>
                  <a:gd name="connsiteY16" fmla="*/ 151629 h 236127"/>
                  <a:gd name="connsiteX17" fmla="*/ 386435 w 1411831"/>
                  <a:gd name="connsiteY17" fmla="*/ 126523 h 236127"/>
                  <a:gd name="connsiteX18" fmla="*/ 1203053 w 1411831"/>
                  <a:gd name="connsiteY18" fmla="*/ 126523 h 236127"/>
                  <a:gd name="connsiteX19" fmla="*/ 1230802 w 1411831"/>
                  <a:gd name="connsiteY19" fmla="*/ 145022 h 236127"/>
                  <a:gd name="connsiteX20" fmla="*/ 1339817 w 1411831"/>
                  <a:gd name="connsiteY20" fmla="*/ 196556 h 236127"/>
                  <a:gd name="connsiteX21" fmla="*/ 1411832 w 1411831"/>
                  <a:gd name="connsiteY21" fmla="*/ 124541 h 236127"/>
                  <a:gd name="connsiteX22" fmla="*/ 1411832 w 1411831"/>
                  <a:gd name="connsiteY22" fmla="*/ 76310 h 236127"/>
                  <a:gd name="connsiteX23" fmla="*/ 1409189 w 1411831"/>
                  <a:gd name="connsiteY23" fmla="*/ 73007 h 236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411831" h="236127">
                    <a:moveTo>
                      <a:pt x="1409189" y="73007"/>
                    </a:moveTo>
                    <a:cubicBezTo>
                      <a:pt x="1375494" y="-8259"/>
                      <a:pt x="1294889" y="-21472"/>
                      <a:pt x="1238730" y="45257"/>
                    </a:cubicBezTo>
                    <a:cubicBezTo>
                      <a:pt x="1230802" y="54507"/>
                      <a:pt x="1222874" y="55168"/>
                      <a:pt x="1212963" y="55168"/>
                    </a:cubicBezTo>
                    <a:cubicBezTo>
                      <a:pt x="937454" y="55168"/>
                      <a:pt x="661284" y="55168"/>
                      <a:pt x="385775" y="55168"/>
                    </a:cubicBezTo>
                    <a:cubicBezTo>
                      <a:pt x="370579" y="55168"/>
                      <a:pt x="361329" y="51864"/>
                      <a:pt x="363972" y="34687"/>
                    </a:cubicBezTo>
                    <a:cubicBezTo>
                      <a:pt x="366614" y="16187"/>
                      <a:pt x="357365" y="12884"/>
                      <a:pt x="340848" y="12884"/>
                    </a:cubicBezTo>
                    <a:cubicBezTo>
                      <a:pt x="290635" y="13544"/>
                      <a:pt x="241083" y="12884"/>
                      <a:pt x="190870" y="12884"/>
                    </a:cubicBezTo>
                    <a:cubicBezTo>
                      <a:pt x="184263" y="4955"/>
                      <a:pt x="175674" y="991"/>
                      <a:pt x="165103" y="991"/>
                    </a:cubicBezTo>
                    <a:cubicBezTo>
                      <a:pt x="120837" y="-330"/>
                      <a:pt x="75909" y="-330"/>
                      <a:pt x="31643" y="991"/>
                    </a:cubicBezTo>
                    <a:cubicBezTo>
                      <a:pt x="10501" y="1652"/>
                      <a:pt x="1912" y="14205"/>
                      <a:pt x="1251" y="34026"/>
                    </a:cubicBezTo>
                    <a:cubicBezTo>
                      <a:pt x="-71" y="89524"/>
                      <a:pt x="-731" y="144362"/>
                      <a:pt x="1251" y="199860"/>
                    </a:cubicBezTo>
                    <a:cubicBezTo>
                      <a:pt x="2572" y="227609"/>
                      <a:pt x="8519" y="233555"/>
                      <a:pt x="37589" y="234877"/>
                    </a:cubicBezTo>
                    <a:cubicBezTo>
                      <a:pt x="78552" y="236859"/>
                      <a:pt x="119515" y="236198"/>
                      <a:pt x="160478" y="234877"/>
                    </a:cubicBezTo>
                    <a:cubicBezTo>
                      <a:pt x="172371" y="234877"/>
                      <a:pt x="182942" y="230913"/>
                      <a:pt x="192192" y="222984"/>
                    </a:cubicBezTo>
                    <a:cubicBezTo>
                      <a:pt x="241083" y="222984"/>
                      <a:pt x="290635" y="222323"/>
                      <a:pt x="339526" y="223645"/>
                    </a:cubicBezTo>
                    <a:cubicBezTo>
                      <a:pt x="357365" y="224306"/>
                      <a:pt x="365954" y="219681"/>
                      <a:pt x="363972" y="199860"/>
                    </a:cubicBezTo>
                    <a:cubicBezTo>
                      <a:pt x="362650" y="184003"/>
                      <a:pt x="364632" y="167486"/>
                      <a:pt x="363311" y="151629"/>
                    </a:cubicBezTo>
                    <a:cubicBezTo>
                      <a:pt x="361990" y="133791"/>
                      <a:pt x="367275" y="126523"/>
                      <a:pt x="386435" y="126523"/>
                    </a:cubicBezTo>
                    <a:cubicBezTo>
                      <a:pt x="658641" y="127184"/>
                      <a:pt x="930847" y="127184"/>
                      <a:pt x="1203053" y="126523"/>
                    </a:cubicBezTo>
                    <a:cubicBezTo>
                      <a:pt x="1218249" y="126523"/>
                      <a:pt x="1224195" y="131808"/>
                      <a:pt x="1230802" y="145022"/>
                    </a:cubicBezTo>
                    <a:cubicBezTo>
                      <a:pt x="1250623" y="187968"/>
                      <a:pt x="1292907" y="206467"/>
                      <a:pt x="1339817" y="196556"/>
                    </a:cubicBezTo>
                    <a:cubicBezTo>
                      <a:pt x="1379458" y="187968"/>
                      <a:pt x="1397957" y="158897"/>
                      <a:pt x="1411832" y="124541"/>
                    </a:cubicBezTo>
                    <a:cubicBezTo>
                      <a:pt x="1411832" y="108684"/>
                      <a:pt x="1411832" y="92167"/>
                      <a:pt x="1411832" y="76310"/>
                    </a:cubicBezTo>
                    <a:cubicBezTo>
                      <a:pt x="1411171" y="74989"/>
                      <a:pt x="1409189" y="74328"/>
                      <a:pt x="1409189" y="73007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388BC822-45B5-4649-B16E-C559A55EB449}"/>
                  </a:ext>
                </a:extLst>
              </p:cNvPr>
              <p:cNvSpPr/>
              <p:nvPr userDrawn="1"/>
            </p:nvSpPr>
            <p:spPr>
              <a:xfrm rot="16200000" flipH="1">
                <a:off x="1066573" y="3025173"/>
                <a:ext cx="121315" cy="944002"/>
              </a:xfrm>
              <a:custGeom>
                <a:avLst/>
                <a:gdLst>
                  <a:gd name="connsiteX0" fmla="*/ 85722 w 222690"/>
                  <a:gd name="connsiteY0" fmla="*/ 193430 h 1732846"/>
                  <a:gd name="connsiteX1" fmla="*/ 104882 w 222690"/>
                  <a:gd name="connsiteY1" fmla="*/ 219858 h 1732846"/>
                  <a:gd name="connsiteX2" fmla="*/ 104882 w 222690"/>
                  <a:gd name="connsiteY2" fmla="*/ 860070 h 1732846"/>
                  <a:gd name="connsiteX3" fmla="*/ 105543 w 222690"/>
                  <a:gd name="connsiteY3" fmla="*/ 1355591 h 1732846"/>
                  <a:gd name="connsiteX4" fmla="*/ 80437 w 222690"/>
                  <a:gd name="connsiteY4" fmla="*/ 1382018 h 1732846"/>
                  <a:gd name="connsiteX5" fmla="*/ 13706 w 222690"/>
                  <a:gd name="connsiteY5" fmla="*/ 1384000 h 1732846"/>
                  <a:gd name="connsiteX6" fmla="*/ 14367 w 222690"/>
                  <a:gd name="connsiteY6" fmla="*/ 1416374 h 1732846"/>
                  <a:gd name="connsiteX7" fmla="*/ 8421 w 222690"/>
                  <a:gd name="connsiteY7" fmla="*/ 1685937 h 1732846"/>
                  <a:gd name="connsiteX8" fmla="*/ 56652 w 222690"/>
                  <a:gd name="connsiteY8" fmla="*/ 1732847 h 1732846"/>
                  <a:gd name="connsiteX9" fmla="*/ 174255 w 222690"/>
                  <a:gd name="connsiteY9" fmla="*/ 1732847 h 1732846"/>
                  <a:gd name="connsiteX10" fmla="*/ 222486 w 222690"/>
                  <a:gd name="connsiteY10" fmla="*/ 1683295 h 1732846"/>
                  <a:gd name="connsiteX11" fmla="*/ 217200 w 222690"/>
                  <a:gd name="connsiteY11" fmla="*/ 1384661 h 1732846"/>
                  <a:gd name="connsiteX12" fmla="*/ 196058 w 222690"/>
                  <a:gd name="connsiteY12" fmla="*/ 1382018 h 1732846"/>
                  <a:gd name="connsiteX13" fmla="*/ 158398 w 222690"/>
                  <a:gd name="connsiteY13" fmla="*/ 1343037 h 1732846"/>
                  <a:gd name="connsiteX14" fmla="*/ 158398 w 222690"/>
                  <a:gd name="connsiteY14" fmla="*/ 215233 h 1732846"/>
                  <a:gd name="connsiteX15" fmla="*/ 174916 w 222690"/>
                  <a:gd name="connsiteY15" fmla="*/ 147843 h 1732846"/>
                  <a:gd name="connsiteX16" fmla="*/ 161041 w 222690"/>
                  <a:gd name="connsiteY16" fmla="*/ 26275 h 1732846"/>
                  <a:gd name="connsiteX17" fmla="*/ 48723 w 222690"/>
                  <a:gd name="connsiteY17" fmla="*/ 9758 h 1732846"/>
                  <a:gd name="connsiteX18" fmla="*/ 1814 w 222690"/>
                  <a:gd name="connsiteY18" fmla="*/ 117451 h 1732846"/>
                  <a:gd name="connsiteX19" fmla="*/ 85722 w 222690"/>
                  <a:gd name="connsiteY19" fmla="*/ 193430 h 1732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22690" h="1732846">
                    <a:moveTo>
                      <a:pt x="85722" y="193430"/>
                    </a:moveTo>
                    <a:cubicBezTo>
                      <a:pt x="107525" y="194752"/>
                      <a:pt x="104882" y="205984"/>
                      <a:pt x="104882" y="219858"/>
                    </a:cubicBezTo>
                    <a:cubicBezTo>
                      <a:pt x="104882" y="433262"/>
                      <a:pt x="104882" y="646666"/>
                      <a:pt x="104882" y="860070"/>
                    </a:cubicBezTo>
                    <a:cubicBezTo>
                      <a:pt x="104882" y="1025244"/>
                      <a:pt x="104882" y="1190417"/>
                      <a:pt x="105543" y="1355591"/>
                    </a:cubicBezTo>
                    <a:cubicBezTo>
                      <a:pt x="105543" y="1374751"/>
                      <a:pt x="101579" y="1382679"/>
                      <a:pt x="80437" y="1382018"/>
                    </a:cubicBezTo>
                    <a:cubicBezTo>
                      <a:pt x="58634" y="1381358"/>
                      <a:pt x="36170" y="1378715"/>
                      <a:pt x="13706" y="1384000"/>
                    </a:cubicBezTo>
                    <a:cubicBezTo>
                      <a:pt x="13706" y="1394571"/>
                      <a:pt x="14367" y="1405143"/>
                      <a:pt x="14367" y="1416374"/>
                    </a:cubicBezTo>
                    <a:cubicBezTo>
                      <a:pt x="18331" y="1506229"/>
                      <a:pt x="6439" y="1596083"/>
                      <a:pt x="8421" y="1685937"/>
                    </a:cubicBezTo>
                    <a:cubicBezTo>
                      <a:pt x="9742" y="1732847"/>
                      <a:pt x="8421" y="1732847"/>
                      <a:pt x="56652" y="1732847"/>
                    </a:cubicBezTo>
                    <a:cubicBezTo>
                      <a:pt x="95633" y="1732847"/>
                      <a:pt x="135274" y="1732847"/>
                      <a:pt x="174255" y="1732847"/>
                    </a:cubicBezTo>
                    <a:cubicBezTo>
                      <a:pt x="221825" y="1732847"/>
                      <a:pt x="221164" y="1732847"/>
                      <a:pt x="222486" y="1683295"/>
                    </a:cubicBezTo>
                    <a:cubicBezTo>
                      <a:pt x="224468" y="1583530"/>
                      <a:pt x="211254" y="1484426"/>
                      <a:pt x="217200" y="1384661"/>
                    </a:cubicBezTo>
                    <a:cubicBezTo>
                      <a:pt x="209933" y="1384000"/>
                      <a:pt x="203326" y="1382018"/>
                      <a:pt x="196058" y="1382018"/>
                    </a:cubicBezTo>
                    <a:cubicBezTo>
                      <a:pt x="158398" y="1381358"/>
                      <a:pt x="158398" y="1381358"/>
                      <a:pt x="158398" y="1343037"/>
                    </a:cubicBezTo>
                    <a:cubicBezTo>
                      <a:pt x="158398" y="967103"/>
                      <a:pt x="158398" y="591168"/>
                      <a:pt x="158398" y="215233"/>
                    </a:cubicBezTo>
                    <a:cubicBezTo>
                      <a:pt x="158398" y="190788"/>
                      <a:pt x="160380" y="169645"/>
                      <a:pt x="174916" y="147843"/>
                    </a:cubicBezTo>
                    <a:cubicBezTo>
                      <a:pt x="199362" y="110844"/>
                      <a:pt x="190772" y="56667"/>
                      <a:pt x="161041" y="26275"/>
                    </a:cubicBezTo>
                    <a:cubicBezTo>
                      <a:pt x="133953" y="-814"/>
                      <a:pt x="84401" y="-8081"/>
                      <a:pt x="48723" y="9758"/>
                    </a:cubicBezTo>
                    <a:cubicBezTo>
                      <a:pt x="12385" y="28918"/>
                      <a:pt x="-6114" y="71202"/>
                      <a:pt x="1814" y="117451"/>
                    </a:cubicBezTo>
                    <a:cubicBezTo>
                      <a:pt x="9742" y="161717"/>
                      <a:pt x="39474" y="190127"/>
                      <a:pt x="85722" y="193430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F81BE720-6521-4FDD-8C3B-B24385FF18AE}"/>
                  </a:ext>
                </a:extLst>
              </p:cNvPr>
              <p:cNvSpPr/>
              <p:nvPr userDrawn="1"/>
            </p:nvSpPr>
            <p:spPr>
              <a:xfrm rot="5400000" flipH="1" flipV="1">
                <a:off x="1069293" y="4830746"/>
                <a:ext cx="748053" cy="311825"/>
              </a:xfrm>
              <a:custGeom>
                <a:avLst/>
                <a:gdLst>
                  <a:gd name="connsiteX0" fmla="*/ 99133 w 1373154"/>
                  <a:gd name="connsiteY0" fmla="*/ 196463 h 572397"/>
                  <a:gd name="connsiteX1" fmla="*/ 185023 w 1373154"/>
                  <a:gd name="connsiteY1" fmla="*/ 121805 h 572397"/>
                  <a:gd name="connsiteX2" fmla="*/ 216075 w 1373154"/>
                  <a:gd name="connsiteY2" fmla="*/ 100002 h 572397"/>
                  <a:gd name="connsiteX3" fmla="*/ 1238829 w 1373154"/>
                  <a:gd name="connsiteY3" fmla="*/ 100002 h 572397"/>
                  <a:gd name="connsiteX4" fmla="*/ 1265257 w 1373154"/>
                  <a:gd name="connsiteY4" fmla="*/ 101984 h 572397"/>
                  <a:gd name="connsiteX5" fmla="*/ 1264596 w 1373154"/>
                  <a:gd name="connsiteY5" fmla="*/ 200428 h 572397"/>
                  <a:gd name="connsiteX6" fmla="*/ 1243454 w 1373154"/>
                  <a:gd name="connsiteY6" fmla="*/ 221570 h 572397"/>
                  <a:gd name="connsiteX7" fmla="*/ 1164171 w 1373154"/>
                  <a:gd name="connsiteY7" fmla="*/ 223552 h 572397"/>
                  <a:gd name="connsiteX8" fmla="*/ 1164831 w 1373154"/>
                  <a:gd name="connsiteY8" fmla="*/ 258568 h 572397"/>
                  <a:gd name="connsiteX9" fmla="*/ 1158885 w 1373154"/>
                  <a:gd name="connsiteY9" fmla="*/ 525489 h 572397"/>
                  <a:gd name="connsiteX10" fmla="*/ 1207116 w 1373154"/>
                  <a:gd name="connsiteY10" fmla="*/ 572398 h 572397"/>
                  <a:gd name="connsiteX11" fmla="*/ 1324719 w 1373154"/>
                  <a:gd name="connsiteY11" fmla="*/ 572398 h 572397"/>
                  <a:gd name="connsiteX12" fmla="*/ 1372950 w 1373154"/>
                  <a:gd name="connsiteY12" fmla="*/ 522846 h 572397"/>
                  <a:gd name="connsiteX13" fmla="*/ 1367665 w 1373154"/>
                  <a:gd name="connsiteY13" fmla="*/ 224212 h 572397"/>
                  <a:gd name="connsiteX14" fmla="*/ 1335291 w 1373154"/>
                  <a:gd name="connsiteY14" fmla="*/ 185892 h 572397"/>
                  <a:gd name="connsiteX15" fmla="*/ 1335291 w 1373154"/>
                  <a:gd name="connsiteY15" fmla="*/ 53093 h 572397"/>
                  <a:gd name="connsiteX16" fmla="*/ 1306881 w 1373154"/>
                  <a:gd name="connsiteY16" fmla="*/ 27326 h 572397"/>
                  <a:gd name="connsiteX17" fmla="*/ 192951 w 1373154"/>
                  <a:gd name="connsiteY17" fmla="*/ 27986 h 572397"/>
                  <a:gd name="connsiteX18" fmla="*/ 143399 w 1373154"/>
                  <a:gd name="connsiteY18" fmla="*/ 14112 h 572397"/>
                  <a:gd name="connsiteX19" fmla="*/ 31081 w 1373154"/>
                  <a:gd name="connsiteY19" fmla="*/ 23362 h 572397"/>
                  <a:gd name="connsiteX20" fmla="*/ 7957 w 1373154"/>
                  <a:gd name="connsiteY20" fmla="*/ 139644 h 572397"/>
                  <a:gd name="connsiteX21" fmla="*/ 99133 w 1373154"/>
                  <a:gd name="connsiteY21" fmla="*/ 196463 h 572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373154" h="572397">
                    <a:moveTo>
                      <a:pt x="99133" y="196463"/>
                    </a:moveTo>
                    <a:cubicBezTo>
                      <a:pt x="144060" y="193160"/>
                      <a:pt x="175773" y="168053"/>
                      <a:pt x="185023" y="121805"/>
                    </a:cubicBezTo>
                    <a:cubicBezTo>
                      <a:pt x="188987" y="100663"/>
                      <a:pt x="199558" y="100002"/>
                      <a:pt x="216075" y="100002"/>
                    </a:cubicBezTo>
                    <a:cubicBezTo>
                      <a:pt x="556993" y="100002"/>
                      <a:pt x="897911" y="100002"/>
                      <a:pt x="1238829" y="100002"/>
                    </a:cubicBezTo>
                    <a:cubicBezTo>
                      <a:pt x="1247418" y="100002"/>
                      <a:pt x="1256668" y="101323"/>
                      <a:pt x="1265257" y="101984"/>
                    </a:cubicBezTo>
                    <a:cubicBezTo>
                      <a:pt x="1265257" y="135019"/>
                      <a:pt x="1263936" y="167393"/>
                      <a:pt x="1264596" y="200428"/>
                    </a:cubicBezTo>
                    <a:cubicBezTo>
                      <a:pt x="1265257" y="216945"/>
                      <a:pt x="1259311" y="221570"/>
                      <a:pt x="1243454" y="221570"/>
                    </a:cubicBezTo>
                    <a:cubicBezTo>
                      <a:pt x="1217026" y="221570"/>
                      <a:pt x="1190599" y="218266"/>
                      <a:pt x="1164171" y="223552"/>
                    </a:cubicBezTo>
                    <a:cubicBezTo>
                      <a:pt x="1164171" y="235444"/>
                      <a:pt x="1164171" y="246676"/>
                      <a:pt x="1164831" y="258568"/>
                    </a:cubicBezTo>
                    <a:cubicBezTo>
                      <a:pt x="1168796" y="347762"/>
                      <a:pt x="1156903" y="436295"/>
                      <a:pt x="1158885" y="525489"/>
                    </a:cubicBezTo>
                    <a:cubicBezTo>
                      <a:pt x="1160207" y="571737"/>
                      <a:pt x="1158885" y="572398"/>
                      <a:pt x="1207116" y="572398"/>
                    </a:cubicBezTo>
                    <a:cubicBezTo>
                      <a:pt x="1246097" y="572398"/>
                      <a:pt x="1285739" y="572398"/>
                      <a:pt x="1324719" y="572398"/>
                    </a:cubicBezTo>
                    <a:cubicBezTo>
                      <a:pt x="1372950" y="572398"/>
                      <a:pt x="1372289" y="572398"/>
                      <a:pt x="1372950" y="522846"/>
                    </a:cubicBezTo>
                    <a:cubicBezTo>
                      <a:pt x="1374932" y="423081"/>
                      <a:pt x="1361718" y="323977"/>
                      <a:pt x="1367665" y="224212"/>
                    </a:cubicBezTo>
                    <a:cubicBezTo>
                      <a:pt x="1340576" y="224873"/>
                      <a:pt x="1333969" y="212320"/>
                      <a:pt x="1335291" y="185892"/>
                    </a:cubicBezTo>
                    <a:cubicBezTo>
                      <a:pt x="1337933" y="141626"/>
                      <a:pt x="1335291" y="97359"/>
                      <a:pt x="1335291" y="53093"/>
                    </a:cubicBezTo>
                    <a:cubicBezTo>
                      <a:pt x="1342558" y="26004"/>
                      <a:pt x="1325380" y="27326"/>
                      <a:pt x="1306881" y="27326"/>
                    </a:cubicBezTo>
                    <a:cubicBezTo>
                      <a:pt x="935571" y="27326"/>
                      <a:pt x="564261" y="27326"/>
                      <a:pt x="192951" y="27986"/>
                    </a:cubicBezTo>
                    <a:cubicBezTo>
                      <a:pt x="174452" y="27986"/>
                      <a:pt x="159256" y="24683"/>
                      <a:pt x="143399" y="14112"/>
                    </a:cubicBezTo>
                    <a:cubicBezTo>
                      <a:pt x="109043" y="-8352"/>
                      <a:pt x="60812" y="-3066"/>
                      <a:pt x="31081" y="23362"/>
                    </a:cubicBezTo>
                    <a:cubicBezTo>
                      <a:pt x="1350" y="50450"/>
                      <a:pt x="-8560" y="100002"/>
                      <a:pt x="7957" y="139644"/>
                    </a:cubicBezTo>
                    <a:cubicBezTo>
                      <a:pt x="22492" y="177303"/>
                      <a:pt x="58170" y="199767"/>
                      <a:pt x="99133" y="196463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A41B19ED-3589-4DE1-A150-B99140988B50}"/>
                </a:ext>
              </a:extLst>
            </p:cNvPr>
            <p:cNvGrpSpPr/>
            <p:nvPr userDrawn="1"/>
          </p:nvGrpSpPr>
          <p:grpSpPr>
            <a:xfrm>
              <a:off x="4782728" y="2208743"/>
              <a:ext cx="1206268" cy="3147897"/>
              <a:chOff x="4889732" y="2208743"/>
              <a:chExt cx="1206268" cy="3147897"/>
            </a:xfrm>
            <a:grpFill/>
          </p:grpSpPr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F8C970CA-0C4B-42C4-B0C7-EB4872CFDF25}"/>
                  </a:ext>
                </a:extLst>
              </p:cNvPr>
              <p:cNvSpPr/>
              <p:nvPr userDrawn="1"/>
            </p:nvSpPr>
            <p:spPr>
              <a:xfrm flipH="1">
                <a:off x="4889732" y="2408235"/>
                <a:ext cx="1206268" cy="720041"/>
              </a:xfrm>
              <a:custGeom>
                <a:avLst/>
                <a:gdLst>
                  <a:gd name="connsiteX0" fmla="*/ 1864067 w 2214270"/>
                  <a:gd name="connsiteY0" fmla="*/ 1293985 h 1321734"/>
                  <a:gd name="connsiteX1" fmla="*/ 1891816 w 2214270"/>
                  <a:gd name="connsiteY1" fmla="*/ 1319752 h 1321734"/>
                  <a:gd name="connsiteX2" fmla="*/ 2041794 w 2214270"/>
                  <a:gd name="connsiteY2" fmla="*/ 1321734 h 1321734"/>
                  <a:gd name="connsiteX3" fmla="*/ 2185825 w 2214270"/>
                  <a:gd name="connsiteY3" fmla="*/ 1321074 h 1321734"/>
                  <a:gd name="connsiteX4" fmla="*/ 2214235 w 2214270"/>
                  <a:gd name="connsiteY4" fmla="*/ 1292663 h 1321734"/>
                  <a:gd name="connsiteX5" fmla="*/ 2214235 w 2214270"/>
                  <a:gd name="connsiteY5" fmla="*/ 1135418 h 1321734"/>
                  <a:gd name="connsiteX6" fmla="*/ 2185825 w 2214270"/>
                  <a:gd name="connsiteY6" fmla="*/ 1107009 h 1321734"/>
                  <a:gd name="connsiteX7" fmla="*/ 2041794 w 2214270"/>
                  <a:gd name="connsiteY7" fmla="*/ 1106348 h 1321734"/>
                  <a:gd name="connsiteX8" fmla="*/ 1908334 w 2214270"/>
                  <a:gd name="connsiteY8" fmla="*/ 1108330 h 1321734"/>
                  <a:gd name="connsiteX9" fmla="*/ 1866049 w 2214270"/>
                  <a:gd name="connsiteY9" fmla="*/ 1150614 h 1321734"/>
                  <a:gd name="connsiteX10" fmla="*/ 1834336 w 2214270"/>
                  <a:gd name="connsiteY10" fmla="*/ 1183649 h 1321734"/>
                  <a:gd name="connsiteX11" fmla="*/ 170710 w 2214270"/>
                  <a:gd name="connsiteY11" fmla="*/ 1183649 h 1321734"/>
                  <a:gd name="connsiteX12" fmla="*/ 139657 w 2214270"/>
                  <a:gd name="connsiteY12" fmla="*/ 1153257 h 1321734"/>
                  <a:gd name="connsiteX13" fmla="*/ 139657 w 2214270"/>
                  <a:gd name="connsiteY13" fmla="*/ 213090 h 1321734"/>
                  <a:gd name="connsiteX14" fmla="*/ 157496 w 2214270"/>
                  <a:gd name="connsiteY14" fmla="*/ 172127 h 1321734"/>
                  <a:gd name="connsiteX15" fmla="*/ 179959 w 2214270"/>
                  <a:gd name="connsiteY15" fmla="*/ 53863 h 1321734"/>
                  <a:gd name="connsiteX16" fmla="*/ 86801 w 2214270"/>
                  <a:gd name="connsiteY16" fmla="*/ 347 h 1321734"/>
                  <a:gd name="connsiteX17" fmla="*/ 3554 w 2214270"/>
                  <a:gd name="connsiteY17" fmla="*/ 71702 h 1321734"/>
                  <a:gd name="connsiteX18" fmla="*/ 44517 w 2214270"/>
                  <a:gd name="connsiteY18" fmla="*/ 181377 h 1321734"/>
                  <a:gd name="connsiteX19" fmla="*/ 66981 w 2214270"/>
                  <a:gd name="connsiteY19" fmla="*/ 223661 h 1321734"/>
                  <a:gd name="connsiteX20" fmla="*/ 66320 w 2214270"/>
                  <a:gd name="connsiteY20" fmla="*/ 1222630 h 1321734"/>
                  <a:gd name="connsiteX21" fmla="*/ 100676 w 2214270"/>
                  <a:gd name="connsiteY21" fmla="*/ 1256325 h 1321734"/>
                  <a:gd name="connsiteX22" fmla="*/ 1825747 w 2214270"/>
                  <a:gd name="connsiteY22" fmla="*/ 1255665 h 1321734"/>
                  <a:gd name="connsiteX23" fmla="*/ 1864067 w 2214270"/>
                  <a:gd name="connsiteY23" fmla="*/ 1293985 h 1321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214270" h="1321734">
                    <a:moveTo>
                      <a:pt x="1864067" y="1293985"/>
                    </a:moveTo>
                    <a:cubicBezTo>
                      <a:pt x="1862746" y="1317109"/>
                      <a:pt x="1872656" y="1319752"/>
                      <a:pt x="1891816" y="1319752"/>
                    </a:cubicBezTo>
                    <a:cubicBezTo>
                      <a:pt x="1942029" y="1319752"/>
                      <a:pt x="1991581" y="1316449"/>
                      <a:pt x="2041794" y="1321734"/>
                    </a:cubicBezTo>
                    <a:cubicBezTo>
                      <a:pt x="2090024" y="1321734"/>
                      <a:pt x="2137595" y="1320413"/>
                      <a:pt x="2185825" y="1321074"/>
                    </a:cubicBezTo>
                    <a:cubicBezTo>
                      <a:pt x="2206307" y="1321074"/>
                      <a:pt x="2214235" y="1313145"/>
                      <a:pt x="2214235" y="1292663"/>
                    </a:cubicBezTo>
                    <a:cubicBezTo>
                      <a:pt x="2213574" y="1240469"/>
                      <a:pt x="2213574" y="1187613"/>
                      <a:pt x="2214235" y="1135418"/>
                    </a:cubicBezTo>
                    <a:cubicBezTo>
                      <a:pt x="2214896" y="1114276"/>
                      <a:pt x="2206307" y="1107009"/>
                      <a:pt x="2185825" y="1107009"/>
                    </a:cubicBezTo>
                    <a:cubicBezTo>
                      <a:pt x="2137595" y="1107669"/>
                      <a:pt x="2090024" y="1107009"/>
                      <a:pt x="2041794" y="1106348"/>
                    </a:cubicBezTo>
                    <a:cubicBezTo>
                      <a:pt x="1997527" y="1107009"/>
                      <a:pt x="1952600" y="1107669"/>
                      <a:pt x="1908334" y="1108330"/>
                    </a:cubicBezTo>
                    <a:cubicBezTo>
                      <a:pt x="1865389" y="1108330"/>
                      <a:pt x="1864067" y="1108330"/>
                      <a:pt x="1866049" y="1150614"/>
                    </a:cubicBezTo>
                    <a:cubicBezTo>
                      <a:pt x="1867371" y="1175721"/>
                      <a:pt x="1861425" y="1183649"/>
                      <a:pt x="1834336" y="1183649"/>
                    </a:cubicBezTo>
                    <a:cubicBezTo>
                      <a:pt x="1280014" y="1182988"/>
                      <a:pt x="725692" y="1182988"/>
                      <a:pt x="170710" y="1183649"/>
                    </a:cubicBezTo>
                    <a:cubicBezTo>
                      <a:pt x="146925" y="1183649"/>
                      <a:pt x="139657" y="1178364"/>
                      <a:pt x="139657" y="1153257"/>
                    </a:cubicBezTo>
                    <a:cubicBezTo>
                      <a:pt x="140318" y="840089"/>
                      <a:pt x="140318" y="526259"/>
                      <a:pt x="139657" y="213090"/>
                    </a:cubicBezTo>
                    <a:cubicBezTo>
                      <a:pt x="139657" y="195912"/>
                      <a:pt x="142960" y="184020"/>
                      <a:pt x="157496" y="172127"/>
                    </a:cubicBezTo>
                    <a:cubicBezTo>
                      <a:pt x="189870" y="145699"/>
                      <a:pt x="198459" y="94826"/>
                      <a:pt x="179959" y="53863"/>
                    </a:cubicBezTo>
                    <a:cubicBezTo>
                      <a:pt x="163442" y="17525"/>
                      <a:pt x="128425" y="-2957"/>
                      <a:pt x="86801" y="347"/>
                    </a:cubicBezTo>
                    <a:cubicBezTo>
                      <a:pt x="43856" y="3650"/>
                      <a:pt x="14786" y="28757"/>
                      <a:pt x="3554" y="71702"/>
                    </a:cubicBezTo>
                    <a:cubicBezTo>
                      <a:pt x="-7678" y="114647"/>
                      <a:pt x="8179" y="162217"/>
                      <a:pt x="44517" y="181377"/>
                    </a:cubicBezTo>
                    <a:cubicBezTo>
                      <a:pt x="64338" y="191948"/>
                      <a:pt x="66981" y="204501"/>
                      <a:pt x="66981" y="223661"/>
                    </a:cubicBezTo>
                    <a:cubicBezTo>
                      <a:pt x="66320" y="556651"/>
                      <a:pt x="66981" y="889641"/>
                      <a:pt x="66320" y="1222630"/>
                    </a:cubicBezTo>
                    <a:cubicBezTo>
                      <a:pt x="66320" y="1250379"/>
                      <a:pt x="73588" y="1256325"/>
                      <a:pt x="100676" y="1256325"/>
                    </a:cubicBezTo>
                    <a:cubicBezTo>
                      <a:pt x="675479" y="1255665"/>
                      <a:pt x="1250944" y="1255665"/>
                      <a:pt x="1825747" y="1255665"/>
                    </a:cubicBezTo>
                    <a:cubicBezTo>
                      <a:pt x="1864067" y="1256325"/>
                      <a:pt x="1866049" y="1256325"/>
                      <a:pt x="1864067" y="1293985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08F1CF96-44F7-4DA4-BD14-9FC77FB267D1}"/>
                  </a:ext>
                </a:extLst>
              </p:cNvPr>
              <p:cNvSpPr/>
              <p:nvPr userDrawn="1"/>
            </p:nvSpPr>
            <p:spPr>
              <a:xfrm flipH="1">
                <a:off x="4889732" y="3803842"/>
                <a:ext cx="862897" cy="590574"/>
              </a:xfrm>
              <a:custGeom>
                <a:avLst/>
                <a:gdLst>
                  <a:gd name="connsiteX0" fmla="*/ 162118 w 1583966"/>
                  <a:gd name="connsiteY0" fmla="*/ 885330 h 1084079"/>
                  <a:gd name="connsiteX1" fmla="*/ 162118 w 1583966"/>
                  <a:gd name="connsiteY1" fmla="*/ 156584 h 1084079"/>
                  <a:gd name="connsiteX2" fmla="*/ 154851 w 1583966"/>
                  <a:gd name="connsiteY2" fmla="*/ 110336 h 1084079"/>
                  <a:gd name="connsiteX3" fmla="*/ 166083 w 1583966"/>
                  <a:gd name="connsiteY3" fmla="*/ 108354 h 1084079"/>
                  <a:gd name="connsiteX4" fmla="*/ 1213282 w 1583966"/>
                  <a:gd name="connsiteY4" fmla="*/ 107693 h 1084079"/>
                  <a:gd name="connsiteX5" fmla="*/ 1235085 w 1583966"/>
                  <a:gd name="connsiteY5" fmla="*/ 130817 h 1084079"/>
                  <a:gd name="connsiteX6" fmla="*/ 1234424 w 1583966"/>
                  <a:gd name="connsiteY6" fmla="*/ 189619 h 1084079"/>
                  <a:gd name="connsiteX7" fmla="*/ 1255566 w 1583966"/>
                  <a:gd name="connsiteY7" fmla="*/ 210761 h 1084079"/>
                  <a:gd name="connsiteX8" fmla="*/ 1410829 w 1583966"/>
                  <a:gd name="connsiteY8" fmla="*/ 211422 h 1084079"/>
                  <a:gd name="connsiteX9" fmla="*/ 1555521 w 1583966"/>
                  <a:gd name="connsiteY9" fmla="*/ 210761 h 1084079"/>
                  <a:gd name="connsiteX10" fmla="*/ 1583931 w 1583966"/>
                  <a:gd name="connsiteY10" fmla="*/ 182351 h 1084079"/>
                  <a:gd name="connsiteX11" fmla="*/ 1583931 w 1583966"/>
                  <a:gd name="connsiteY11" fmla="*/ 29731 h 1084079"/>
                  <a:gd name="connsiteX12" fmla="*/ 1552878 w 1583966"/>
                  <a:gd name="connsiteY12" fmla="*/ 661 h 1084079"/>
                  <a:gd name="connsiteX13" fmla="*/ 1405544 w 1583966"/>
                  <a:gd name="connsiteY13" fmla="*/ 661 h 1084079"/>
                  <a:gd name="connsiteX14" fmla="*/ 1255566 w 1583966"/>
                  <a:gd name="connsiteY14" fmla="*/ 0 h 1084079"/>
                  <a:gd name="connsiteX15" fmla="*/ 1234424 w 1583966"/>
                  <a:gd name="connsiteY15" fmla="*/ 20481 h 1084079"/>
                  <a:gd name="connsiteX16" fmla="*/ 1200729 w 1583966"/>
                  <a:gd name="connsiteY16" fmla="*/ 53516 h 1084079"/>
                  <a:gd name="connsiteX17" fmla="*/ 158815 w 1583966"/>
                  <a:gd name="connsiteY17" fmla="*/ 52855 h 1084079"/>
                  <a:gd name="connsiteX18" fmla="*/ 89442 w 1583966"/>
                  <a:gd name="connsiteY18" fmla="*/ 122228 h 1084079"/>
                  <a:gd name="connsiteX19" fmla="*/ 89442 w 1583966"/>
                  <a:gd name="connsiteY19" fmla="*/ 861544 h 1084079"/>
                  <a:gd name="connsiteX20" fmla="*/ 66318 w 1583966"/>
                  <a:gd name="connsiteY20" fmla="*/ 893918 h 1084079"/>
                  <a:gd name="connsiteX21" fmla="*/ 17427 w 1583966"/>
                  <a:gd name="connsiteY21" fmla="*/ 928935 h 1084079"/>
                  <a:gd name="connsiteX22" fmla="*/ 31301 w 1583966"/>
                  <a:gd name="connsiteY22" fmla="*/ 1061074 h 1084079"/>
                  <a:gd name="connsiteX23" fmla="*/ 155512 w 1583966"/>
                  <a:gd name="connsiteY23" fmla="*/ 1064377 h 1084079"/>
                  <a:gd name="connsiteX24" fmla="*/ 175993 w 1583966"/>
                  <a:gd name="connsiteY24" fmla="*/ 932900 h 1084079"/>
                  <a:gd name="connsiteX25" fmla="*/ 162118 w 1583966"/>
                  <a:gd name="connsiteY25" fmla="*/ 885330 h 1084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583966" h="1084079">
                    <a:moveTo>
                      <a:pt x="162118" y="885330"/>
                    </a:moveTo>
                    <a:cubicBezTo>
                      <a:pt x="162118" y="642194"/>
                      <a:pt x="162118" y="399720"/>
                      <a:pt x="162118" y="156584"/>
                    </a:cubicBezTo>
                    <a:cubicBezTo>
                      <a:pt x="162118" y="141388"/>
                      <a:pt x="163440" y="125532"/>
                      <a:pt x="154851" y="110336"/>
                    </a:cubicBezTo>
                    <a:cubicBezTo>
                      <a:pt x="160797" y="109675"/>
                      <a:pt x="163440" y="108354"/>
                      <a:pt x="166083" y="108354"/>
                    </a:cubicBezTo>
                    <a:cubicBezTo>
                      <a:pt x="514929" y="108354"/>
                      <a:pt x="864436" y="108354"/>
                      <a:pt x="1213282" y="107693"/>
                    </a:cubicBezTo>
                    <a:cubicBezTo>
                      <a:pt x="1231782" y="107693"/>
                      <a:pt x="1235746" y="114960"/>
                      <a:pt x="1235085" y="130817"/>
                    </a:cubicBezTo>
                    <a:cubicBezTo>
                      <a:pt x="1233764" y="150638"/>
                      <a:pt x="1235746" y="170459"/>
                      <a:pt x="1234424" y="189619"/>
                    </a:cubicBezTo>
                    <a:cubicBezTo>
                      <a:pt x="1233103" y="206137"/>
                      <a:pt x="1238388" y="211422"/>
                      <a:pt x="1255566" y="210761"/>
                    </a:cubicBezTo>
                    <a:cubicBezTo>
                      <a:pt x="1307101" y="210101"/>
                      <a:pt x="1359295" y="210761"/>
                      <a:pt x="1410829" y="211422"/>
                    </a:cubicBezTo>
                    <a:cubicBezTo>
                      <a:pt x="1459060" y="211422"/>
                      <a:pt x="1507291" y="210101"/>
                      <a:pt x="1555521" y="210761"/>
                    </a:cubicBezTo>
                    <a:cubicBezTo>
                      <a:pt x="1576003" y="210761"/>
                      <a:pt x="1584592" y="203494"/>
                      <a:pt x="1583931" y="182351"/>
                    </a:cubicBezTo>
                    <a:cubicBezTo>
                      <a:pt x="1583270" y="131478"/>
                      <a:pt x="1582610" y="80605"/>
                      <a:pt x="1583931" y="29731"/>
                    </a:cubicBezTo>
                    <a:cubicBezTo>
                      <a:pt x="1584592" y="6607"/>
                      <a:pt x="1574021" y="661"/>
                      <a:pt x="1552878" y="661"/>
                    </a:cubicBezTo>
                    <a:cubicBezTo>
                      <a:pt x="1503987" y="1321"/>
                      <a:pt x="1454435" y="661"/>
                      <a:pt x="1405544" y="661"/>
                    </a:cubicBezTo>
                    <a:cubicBezTo>
                      <a:pt x="1355331" y="661"/>
                      <a:pt x="1305779" y="661"/>
                      <a:pt x="1255566" y="0"/>
                    </a:cubicBezTo>
                    <a:cubicBezTo>
                      <a:pt x="1239710" y="0"/>
                      <a:pt x="1231121" y="3964"/>
                      <a:pt x="1234424" y="20481"/>
                    </a:cubicBezTo>
                    <a:cubicBezTo>
                      <a:pt x="1240370" y="49552"/>
                      <a:pt x="1225835" y="53516"/>
                      <a:pt x="1200729" y="53516"/>
                    </a:cubicBezTo>
                    <a:cubicBezTo>
                      <a:pt x="853204" y="52855"/>
                      <a:pt x="506340" y="52855"/>
                      <a:pt x="158815" y="52855"/>
                    </a:cubicBezTo>
                    <a:cubicBezTo>
                      <a:pt x="113888" y="52855"/>
                      <a:pt x="89442" y="77301"/>
                      <a:pt x="89442" y="122228"/>
                    </a:cubicBezTo>
                    <a:cubicBezTo>
                      <a:pt x="89442" y="368667"/>
                      <a:pt x="89442" y="615106"/>
                      <a:pt x="89442" y="861544"/>
                    </a:cubicBezTo>
                    <a:cubicBezTo>
                      <a:pt x="89442" y="879383"/>
                      <a:pt x="88121" y="891276"/>
                      <a:pt x="66318" y="893918"/>
                    </a:cubicBezTo>
                    <a:cubicBezTo>
                      <a:pt x="45176" y="896561"/>
                      <a:pt x="29319" y="911096"/>
                      <a:pt x="17427" y="928935"/>
                    </a:cubicBezTo>
                    <a:cubicBezTo>
                      <a:pt x="-10323" y="970559"/>
                      <a:pt x="-4376" y="1029361"/>
                      <a:pt x="31301" y="1061074"/>
                    </a:cubicBezTo>
                    <a:cubicBezTo>
                      <a:pt x="63675" y="1090145"/>
                      <a:pt x="120495" y="1092127"/>
                      <a:pt x="155512" y="1064377"/>
                    </a:cubicBezTo>
                    <a:cubicBezTo>
                      <a:pt x="192510" y="1034646"/>
                      <a:pt x="202421" y="975845"/>
                      <a:pt x="175993" y="932900"/>
                    </a:cubicBezTo>
                    <a:cubicBezTo>
                      <a:pt x="164761" y="919025"/>
                      <a:pt x="162118" y="903168"/>
                      <a:pt x="162118" y="885330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975FF321-0579-4300-A5D4-D86907C5E8EE}"/>
                  </a:ext>
                </a:extLst>
              </p:cNvPr>
              <p:cNvSpPr/>
              <p:nvPr userDrawn="1"/>
            </p:nvSpPr>
            <p:spPr>
              <a:xfrm flipH="1">
                <a:off x="4889732" y="2618015"/>
                <a:ext cx="898091" cy="123739"/>
              </a:xfrm>
              <a:custGeom>
                <a:avLst/>
                <a:gdLst>
                  <a:gd name="connsiteX0" fmla="*/ 66839 w 1648569"/>
                  <a:gd name="connsiteY0" fmla="*/ 192784 h 227140"/>
                  <a:gd name="connsiteX1" fmla="*/ 173872 w 1648569"/>
                  <a:gd name="connsiteY1" fmla="*/ 153142 h 227140"/>
                  <a:gd name="connsiteX2" fmla="*/ 215496 w 1648569"/>
                  <a:gd name="connsiteY2" fmla="*/ 130679 h 227140"/>
                  <a:gd name="connsiteX3" fmla="*/ 1265338 w 1648569"/>
                  <a:gd name="connsiteY3" fmla="*/ 130679 h 227140"/>
                  <a:gd name="connsiteX4" fmla="*/ 1283837 w 1648569"/>
                  <a:gd name="connsiteY4" fmla="*/ 130679 h 227140"/>
                  <a:gd name="connsiteX5" fmla="*/ 1299694 w 1648569"/>
                  <a:gd name="connsiteY5" fmla="*/ 146535 h 227140"/>
                  <a:gd name="connsiteX6" fmla="*/ 1299694 w 1648569"/>
                  <a:gd name="connsiteY6" fmla="*/ 165035 h 227140"/>
                  <a:gd name="connsiteX7" fmla="*/ 1362460 w 1648569"/>
                  <a:gd name="connsiteY7" fmla="*/ 226479 h 227140"/>
                  <a:gd name="connsiteX8" fmla="*/ 1474778 w 1648569"/>
                  <a:gd name="connsiteY8" fmla="*/ 227140 h 227140"/>
                  <a:gd name="connsiteX9" fmla="*/ 1618809 w 1648569"/>
                  <a:gd name="connsiteY9" fmla="*/ 226479 h 227140"/>
                  <a:gd name="connsiteX10" fmla="*/ 1648540 w 1648569"/>
                  <a:gd name="connsiteY10" fmla="*/ 196748 h 227140"/>
                  <a:gd name="connsiteX11" fmla="*/ 1648540 w 1648569"/>
                  <a:gd name="connsiteY11" fmla="*/ 47431 h 227140"/>
                  <a:gd name="connsiteX12" fmla="*/ 1616827 w 1648569"/>
                  <a:gd name="connsiteY12" fmla="*/ 17040 h 227140"/>
                  <a:gd name="connsiteX13" fmla="*/ 1475438 w 1648569"/>
                  <a:gd name="connsiteY13" fmla="*/ 16379 h 227140"/>
                  <a:gd name="connsiteX14" fmla="*/ 1320175 w 1648569"/>
                  <a:gd name="connsiteY14" fmla="*/ 17040 h 227140"/>
                  <a:gd name="connsiteX15" fmla="*/ 1300355 w 1648569"/>
                  <a:gd name="connsiteY15" fmla="*/ 30253 h 227140"/>
                  <a:gd name="connsiteX16" fmla="*/ 1267980 w 1648569"/>
                  <a:gd name="connsiteY16" fmla="*/ 59324 h 227140"/>
                  <a:gd name="connsiteX17" fmla="*/ 212853 w 1648569"/>
                  <a:gd name="connsiteY17" fmla="*/ 59324 h 227140"/>
                  <a:gd name="connsiteX18" fmla="*/ 169908 w 1648569"/>
                  <a:gd name="connsiteY18" fmla="*/ 36860 h 227140"/>
                  <a:gd name="connsiteX19" fmla="*/ 62215 w 1648569"/>
                  <a:gd name="connsiteY19" fmla="*/ 5808 h 227140"/>
                  <a:gd name="connsiteX20" fmla="*/ 109 w 1648569"/>
                  <a:gd name="connsiteY20" fmla="*/ 102269 h 227140"/>
                  <a:gd name="connsiteX21" fmla="*/ 66839 w 1648569"/>
                  <a:gd name="connsiteY21" fmla="*/ 192784 h 227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648569" h="227140">
                    <a:moveTo>
                      <a:pt x="66839" y="192784"/>
                    </a:moveTo>
                    <a:cubicBezTo>
                      <a:pt x="109785" y="204676"/>
                      <a:pt x="154712" y="190141"/>
                      <a:pt x="173872" y="153142"/>
                    </a:cubicBezTo>
                    <a:cubicBezTo>
                      <a:pt x="184443" y="133982"/>
                      <a:pt x="196335" y="130679"/>
                      <a:pt x="215496" y="130679"/>
                    </a:cubicBezTo>
                    <a:cubicBezTo>
                      <a:pt x="565663" y="131339"/>
                      <a:pt x="915170" y="130679"/>
                      <a:pt x="1265338" y="130679"/>
                    </a:cubicBezTo>
                    <a:cubicBezTo>
                      <a:pt x="1271284" y="130679"/>
                      <a:pt x="1277891" y="131339"/>
                      <a:pt x="1283837" y="130679"/>
                    </a:cubicBezTo>
                    <a:cubicBezTo>
                      <a:pt x="1295069" y="130018"/>
                      <a:pt x="1300355" y="134643"/>
                      <a:pt x="1299694" y="146535"/>
                    </a:cubicBezTo>
                    <a:cubicBezTo>
                      <a:pt x="1299033" y="152482"/>
                      <a:pt x="1299694" y="159089"/>
                      <a:pt x="1299694" y="165035"/>
                    </a:cubicBezTo>
                    <a:cubicBezTo>
                      <a:pt x="1299694" y="226479"/>
                      <a:pt x="1299694" y="226479"/>
                      <a:pt x="1362460" y="226479"/>
                    </a:cubicBezTo>
                    <a:cubicBezTo>
                      <a:pt x="1400119" y="226479"/>
                      <a:pt x="1437118" y="227140"/>
                      <a:pt x="1474778" y="227140"/>
                    </a:cubicBezTo>
                    <a:cubicBezTo>
                      <a:pt x="1523008" y="226479"/>
                      <a:pt x="1571239" y="225819"/>
                      <a:pt x="1618809" y="226479"/>
                    </a:cubicBezTo>
                    <a:cubicBezTo>
                      <a:pt x="1641272" y="227140"/>
                      <a:pt x="1648540" y="217890"/>
                      <a:pt x="1648540" y="196748"/>
                    </a:cubicBezTo>
                    <a:cubicBezTo>
                      <a:pt x="1647879" y="147196"/>
                      <a:pt x="1647219" y="96983"/>
                      <a:pt x="1648540" y="47431"/>
                    </a:cubicBezTo>
                    <a:cubicBezTo>
                      <a:pt x="1649201" y="22986"/>
                      <a:pt x="1638630" y="17040"/>
                      <a:pt x="1616827" y="17040"/>
                    </a:cubicBezTo>
                    <a:cubicBezTo>
                      <a:pt x="1569918" y="17700"/>
                      <a:pt x="1522348" y="16379"/>
                      <a:pt x="1475438" y="16379"/>
                    </a:cubicBezTo>
                    <a:cubicBezTo>
                      <a:pt x="1423904" y="16379"/>
                      <a:pt x="1371709" y="17040"/>
                      <a:pt x="1320175" y="17040"/>
                    </a:cubicBezTo>
                    <a:cubicBezTo>
                      <a:pt x="1310926" y="17040"/>
                      <a:pt x="1297712" y="13736"/>
                      <a:pt x="1300355" y="30253"/>
                    </a:cubicBezTo>
                    <a:cubicBezTo>
                      <a:pt x="1304979" y="58002"/>
                      <a:pt x="1289123" y="59324"/>
                      <a:pt x="1267980" y="59324"/>
                    </a:cubicBezTo>
                    <a:cubicBezTo>
                      <a:pt x="916492" y="58663"/>
                      <a:pt x="564342" y="58663"/>
                      <a:pt x="212853" y="59324"/>
                    </a:cubicBezTo>
                    <a:cubicBezTo>
                      <a:pt x="193032" y="59324"/>
                      <a:pt x="181140" y="54699"/>
                      <a:pt x="169908" y="36860"/>
                    </a:cubicBezTo>
                    <a:cubicBezTo>
                      <a:pt x="148105" y="3165"/>
                      <a:pt x="102517" y="-8067"/>
                      <a:pt x="62215" y="5808"/>
                    </a:cubicBezTo>
                    <a:cubicBezTo>
                      <a:pt x="23234" y="19022"/>
                      <a:pt x="-1873" y="57342"/>
                      <a:pt x="109" y="102269"/>
                    </a:cubicBezTo>
                    <a:cubicBezTo>
                      <a:pt x="1431" y="146535"/>
                      <a:pt x="28519" y="182213"/>
                      <a:pt x="66839" y="192784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F97C3A21-57B5-4F03-B5FB-EB7FA22E9BC3}"/>
                  </a:ext>
                </a:extLst>
              </p:cNvPr>
              <p:cNvSpPr/>
              <p:nvPr userDrawn="1"/>
            </p:nvSpPr>
            <p:spPr>
              <a:xfrm rot="10800000" flipH="1">
                <a:off x="4889732" y="2208743"/>
                <a:ext cx="769123" cy="128635"/>
              </a:xfrm>
              <a:custGeom>
                <a:avLst/>
                <a:gdLst>
                  <a:gd name="connsiteX0" fmla="*/ 1409189 w 1411831"/>
                  <a:gd name="connsiteY0" fmla="*/ 73007 h 236127"/>
                  <a:gd name="connsiteX1" fmla="*/ 1238730 w 1411831"/>
                  <a:gd name="connsiteY1" fmla="*/ 45257 h 236127"/>
                  <a:gd name="connsiteX2" fmla="*/ 1212963 w 1411831"/>
                  <a:gd name="connsiteY2" fmla="*/ 55168 h 236127"/>
                  <a:gd name="connsiteX3" fmla="*/ 385775 w 1411831"/>
                  <a:gd name="connsiteY3" fmla="*/ 55168 h 236127"/>
                  <a:gd name="connsiteX4" fmla="*/ 363972 w 1411831"/>
                  <a:gd name="connsiteY4" fmla="*/ 34687 h 236127"/>
                  <a:gd name="connsiteX5" fmla="*/ 340848 w 1411831"/>
                  <a:gd name="connsiteY5" fmla="*/ 12884 h 236127"/>
                  <a:gd name="connsiteX6" fmla="*/ 190870 w 1411831"/>
                  <a:gd name="connsiteY6" fmla="*/ 12884 h 236127"/>
                  <a:gd name="connsiteX7" fmla="*/ 165103 w 1411831"/>
                  <a:gd name="connsiteY7" fmla="*/ 991 h 236127"/>
                  <a:gd name="connsiteX8" fmla="*/ 31643 w 1411831"/>
                  <a:gd name="connsiteY8" fmla="*/ 991 h 236127"/>
                  <a:gd name="connsiteX9" fmla="*/ 1251 w 1411831"/>
                  <a:gd name="connsiteY9" fmla="*/ 34026 h 236127"/>
                  <a:gd name="connsiteX10" fmla="*/ 1251 w 1411831"/>
                  <a:gd name="connsiteY10" fmla="*/ 199860 h 236127"/>
                  <a:gd name="connsiteX11" fmla="*/ 37589 w 1411831"/>
                  <a:gd name="connsiteY11" fmla="*/ 234877 h 236127"/>
                  <a:gd name="connsiteX12" fmla="*/ 160478 w 1411831"/>
                  <a:gd name="connsiteY12" fmla="*/ 234877 h 236127"/>
                  <a:gd name="connsiteX13" fmla="*/ 192192 w 1411831"/>
                  <a:gd name="connsiteY13" fmla="*/ 222984 h 236127"/>
                  <a:gd name="connsiteX14" fmla="*/ 339526 w 1411831"/>
                  <a:gd name="connsiteY14" fmla="*/ 223645 h 236127"/>
                  <a:gd name="connsiteX15" fmla="*/ 363972 w 1411831"/>
                  <a:gd name="connsiteY15" fmla="*/ 199860 h 236127"/>
                  <a:gd name="connsiteX16" fmla="*/ 363311 w 1411831"/>
                  <a:gd name="connsiteY16" fmla="*/ 151629 h 236127"/>
                  <a:gd name="connsiteX17" fmla="*/ 386435 w 1411831"/>
                  <a:gd name="connsiteY17" fmla="*/ 126523 h 236127"/>
                  <a:gd name="connsiteX18" fmla="*/ 1203053 w 1411831"/>
                  <a:gd name="connsiteY18" fmla="*/ 126523 h 236127"/>
                  <a:gd name="connsiteX19" fmla="*/ 1230802 w 1411831"/>
                  <a:gd name="connsiteY19" fmla="*/ 145022 h 236127"/>
                  <a:gd name="connsiteX20" fmla="*/ 1339817 w 1411831"/>
                  <a:gd name="connsiteY20" fmla="*/ 196556 h 236127"/>
                  <a:gd name="connsiteX21" fmla="*/ 1411832 w 1411831"/>
                  <a:gd name="connsiteY21" fmla="*/ 124541 h 236127"/>
                  <a:gd name="connsiteX22" fmla="*/ 1411832 w 1411831"/>
                  <a:gd name="connsiteY22" fmla="*/ 76310 h 236127"/>
                  <a:gd name="connsiteX23" fmla="*/ 1409189 w 1411831"/>
                  <a:gd name="connsiteY23" fmla="*/ 73007 h 236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411831" h="236127">
                    <a:moveTo>
                      <a:pt x="1409189" y="73007"/>
                    </a:moveTo>
                    <a:cubicBezTo>
                      <a:pt x="1375494" y="-8259"/>
                      <a:pt x="1294889" y="-21472"/>
                      <a:pt x="1238730" y="45257"/>
                    </a:cubicBezTo>
                    <a:cubicBezTo>
                      <a:pt x="1230802" y="54507"/>
                      <a:pt x="1222874" y="55168"/>
                      <a:pt x="1212963" y="55168"/>
                    </a:cubicBezTo>
                    <a:cubicBezTo>
                      <a:pt x="937454" y="55168"/>
                      <a:pt x="661284" y="55168"/>
                      <a:pt x="385775" y="55168"/>
                    </a:cubicBezTo>
                    <a:cubicBezTo>
                      <a:pt x="370579" y="55168"/>
                      <a:pt x="361329" y="51864"/>
                      <a:pt x="363972" y="34687"/>
                    </a:cubicBezTo>
                    <a:cubicBezTo>
                      <a:pt x="366614" y="16187"/>
                      <a:pt x="357365" y="12884"/>
                      <a:pt x="340848" y="12884"/>
                    </a:cubicBezTo>
                    <a:cubicBezTo>
                      <a:pt x="290635" y="13544"/>
                      <a:pt x="241083" y="12884"/>
                      <a:pt x="190870" y="12884"/>
                    </a:cubicBezTo>
                    <a:cubicBezTo>
                      <a:pt x="184263" y="4955"/>
                      <a:pt x="175674" y="991"/>
                      <a:pt x="165103" y="991"/>
                    </a:cubicBezTo>
                    <a:cubicBezTo>
                      <a:pt x="120837" y="-330"/>
                      <a:pt x="75909" y="-330"/>
                      <a:pt x="31643" y="991"/>
                    </a:cubicBezTo>
                    <a:cubicBezTo>
                      <a:pt x="10501" y="1652"/>
                      <a:pt x="1912" y="14205"/>
                      <a:pt x="1251" y="34026"/>
                    </a:cubicBezTo>
                    <a:cubicBezTo>
                      <a:pt x="-71" y="89524"/>
                      <a:pt x="-731" y="144362"/>
                      <a:pt x="1251" y="199860"/>
                    </a:cubicBezTo>
                    <a:cubicBezTo>
                      <a:pt x="2572" y="227609"/>
                      <a:pt x="8519" y="233555"/>
                      <a:pt x="37589" y="234877"/>
                    </a:cubicBezTo>
                    <a:cubicBezTo>
                      <a:pt x="78552" y="236859"/>
                      <a:pt x="119515" y="236198"/>
                      <a:pt x="160478" y="234877"/>
                    </a:cubicBezTo>
                    <a:cubicBezTo>
                      <a:pt x="172371" y="234877"/>
                      <a:pt x="182942" y="230913"/>
                      <a:pt x="192192" y="222984"/>
                    </a:cubicBezTo>
                    <a:cubicBezTo>
                      <a:pt x="241083" y="222984"/>
                      <a:pt x="290635" y="222323"/>
                      <a:pt x="339526" y="223645"/>
                    </a:cubicBezTo>
                    <a:cubicBezTo>
                      <a:pt x="357365" y="224306"/>
                      <a:pt x="365954" y="219681"/>
                      <a:pt x="363972" y="199860"/>
                    </a:cubicBezTo>
                    <a:cubicBezTo>
                      <a:pt x="362650" y="184003"/>
                      <a:pt x="364632" y="167486"/>
                      <a:pt x="363311" y="151629"/>
                    </a:cubicBezTo>
                    <a:cubicBezTo>
                      <a:pt x="361990" y="133791"/>
                      <a:pt x="367275" y="126523"/>
                      <a:pt x="386435" y="126523"/>
                    </a:cubicBezTo>
                    <a:cubicBezTo>
                      <a:pt x="658641" y="127184"/>
                      <a:pt x="930847" y="127184"/>
                      <a:pt x="1203053" y="126523"/>
                    </a:cubicBezTo>
                    <a:cubicBezTo>
                      <a:pt x="1218249" y="126523"/>
                      <a:pt x="1224195" y="131808"/>
                      <a:pt x="1230802" y="145022"/>
                    </a:cubicBezTo>
                    <a:cubicBezTo>
                      <a:pt x="1250623" y="187968"/>
                      <a:pt x="1292907" y="206467"/>
                      <a:pt x="1339817" y="196556"/>
                    </a:cubicBezTo>
                    <a:cubicBezTo>
                      <a:pt x="1379458" y="187968"/>
                      <a:pt x="1397957" y="158897"/>
                      <a:pt x="1411832" y="124541"/>
                    </a:cubicBezTo>
                    <a:cubicBezTo>
                      <a:pt x="1411832" y="108684"/>
                      <a:pt x="1411832" y="92167"/>
                      <a:pt x="1411832" y="76310"/>
                    </a:cubicBezTo>
                    <a:cubicBezTo>
                      <a:pt x="1411171" y="74989"/>
                      <a:pt x="1409189" y="74328"/>
                      <a:pt x="1409189" y="73007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56A5EE0E-5C86-491E-BBE5-EA1C72574F59}"/>
                  </a:ext>
                </a:extLst>
              </p:cNvPr>
              <p:cNvSpPr/>
              <p:nvPr userDrawn="1"/>
            </p:nvSpPr>
            <p:spPr>
              <a:xfrm rot="5400000" flipH="1">
                <a:off x="4671618" y="4826701"/>
                <a:ext cx="748053" cy="311825"/>
              </a:xfrm>
              <a:custGeom>
                <a:avLst/>
                <a:gdLst>
                  <a:gd name="connsiteX0" fmla="*/ 99133 w 1373154"/>
                  <a:gd name="connsiteY0" fmla="*/ 196463 h 572397"/>
                  <a:gd name="connsiteX1" fmla="*/ 185023 w 1373154"/>
                  <a:gd name="connsiteY1" fmla="*/ 121805 h 572397"/>
                  <a:gd name="connsiteX2" fmla="*/ 216075 w 1373154"/>
                  <a:gd name="connsiteY2" fmla="*/ 100002 h 572397"/>
                  <a:gd name="connsiteX3" fmla="*/ 1238829 w 1373154"/>
                  <a:gd name="connsiteY3" fmla="*/ 100002 h 572397"/>
                  <a:gd name="connsiteX4" fmla="*/ 1265257 w 1373154"/>
                  <a:gd name="connsiteY4" fmla="*/ 101984 h 572397"/>
                  <a:gd name="connsiteX5" fmla="*/ 1264596 w 1373154"/>
                  <a:gd name="connsiteY5" fmla="*/ 200428 h 572397"/>
                  <a:gd name="connsiteX6" fmla="*/ 1243454 w 1373154"/>
                  <a:gd name="connsiteY6" fmla="*/ 221570 h 572397"/>
                  <a:gd name="connsiteX7" fmla="*/ 1164171 w 1373154"/>
                  <a:gd name="connsiteY7" fmla="*/ 223552 h 572397"/>
                  <a:gd name="connsiteX8" fmla="*/ 1164831 w 1373154"/>
                  <a:gd name="connsiteY8" fmla="*/ 258568 h 572397"/>
                  <a:gd name="connsiteX9" fmla="*/ 1158885 w 1373154"/>
                  <a:gd name="connsiteY9" fmla="*/ 525489 h 572397"/>
                  <a:gd name="connsiteX10" fmla="*/ 1207116 w 1373154"/>
                  <a:gd name="connsiteY10" fmla="*/ 572398 h 572397"/>
                  <a:gd name="connsiteX11" fmla="*/ 1324719 w 1373154"/>
                  <a:gd name="connsiteY11" fmla="*/ 572398 h 572397"/>
                  <a:gd name="connsiteX12" fmla="*/ 1372950 w 1373154"/>
                  <a:gd name="connsiteY12" fmla="*/ 522846 h 572397"/>
                  <a:gd name="connsiteX13" fmla="*/ 1367665 w 1373154"/>
                  <a:gd name="connsiteY13" fmla="*/ 224212 h 572397"/>
                  <a:gd name="connsiteX14" fmla="*/ 1335291 w 1373154"/>
                  <a:gd name="connsiteY14" fmla="*/ 185892 h 572397"/>
                  <a:gd name="connsiteX15" fmla="*/ 1335291 w 1373154"/>
                  <a:gd name="connsiteY15" fmla="*/ 53093 h 572397"/>
                  <a:gd name="connsiteX16" fmla="*/ 1306881 w 1373154"/>
                  <a:gd name="connsiteY16" fmla="*/ 27326 h 572397"/>
                  <a:gd name="connsiteX17" fmla="*/ 192951 w 1373154"/>
                  <a:gd name="connsiteY17" fmla="*/ 27986 h 572397"/>
                  <a:gd name="connsiteX18" fmla="*/ 143399 w 1373154"/>
                  <a:gd name="connsiteY18" fmla="*/ 14112 h 572397"/>
                  <a:gd name="connsiteX19" fmla="*/ 31081 w 1373154"/>
                  <a:gd name="connsiteY19" fmla="*/ 23362 h 572397"/>
                  <a:gd name="connsiteX20" fmla="*/ 7957 w 1373154"/>
                  <a:gd name="connsiteY20" fmla="*/ 139644 h 572397"/>
                  <a:gd name="connsiteX21" fmla="*/ 99133 w 1373154"/>
                  <a:gd name="connsiteY21" fmla="*/ 196463 h 572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373154" h="572397">
                    <a:moveTo>
                      <a:pt x="99133" y="196463"/>
                    </a:moveTo>
                    <a:cubicBezTo>
                      <a:pt x="144060" y="193160"/>
                      <a:pt x="175773" y="168053"/>
                      <a:pt x="185023" y="121805"/>
                    </a:cubicBezTo>
                    <a:cubicBezTo>
                      <a:pt x="188987" y="100663"/>
                      <a:pt x="199558" y="100002"/>
                      <a:pt x="216075" y="100002"/>
                    </a:cubicBezTo>
                    <a:cubicBezTo>
                      <a:pt x="556993" y="100002"/>
                      <a:pt x="897911" y="100002"/>
                      <a:pt x="1238829" y="100002"/>
                    </a:cubicBezTo>
                    <a:cubicBezTo>
                      <a:pt x="1247418" y="100002"/>
                      <a:pt x="1256668" y="101323"/>
                      <a:pt x="1265257" y="101984"/>
                    </a:cubicBezTo>
                    <a:cubicBezTo>
                      <a:pt x="1265257" y="135019"/>
                      <a:pt x="1263936" y="167393"/>
                      <a:pt x="1264596" y="200428"/>
                    </a:cubicBezTo>
                    <a:cubicBezTo>
                      <a:pt x="1265257" y="216945"/>
                      <a:pt x="1259311" y="221570"/>
                      <a:pt x="1243454" y="221570"/>
                    </a:cubicBezTo>
                    <a:cubicBezTo>
                      <a:pt x="1217026" y="221570"/>
                      <a:pt x="1190599" y="218266"/>
                      <a:pt x="1164171" y="223552"/>
                    </a:cubicBezTo>
                    <a:cubicBezTo>
                      <a:pt x="1164171" y="235444"/>
                      <a:pt x="1164171" y="246676"/>
                      <a:pt x="1164831" y="258568"/>
                    </a:cubicBezTo>
                    <a:cubicBezTo>
                      <a:pt x="1168796" y="347762"/>
                      <a:pt x="1156903" y="436295"/>
                      <a:pt x="1158885" y="525489"/>
                    </a:cubicBezTo>
                    <a:cubicBezTo>
                      <a:pt x="1160207" y="571737"/>
                      <a:pt x="1158885" y="572398"/>
                      <a:pt x="1207116" y="572398"/>
                    </a:cubicBezTo>
                    <a:cubicBezTo>
                      <a:pt x="1246097" y="572398"/>
                      <a:pt x="1285739" y="572398"/>
                      <a:pt x="1324719" y="572398"/>
                    </a:cubicBezTo>
                    <a:cubicBezTo>
                      <a:pt x="1372950" y="572398"/>
                      <a:pt x="1372289" y="572398"/>
                      <a:pt x="1372950" y="522846"/>
                    </a:cubicBezTo>
                    <a:cubicBezTo>
                      <a:pt x="1374932" y="423081"/>
                      <a:pt x="1361718" y="323977"/>
                      <a:pt x="1367665" y="224212"/>
                    </a:cubicBezTo>
                    <a:cubicBezTo>
                      <a:pt x="1340576" y="224873"/>
                      <a:pt x="1333969" y="212320"/>
                      <a:pt x="1335291" y="185892"/>
                    </a:cubicBezTo>
                    <a:cubicBezTo>
                      <a:pt x="1337933" y="141626"/>
                      <a:pt x="1335291" y="97359"/>
                      <a:pt x="1335291" y="53093"/>
                    </a:cubicBezTo>
                    <a:cubicBezTo>
                      <a:pt x="1342558" y="26004"/>
                      <a:pt x="1325380" y="27326"/>
                      <a:pt x="1306881" y="27326"/>
                    </a:cubicBezTo>
                    <a:cubicBezTo>
                      <a:pt x="935571" y="27326"/>
                      <a:pt x="564261" y="27326"/>
                      <a:pt x="192951" y="27986"/>
                    </a:cubicBezTo>
                    <a:cubicBezTo>
                      <a:pt x="174452" y="27986"/>
                      <a:pt x="159256" y="24683"/>
                      <a:pt x="143399" y="14112"/>
                    </a:cubicBezTo>
                    <a:cubicBezTo>
                      <a:pt x="109043" y="-8352"/>
                      <a:pt x="60812" y="-3066"/>
                      <a:pt x="31081" y="23362"/>
                    </a:cubicBezTo>
                    <a:cubicBezTo>
                      <a:pt x="1350" y="50450"/>
                      <a:pt x="-8560" y="100002"/>
                      <a:pt x="7957" y="139644"/>
                    </a:cubicBezTo>
                    <a:cubicBezTo>
                      <a:pt x="22492" y="177303"/>
                      <a:pt x="58170" y="199767"/>
                      <a:pt x="99133" y="196463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0ED86755-4944-466C-9C5F-565B01B373F1}"/>
                  </a:ext>
                </a:extLst>
              </p:cNvPr>
              <p:cNvSpPr/>
              <p:nvPr userDrawn="1"/>
            </p:nvSpPr>
            <p:spPr>
              <a:xfrm rot="5400000" flipH="1">
                <a:off x="4871004" y="4236381"/>
                <a:ext cx="497194" cy="459738"/>
              </a:xfrm>
              <a:custGeom>
                <a:avLst/>
                <a:gdLst>
                  <a:gd name="connsiteX0" fmla="*/ 96662 w 912667"/>
                  <a:gd name="connsiteY0" fmla="*/ 195773 h 843913"/>
                  <a:gd name="connsiteX1" fmla="*/ 186517 w 912667"/>
                  <a:gd name="connsiteY1" fmla="*/ 119133 h 843913"/>
                  <a:gd name="connsiteX2" fmla="*/ 210302 w 912667"/>
                  <a:gd name="connsiteY2" fmla="*/ 99312 h 843913"/>
                  <a:gd name="connsiteX3" fmla="*/ 759338 w 912667"/>
                  <a:gd name="connsiteY3" fmla="*/ 99312 h 843913"/>
                  <a:gd name="connsiteX4" fmla="*/ 783123 w 912667"/>
                  <a:gd name="connsiteY4" fmla="*/ 123758 h 843913"/>
                  <a:gd name="connsiteX5" fmla="*/ 782462 w 912667"/>
                  <a:gd name="connsiteY5" fmla="*/ 434284 h 843913"/>
                  <a:gd name="connsiteX6" fmla="*/ 724321 w 912667"/>
                  <a:gd name="connsiteY6" fmla="*/ 492425 h 843913"/>
                  <a:gd name="connsiteX7" fmla="*/ 701197 w 912667"/>
                  <a:gd name="connsiteY7" fmla="*/ 517531 h 843913"/>
                  <a:gd name="connsiteX8" fmla="*/ 701197 w 912667"/>
                  <a:gd name="connsiteY8" fmla="*/ 667508 h 843913"/>
                  <a:gd name="connsiteX9" fmla="*/ 704500 w 912667"/>
                  <a:gd name="connsiteY9" fmla="*/ 665526 h 843913"/>
                  <a:gd name="connsiteX10" fmla="*/ 702518 w 912667"/>
                  <a:gd name="connsiteY10" fmla="*/ 820789 h 843913"/>
                  <a:gd name="connsiteX11" fmla="*/ 724982 w 912667"/>
                  <a:gd name="connsiteY11" fmla="*/ 843914 h 843913"/>
                  <a:gd name="connsiteX12" fmla="*/ 888173 w 912667"/>
                  <a:gd name="connsiteY12" fmla="*/ 843914 h 843913"/>
                  <a:gd name="connsiteX13" fmla="*/ 911958 w 912667"/>
                  <a:gd name="connsiteY13" fmla="*/ 819468 h 843913"/>
                  <a:gd name="connsiteX14" fmla="*/ 910637 w 912667"/>
                  <a:gd name="connsiteY14" fmla="*/ 672133 h 843913"/>
                  <a:gd name="connsiteX15" fmla="*/ 910637 w 912667"/>
                  <a:gd name="connsiteY15" fmla="*/ 672133 h 843913"/>
                  <a:gd name="connsiteX16" fmla="*/ 911958 w 912667"/>
                  <a:gd name="connsiteY16" fmla="*/ 666848 h 843913"/>
                  <a:gd name="connsiteX17" fmla="*/ 912619 w 912667"/>
                  <a:gd name="connsiteY17" fmla="*/ 522156 h 843913"/>
                  <a:gd name="connsiteX18" fmla="*/ 883548 w 912667"/>
                  <a:gd name="connsiteY18" fmla="*/ 493085 h 843913"/>
                  <a:gd name="connsiteX19" fmla="*/ 855799 w 912667"/>
                  <a:gd name="connsiteY19" fmla="*/ 464676 h 843913"/>
                  <a:gd name="connsiteX20" fmla="*/ 856460 w 912667"/>
                  <a:gd name="connsiteY20" fmla="*/ 82134 h 843913"/>
                  <a:gd name="connsiteX21" fmla="*/ 818800 w 912667"/>
                  <a:gd name="connsiteY21" fmla="*/ 45796 h 843913"/>
                  <a:gd name="connsiteX22" fmla="*/ 203034 w 912667"/>
                  <a:gd name="connsiteY22" fmla="*/ 45796 h 843913"/>
                  <a:gd name="connsiteX23" fmla="*/ 166035 w 912667"/>
                  <a:gd name="connsiteY23" fmla="*/ 31260 h 843913"/>
                  <a:gd name="connsiteX24" fmla="*/ 48432 w 912667"/>
                  <a:gd name="connsiteY24" fmla="*/ 11440 h 843913"/>
                  <a:gd name="connsiteX25" fmla="*/ 4165 w 912667"/>
                  <a:gd name="connsiteY25" fmla="*/ 127722 h 843913"/>
                  <a:gd name="connsiteX26" fmla="*/ 96662 w 912667"/>
                  <a:gd name="connsiteY26" fmla="*/ 195773 h 843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12667" h="843913">
                    <a:moveTo>
                      <a:pt x="96662" y="195773"/>
                    </a:moveTo>
                    <a:cubicBezTo>
                      <a:pt x="142911" y="194452"/>
                      <a:pt x="177267" y="166703"/>
                      <a:pt x="186517" y="119133"/>
                    </a:cubicBezTo>
                    <a:cubicBezTo>
                      <a:pt x="189820" y="102615"/>
                      <a:pt x="195766" y="99312"/>
                      <a:pt x="210302" y="99312"/>
                    </a:cubicBezTo>
                    <a:cubicBezTo>
                      <a:pt x="393314" y="99973"/>
                      <a:pt x="576326" y="99973"/>
                      <a:pt x="759338" y="99312"/>
                    </a:cubicBezTo>
                    <a:cubicBezTo>
                      <a:pt x="778498" y="99312"/>
                      <a:pt x="783123" y="105258"/>
                      <a:pt x="783123" y="123758"/>
                    </a:cubicBezTo>
                    <a:cubicBezTo>
                      <a:pt x="782462" y="227486"/>
                      <a:pt x="782462" y="330555"/>
                      <a:pt x="782462" y="434284"/>
                    </a:cubicBezTo>
                    <a:cubicBezTo>
                      <a:pt x="782462" y="491764"/>
                      <a:pt x="782462" y="492425"/>
                      <a:pt x="724321" y="492425"/>
                    </a:cubicBezTo>
                    <a:cubicBezTo>
                      <a:pt x="704500" y="492425"/>
                      <a:pt x="700536" y="499692"/>
                      <a:pt x="701197" y="517531"/>
                    </a:cubicBezTo>
                    <a:cubicBezTo>
                      <a:pt x="701858" y="567744"/>
                      <a:pt x="701197" y="617296"/>
                      <a:pt x="701197" y="667508"/>
                    </a:cubicBezTo>
                    <a:cubicBezTo>
                      <a:pt x="701858" y="666187"/>
                      <a:pt x="703179" y="665526"/>
                      <a:pt x="704500" y="665526"/>
                    </a:cubicBezTo>
                    <a:cubicBezTo>
                      <a:pt x="699876" y="717060"/>
                      <a:pt x="703179" y="768595"/>
                      <a:pt x="702518" y="820789"/>
                    </a:cubicBezTo>
                    <a:cubicBezTo>
                      <a:pt x="702518" y="835985"/>
                      <a:pt x="709125" y="843914"/>
                      <a:pt x="724982" y="843914"/>
                    </a:cubicBezTo>
                    <a:cubicBezTo>
                      <a:pt x="779159" y="843914"/>
                      <a:pt x="833996" y="843914"/>
                      <a:pt x="888173" y="843914"/>
                    </a:cubicBezTo>
                    <a:cubicBezTo>
                      <a:pt x="905351" y="843914"/>
                      <a:pt x="911958" y="835985"/>
                      <a:pt x="911958" y="819468"/>
                    </a:cubicBezTo>
                    <a:cubicBezTo>
                      <a:pt x="911298" y="770577"/>
                      <a:pt x="911298" y="721685"/>
                      <a:pt x="910637" y="672133"/>
                    </a:cubicBezTo>
                    <a:cubicBezTo>
                      <a:pt x="910637" y="672133"/>
                      <a:pt x="910637" y="672133"/>
                      <a:pt x="910637" y="672133"/>
                    </a:cubicBezTo>
                    <a:cubicBezTo>
                      <a:pt x="911298" y="670151"/>
                      <a:pt x="911298" y="668830"/>
                      <a:pt x="911958" y="666848"/>
                    </a:cubicBezTo>
                    <a:cubicBezTo>
                      <a:pt x="911958" y="618617"/>
                      <a:pt x="910637" y="570387"/>
                      <a:pt x="912619" y="522156"/>
                    </a:cubicBezTo>
                    <a:cubicBezTo>
                      <a:pt x="913280" y="499031"/>
                      <a:pt x="907333" y="488460"/>
                      <a:pt x="883548" y="493085"/>
                    </a:cubicBezTo>
                    <a:cubicBezTo>
                      <a:pt x="860424" y="497049"/>
                      <a:pt x="855799" y="486478"/>
                      <a:pt x="855799" y="464676"/>
                    </a:cubicBezTo>
                    <a:cubicBezTo>
                      <a:pt x="856460" y="337162"/>
                      <a:pt x="856460" y="209648"/>
                      <a:pt x="856460" y="82134"/>
                    </a:cubicBezTo>
                    <a:cubicBezTo>
                      <a:pt x="856460" y="39189"/>
                      <a:pt x="859763" y="45796"/>
                      <a:pt x="818800" y="45796"/>
                    </a:cubicBezTo>
                    <a:cubicBezTo>
                      <a:pt x="613325" y="45796"/>
                      <a:pt x="408510" y="45796"/>
                      <a:pt x="203034" y="45796"/>
                    </a:cubicBezTo>
                    <a:cubicBezTo>
                      <a:pt x="188499" y="45796"/>
                      <a:pt x="177267" y="44474"/>
                      <a:pt x="166035" y="31260"/>
                    </a:cubicBezTo>
                    <a:cubicBezTo>
                      <a:pt x="138286" y="-1774"/>
                      <a:pt x="86091" y="-9042"/>
                      <a:pt x="48432" y="11440"/>
                    </a:cubicBezTo>
                    <a:cubicBezTo>
                      <a:pt x="10111" y="32582"/>
                      <a:pt x="-9049" y="81473"/>
                      <a:pt x="4165" y="127722"/>
                    </a:cubicBezTo>
                    <a:cubicBezTo>
                      <a:pt x="15397" y="171327"/>
                      <a:pt x="50414" y="196434"/>
                      <a:pt x="96662" y="195773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E12B85CB-70EC-4332-BCC8-F3BF560859B1}"/>
                  </a:ext>
                </a:extLst>
              </p:cNvPr>
              <p:cNvSpPr/>
              <p:nvPr userDrawn="1"/>
            </p:nvSpPr>
            <p:spPr>
              <a:xfrm rot="10800000" flipH="1">
                <a:off x="4889732" y="3419093"/>
                <a:ext cx="769123" cy="128635"/>
              </a:xfrm>
              <a:custGeom>
                <a:avLst/>
                <a:gdLst>
                  <a:gd name="connsiteX0" fmla="*/ 1409189 w 1411831"/>
                  <a:gd name="connsiteY0" fmla="*/ 73007 h 236127"/>
                  <a:gd name="connsiteX1" fmla="*/ 1238730 w 1411831"/>
                  <a:gd name="connsiteY1" fmla="*/ 45257 h 236127"/>
                  <a:gd name="connsiteX2" fmla="*/ 1212963 w 1411831"/>
                  <a:gd name="connsiteY2" fmla="*/ 55168 h 236127"/>
                  <a:gd name="connsiteX3" fmla="*/ 385775 w 1411831"/>
                  <a:gd name="connsiteY3" fmla="*/ 55168 h 236127"/>
                  <a:gd name="connsiteX4" fmla="*/ 363972 w 1411831"/>
                  <a:gd name="connsiteY4" fmla="*/ 34687 h 236127"/>
                  <a:gd name="connsiteX5" fmla="*/ 340848 w 1411831"/>
                  <a:gd name="connsiteY5" fmla="*/ 12884 h 236127"/>
                  <a:gd name="connsiteX6" fmla="*/ 190870 w 1411831"/>
                  <a:gd name="connsiteY6" fmla="*/ 12884 h 236127"/>
                  <a:gd name="connsiteX7" fmla="*/ 165103 w 1411831"/>
                  <a:gd name="connsiteY7" fmla="*/ 991 h 236127"/>
                  <a:gd name="connsiteX8" fmla="*/ 31643 w 1411831"/>
                  <a:gd name="connsiteY8" fmla="*/ 991 h 236127"/>
                  <a:gd name="connsiteX9" fmla="*/ 1251 w 1411831"/>
                  <a:gd name="connsiteY9" fmla="*/ 34026 h 236127"/>
                  <a:gd name="connsiteX10" fmla="*/ 1251 w 1411831"/>
                  <a:gd name="connsiteY10" fmla="*/ 199860 h 236127"/>
                  <a:gd name="connsiteX11" fmla="*/ 37589 w 1411831"/>
                  <a:gd name="connsiteY11" fmla="*/ 234877 h 236127"/>
                  <a:gd name="connsiteX12" fmla="*/ 160478 w 1411831"/>
                  <a:gd name="connsiteY12" fmla="*/ 234877 h 236127"/>
                  <a:gd name="connsiteX13" fmla="*/ 192192 w 1411831"/>
                  <a:gd name="connsiteY13" fmla="*/ 222984 h 236127"/>
                  <a:gd name="connsiteX14" fmla="*/ 339526 w 1411831"/>
                  <a:gd name="connsiteY14" fmla="*/ 223645 h 236127"/>
                  <a:gd name="connsiteX15" fmla="*/ 363972 w 1411831"/>
                  <a:gd name="connsiteY15" fmla="*/ 199860 h 236127"/>
                  <a:gd name="connsiteX16" fmla="*/ 363311 w 1411831"/>
                  <a:gd name="connsiteY16" fmla="*/ 151629 h 236127"/>
                  <a:gd name="connsiteX17" fmla="*/ 386435 w 1411831"/>
                  <a:gd name="connsiteY17" fmla="*/ 126523 h 236127"/>
                  <a:gd name="connsiteX18" fmla="*/ 1203053 w 1411831"/>
                  <a:gd name="connsiteY18" fmla="*/ 126523 h 236127"/>
                  <a:gd name="connsiteX19" fmla="*/ 1230802 w 1411831"/>
                  <a:gd name="connsiteY19" fmla="*/ 145022 h 236127"/>
                  <a:gd name="connsiteX20" fmla="*/ 1339817 w 1411831"/>
                  <a:gd name="connsiteY20" fmla="*/ 196556 h 236127"/>
                  <a:gd name="connsiteX21" fmla="*/ 1411832 w 1411831"/>
                  <a:gd name="connsiteY21" fmla="*/ 124541 h 236127"/>
                  <a:gd name="connsiteX22" fmla="*/ 1411832 w 1411831"/>
                  <a:gd name="connsiteY22" fmla="*/ 76310 h 236127"/>
                  <a:gd name="connsiteX23" fmla="*/ 1409189 w 1411831"/>
                  <a:gd name="connsiteY23" fmla="*/ 73007 h 236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411831" h="236127">
                    <a:moveTo>
                      <a:pt x="1409189" y="73007"/>
                    </a:moveTo>
                    <a:cubicBezTo>
                      <a:pt x="1375494" y="-8259"/>
                      <a:pt x="1294889" y="-21472"/>
                      <a:pt x="1238730" y="45257"/>
                    </a:cubicBezTo>
                    <a:cubicBezTo>
                      <a:pt x="1230802" y="54507"/>
                      <a:pt x="1222874" y="55168"/>
                      <a:pt x="1212963" y="55168"/>
                    </a:cubicBezTo>
                    <a:cubicBezTo>
                      <a:pt x="937454" y="55168"/>
                      <a:pt x="661284" y="55168"/>
                      <a:pt x="385775" y="55168"/>
                    </a:cubicBezTo>
                    <a:cubicBezTo>
                      <a:pt x="370579" y="55168"/>
                      <a:pt x="361329" y="51864"/>
                      <a:pt x="363972" y="34687"/>
                    </a:cubicBezTo>
                    <a:cubicBezTo>
                      <a:pt x="366614" y="16187"/>
                      <a:pt x="357365" y="12884"/>
                      <a:pt x="340848" y="12884"/>
                    </a:cubicBezTo>
                    <a:cubicBezTo>
                      <a:pt x="290635" y="13544"/>
                      <a:pt x="241083" y="12884"/>
                      <a:pt x="190870" y="12884"/>
                    </a:cubicBezTo>
                    <a:cubicBezTo>
                      <a:pt x="184263" y="4955"/>
                      <a:pt x="175674" y="991"/>
                      <a:pt x="165103" y="991"/>
                    </a:cubicBezTo>
                    <a:cubicBezTo>
                      <a:pt x="120837" y="-330"/>
                      <a:pt x="75909" y="-330"/>
                      <a:pt x="31643" y="991"/>
                    </a:cubicBezTo>
                    <a:cubicBezTo>
                      <a:pt x="10501" y="1652"/>
                      <a:pt x="1912" y="14205"/>
                      <a:pt x="1251" y="34026"/>
                    </a:cubicBezTo>
                    <a:cubicBezTo>
                      <a:pt x="-71" y="89524"/>
                      <a:pt x="-731" y="144362"/>
                      <a:pt x="1251" y="199860"/>
                    </a:cubicBezTo>
                    <a:cubicBezTo>
                      <a:pt x="2572" y="227609"/>
                      <a:pt x="8519" y="233555"/>
                      <a:pt x="37589" y="234877"/>
                    </a:cubicBezTo>
                    <a:cubicBezTo>
                      <a:pt x="78552" y="236859"/>
                      <a:pt x="119515" y="236198"/>
                      <a:pt x="160478" y="234877"/>
                    </a:cubicBezTo>
                    <a:cubicBezTo>
                      <a:pt x="172371" y="234877"/>
                      <a:pt x="182942" y="230913"/>
                      <a:pt x="192192" y="222984"/>
                    </a:cubicBezTo>
                    <a:cubicBezTo>
                      <a:pt x="241083" y="222984"/>
                      <a:pt x="290635" y="222323"/>
                      <a:pt x="339526" y="223645"/>
                    </a:cubicBezTo>
                    <a:cubicBezTo>
                      <a:pt x="357365" y="224306"/>
                      <a:pt x="365954" y="219681"/>
                      <a:pt x="363972" y="199860"/>
                    </a:cubicBezTo>
                    <a:cubicBezTo>
                      <a:pt x="362650" y="184003"/>
                      <a:pt x="364632" y="167486"/>
                      <a:pt x="363311" y="151629"/>
                    </a:cubicBezTo>
                    <a:cubicBezTo>
                      <a:pt x="361990" y="133791"/>
                      <a:pt x="367275" y="126523"/>
                      <a:pt x="386435" y="126523"/>
                    </a:cubicBezTo>
                    <a:cubicBezTo>
                      <a:pt x="658641" y="127184"/>
                      <a:pt x="930847" y="127184"/>
                      <a:pt x="1203053" y="126523"/>
                    </a:cubicBezTo>
                    <a:cubicBezTo>
                      <a:pt x="1218249" y="126523"/>
                      <a:pt x="1224195" y="131808"/>
                      <a:pt x="1230802" y="145022"/>
                    </a:cubicBezTo>
                    <a:cubicBezTo>
                      <a:pt x="1250623" y="187968"/>
                      <a:pt x="1292907" y="206467"/>
                      <a:pt x="1339817" y="196556"/>
                    </a:cubicBezTo>
                    <a:cubicBezTo>
                      <a:pt x="1379458" y="187968"/>
                      <a:pt x="1397957" y="158897"/>
                      <a:pt x="1411832" y="124541"/>
                    </a:cubicBezTo>
                    <a:cubicBezTo>
                      <a:pt x="1411832" y="108684"/>
                      <a:pt x="1411832" y="92167"/>
                      <a:pt x="1411832" y="76310"/>
                    </a:cubicBezTo>
                    <a:cubicBezTo>
                      <a:pt x="1411171" y="74989"/>
                      <a:pt x="1409189" y="74328"/>
                      <a:pt x="1409189" y="73007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14" name="Picture Placeholder 113">
            <a:extLst>
              <a:ext uri="{FF2B5EF4-FFF2-40B4-BE49-F238E27FC236}">
                <a16:creationId xmlns:a16="http://schemas.microsoft.com/office/drawing/2014/main" id="{EB32F77A-E2C8-4CFE-A33D-776108CB371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645340" y="1997014"/>
            <a:ext cx="3017520" cy="3017520"/>
          </a:xfrm>
          <a:custGeom>
            <a:avLst/>
            <a:gdLst>
              <a:gd name="connsiteX0" fmla="*/ 162463 w 3017520"/>
              <a:gd name="connsiteY0" fmla="*/ 0 h 3017520"/>
              <a:gd name="connsiteX1" fmla="*/ 2855057 w 3017520"/>
              <a:gd name="connsiteY1" fmla="*/ 0 h 3017520"/>
              <a:gd name="connsiteX2" fmla="*/ 3017520 w 3017520"/>
              <a:gd name="connsiteY2" fmla="*/ 162463 h 3017520"/>
              <a:gd name="connsiteX3" fmla="*/ 3017520 w 3017520"/>
              <a:gd name="connsiteY3" fmla="*/ 2855057 h 3017520"/>
              <a:gd name="connsiteX4" fmla="*/ 2855057 w 3017520"/>
              <a:gd name="connsiteY4" fmla="*/ 3017520 h 3017520"/>
              <a:gd name="connsiteX5" fmla="*/ 162463 w 3017520"/>
              <a:gd name="connsiteY5" fmla="*/ 3017520 h 3017520"/>
              <a:gd name="connsiteX6" fmla="*/ 0 w 3017520"/>
              <a:gd name="connsiteY6" fmla="*/ 2855057 h 3017520"/>
              <a:gd name="connsiteX7" fmla="*/ 0 w 3017520"/>
              <a:gd name="connsiteY7" fmla="*/ 162463 h 3017520"/>
              <a:gd name="connsiteX8" fmla="*/ 162463 w 3017520"/>
              <a:gd name="connsiteY8" fmla="*/ 0 h 3017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17520" h="3017520">
                <a:moveTo>
                  <a:pt x="162463" y="0"/>
                </a:moveTo>
                <a:lnTo>
                  <a:pt x="2855057" y="0"/>
                </a:lnTo>
                <a:cubicBezTo>
                  <a:pt x="2944783" y="0"/>
                  <a:pt x="3017520" y="72737"/>
                  <a:pt x="3017520" y="162463"/>
                </a:cubicBezTo>
                <a:lnTo>
                  <a:pt x="3017520" y="2855057"/>
                </a:lnTo>
                <a:cubicBezTo>
                  <a:pt x="3017520" y="2944783"/>
                  <a:pt x="2944783" y="3017520"/>
                  <a:pt x="2855057" y="3017520"/>
                </a:cubicBezTo>
                <a:lnTo>
                  <a:pt x="162463" y="3017520"/>
                </a:lnTo>
                <a:cubicBezTo>
                  <a:pt x="72737" y="3017520"/>
                  <a:pt x="0" y="2944783"/>
                  <a:pt x="0" y="2855057"/>
                </a:cubicBezTo>
                <a:lnTo>
                  <a:pt x="0" y="162463"/>
                </a:lnTo>
                <a:cubicBezTo>
                  <a:pt x="0" y="72737"/>
                  <a:pt x="72737" y="0"/>
                  <a:pt x="16246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그림 개체 틀 2">
            <a:extLst>
              <a:ext uri="{FF2B5EF4-FFF2-40B4-BE49-F238E27FC236}">
                <a16:creationId xmlns:a16="http://schemas.microsoft.com/office/drawing/2014/main" id="{F4ED8358-82BF-4BDB-9FF6-4C88568C987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5921830" cy="685800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8B385D46-BB81-40F4-97C1-95575D4C9F0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522980" y="2966968"/>
            <a:ext cx="2230831" cy="2230831"/>
          </a:xfrm>
          <a:custGeom>
            <a:avLst/>
            <a:gdLst>
              <a:gd name="connsiteX0" fmla="*/ 1115416 w 2230831"/>
              <a:gd name="connsiteY0" fmla="*/ 0 h 2230831"/>
              <a:gd name="connsiteX1" fmla="*/ 1239476 w 2230831"/>
              <a:gd name="connsiteY1" fmla="*/ 51388 h 2230831"/>
              <a:gd name="connsiteX2" fmla="*/ 2179444 w 2230831"/>
              <a:gd name="connsiteY2" fmla="*/ 991355 h 2230831"/>
              <a:gd name="connsiteX3" fmla="*/ 2179444 w 2230831"/>
              <a:gd name="connsiteY3" fmla="*/ 1239476 h 2230831"/>
              <a:gd name="connsiteX4" fmla="*/ 1239476 w 2230831"/>
              <a:gd name="connsiteY4" fmla="*/ 2179444 h 2230831"/>
              <a:gd name="connsiteX5" fmla="*/ 991355 w 2230831"/>
              <a:gd name="connsiteY5" fmla="*/ 2179444 h 2230831"/>
              <a:gd name="connsiteX6" fmla="*/ 51388 w 2230831"/>
              <a:gd name="connsiteY6" fmla="*/ 1239476 h 2230831"/>
              <a:gd name="connsiteX7" fmla="*/ 51388 w 2230831"/>
              <a:gd name="connsiteY7" fmla="*/ 991355 h 2230831"/>
              <a:gd name="connsiteX8" fmla="*/ 991355 w 2230831"/>
              <a:gd name="connsiteY8" fmla="*/ 51388 h 2230831"/>
              <a:gd name="connsiteX9" fmla="*/ 1115416 w 2230831"/>
              <a:gd name="connsiteY9" fmla="*/ 0 h 2230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30831" h="2230831">
                <a:moveTo>
                  <a:pt x="1115416" y="0"/>
                </a:moveTo>
                <a:cubicBezTo>
                  <a:pt x="1160317" y="0"/>
                  <a:pt x="1205218" y="17129"/>
                  <a:pt x="1239476" y="51388"/>
                </a:cubicBezTo>
                <a:lnTo>
                  <a:pt x="2179444" y="991355"/>
                </a:lnTo>
                <a:cubicBezTo>
                  <a:pt x="2247960" y="1059872"/>
                  <a:pt x="2247960" y="1170960"/>
                  <a:pt x="2179444" y="1239476"/>
                </a:cubicBezTo>
                <a:lnTo>
                  <a:pt x="1239476" y="2179444"/>
                </a:lnTo>
                <a:cubicBezTo>
                  <a:pt x="1170960" y="2247960"/>
                  <a:pt x="1059872" y="2247960"/>
                  <a:pt x="991355" y="2179444"/>
                </a:cubicBezTo>
                <a:lnTo>
                  <a:pt x="51388" y="1239476"/>
                </a:lnTo>
                <a:cubicBezTo>
                  <a:pt x="-17129" y="1170960"/>
                  <a:pt x="-17129" y="1059872"/>
                  <a:pt x="51388" y="991355"/>
                </a:cubicBezTo>
                <a:lnTo>
                  <a:pt x="991355" y="51388"/>
                </a:lnTo>
                <a:cubicBezTo>
                  <a:pt x="1025614" y="17129"/>
                  <a:pt x="1070515" y="0"/>
                  <a:pt x="111541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36EAA121-572C-4C83-A24E-989B72B92A1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802736" y="1678845"/>
            <a:ext cx="2230831" cy="2230831"/>
          </a:xfrm>
          <a:custGeom>
            <a:avLst/>
            <a:gdLst>
              <a:gd name="connsiteX0" fmla="*/ 1115416 w 2230831"/>
              <a:gd name="connsiteY0" fmla="*/ 0 h 2230831"/>
              <a:gd name="connsiteX1" fmla="*/ 1239476 w 2230831"/>
              <a:gd name="connsiteY1" fmla="*/ 51387 h 2230831"/>
              <a:gd name="connsiteX2" fmla="*/ 2179444 w 2230831"/>
              <a:gd name="connsiteY2" fmla="*/ 991355 h 2230831"/>
              <a:gd name="connsiteX3" fmla="*/ 2179444 w 2230831"/>
              <a:gd name="connsiteY3" fmla="*/ 1239476 h 2230831"/>
              <a:gd name="connsiteX4" fmla="*/ 1239476 w 2230831"/>
              <a:gd name="connsiteY4" fmla="*/ 2179444 h 2230831"/>
              <a:gd name="connsiteX5" fmla="*/ 991355 w 2230831"/>
              <a:gd name="connsiteY5" fmla="*/ 2179444 h 2230831"/>
              <a:gd name="connsiteX6" fmla="*/ 51388 w 2230831"/>
              <a:gd name="connsiteY6" fmla="*/ 1239476 h 2230831"/>
              <a:gd name="connsiteX7" fmla="*/ 51388 w 2230831"/>
              <a:gd name="connsiteY7" fmla="*/ 991355 h 2230831"/>
              <a:gd name="connsiteX8" fmla="*/ 991355 w 2230831"/>
              <a:gd name="connsiteY8" fmla="*/ 51387 h 2230831"/>
              <a:gd name="connsiteX9" fmla="*/ 1115416 w 2230831"/>
              <a:gd name="connsiteY9" fmla="*/ 0 h 2230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30831" h="2230831">
                <a:moveTo>
                  <a:pt x="1115416" y="0"/>
                </a:moveTo>
                <a:cubicBezTo>
                  <a:pt x="1160317" y="0"/>
                  <a:pt x="1205218" y="17129"/>
                  <a:pt x="1239476" y="51387"/>
                </a:cubicBezTo>
                <a:lnTo>
                  <a:pt x="2179444" y="991355"/>
                </a:lnTo>
                <a:cubicBezTo>
                  <a:pt x="2247960" y="1059872"/>
                  <a:pt x="2247960" y="1170960"/>
                  <a:pt x="2179444" y="1239476"/>
                </a:cubicBezTo>
                <a:lnTo>
                  <a:pt x="1239476" y="2179444"/>
                </a:lnTo>
                <a:cubicBezTo>
                  <a:pt x="1170960" y="2247960"/>
                  <a:pt x="1059872" y="2247960"/>
                  <a:pt x="991355" y="2179444"/>
                </a:cubicBezTo>
                <a:lnTo>
                  <a:pt x="51388" y="1239476"/>
                </a:lnTo>
                <a:cubicBezTo>
                  <a:pt x="-17129" y="1170960"/>
                  <a:pt x="-17129" y="1059872"/>
                  <a:pt x="51388" y="991355"/>
                </a:cubicBezTo>
                <a:lnTo>
                  <a:pt x="991355" y="51387"/>
                </a:lnTo>
                <a:cubicBezTo>
                  <a:pt x="1025614" y="17129"/>
                  <a:pt x="1070515" y="0"/>
                  <a:pt x="111541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15BECEA9-B7DA-4E09-9E80-B8B80B8E97C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524191" y="390720"/>
            <a:ext cx="2230831" cy="2230831"/>
          </a:xfrm>
          <a:custGeom>
            <a:avLst/>
            <a:gdLst>
              <a:gd name="connsiteX0" fmla="*/ 1115416 w 2230831"/>
              <a:gd name="connsiteY0" fmla="*/ 0 h 2230831"/>
              <a:gd name="connsiteX1" fmla="*/ 1239476 w 2230831"/>
              <a:gd name="connsiteY1" fmla="*/ 51387 h 2230831"/>
              <a:gd name="connsiteX2" fmla="*/ 2179444 w 2230831"/>
              <a:gd name="connsiteY2" fmla="*/ 991355 h 2230831"/>
              <a:gd name="connsiteX3" fmla="*/ 2179444 w 2230831"/>
              <a:gd name="connsiteY3" fmla="*/ 1239476 h 2230831"/>
              <a:gd name="connsiteX4" fmla="*/ 1239476 w 2230831"/>
              <a:gd name="connsiteY4" fmla="*/ 2179444 h 2230831"/>
              <a:gd name="connsiteX5" fmla="*/ 991355 w 2230831"/>
              <a:gd name="connsiteY5" fmla="*/ 2179444 h 2230831"/>
              <a:gd name="connsiteX6" fmla="*/ 51388 w 2230831"/>
              <a:gd name="connsiteY6" fmla="*/ 1239476 h 2230831"/>
              <a:gd name="connsiteX7" fmla="*/ 51388 w 2230831"/>
              <a:gd name="connsiteY7" fmla="*/ 991355 h 2230831"/>
              <a:gd name="connsiteX8" fmla="*/ 991355 w 2230831"/>
              <a:gd name="connsiteY8" fmla="*/ 51387 h 2230831"/>
              <a:gd name="connsiteX9" fmla="*/ 1115416 w 2230831"/>
              <a:gd name="connsiteY9" fmla="*/ 0 h 2230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30831" h="2230831">
                <a:moveTo>
                  <a:pt x="1115416" y="0"/>
                </a:moveTo>
                <a:cubicBezTo>
                  <a:pt x="1160317" y="0"/>
                  <a:pt x="1205218" y="17129"/>
                  <a:pt x="1239476" y="51387"/>
                </a:cubicBezTo>
                <a:lnTo>
                  <a:pt x="2179444" y="991355"/>
                </a:lnTo>
                <a:cubicBezTo>
                  <a:pt x="2247960" y="1059872"/>
                  <a:pt x="2247960" y="1170960"/>
                  <a:pt x="2179444" y="1239476"/>
                </a:cubicBezTo>
                <a:lnTo>
                  <a:pt x="1239476" y="2179444"/>
                </a:lnTo>
                <a:cubicBezTo>
                  <a:pt x="1170960" y="2247960"/>
                  <a:pt x="1059872" y="2247960"/>
                  <a:pt x="991355" y="2179444"/>
                </a:cubicBezTo>
                <a:lnTo>
                  <a:pt x="51388" y="1239476"/>
                </a:lnTo>
                <a:cubicBezTo>
                  <a:pt x="-17129" y="1170960"/>
                  <a:pt x="-17129" y="1059872"/>
                  <a:pt x="51388" y="991355"/>
                </a:cubicBezTo>
                <a:lnTo>
                  <a:pt x="991355" y="51387"/>
                </a:lnTo>
                <a:cubicBezTo>
                  <a:pt x="1025614" y="17129"/>
                  <a:pt x="1070515" y="0"/>
                  <a:pt x="111541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A0108D6E-0789-4A3A-806C-951F2E7E421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229202" y="1649808"/>
            <a:ext cx="2230831" cy="2230831"/>
          </a:xfrm>
          <a:custGeom>
            <a:avLst/>
            <a:gdLst>
              <a:gd name="connsiteX0" fmla="*/ 1115416 w 2230831"/>
              <a:gd name="connsiteY0" fmla="*/ 0 h 2230831"/>
              <a:gd name="connsiteX1" fmla="*/ 1239476 w 2230831"/>
              <a:gd name="connsiteY1" fmla="*/ 51388 h 2230831"/>
              <a:gd name="connsiteX2" fmla="*/ 2179444 w 2230831"/>
              <a:gd name="connsiteY2" fmla="*/ 991355 h 2230831"/>
              <a:gd name="connsiteX3" fmla="*/ 2179444 w 2230831"/>
              <a:gd name="connsiteY3" fmla="*/ 1239476 h 2230831"/>
              <a:gd name="connsiteX4" fmla="*/ 1239476 w 2230831"/>
              <a:gd name="connsiteY4" fmla="*/ 2179444 h 2230831"/>
              <a:gd name="connsiteX5" fmla="*/ 991355 w 2230831"/>
              <a:gd name="connsiteY5" fmla="*/ 2179444 h 2230831"/>
              <a:gd name="connsiteX6" fmla="*/ 51388 w 2230831"/>
              <a:gd name="connsiteY6" fmla="*/ 1239476 h 2230831"/>
              <a:gd name="connsiteX7" fmla="*/ 51388 w 2230831"/>
              <a:gd name="connsiteY7" fmla="*/ 991355 h 2230831"/>
              <a:gd name="connsiteX8" fmla="*/ 991355 w 2230831"/>
              <a:gd name="connsiteY8" fmla="*/ 51388 h 2230831"/>
              <a:gd name="connsiteX9" fmla="*/ 1115416 w 2230831"/>
              <a:gd name="connsiteY9" fmla="*/ 0 h 2230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30831" h="2230831">
                <a:moveTo>
                  <a:pt x="1115416" y="0"/>
                </a:moveTo>
                <a:cubicBezTo>
                  <a:pt x="1160317" y="0"/>
                  <a:pt x="1205218" y="17129"/>
                  <a:pt x="1239476" y="51388"/>
                </a:cubicBezTo>
                <a:lnTo>
                  <a:pt x="2179444" y="991355"/>
                </a:lnTo>
                <a:cubicBezTo>
                  <a:pt x="2247960" y="1059872"/>
                  <a:pt x="2247960" y="1170960"/>
                  <a:pt x="2179444" y="1239476"/>
                </a:cubicBezTo>
                <a:lnTo>
                  <a:pt x="1239476" y="2179444"/>
                </a:lnTo>
                <a:cubicBezTo>
                  <a:pt x="1170960" y="2247960"/>
                  <a:pt x="1059872" y="2247960"/>
                  <a:pt x="991355" y="2179444"/>
                </a:cubicBezTo>
                <a:lnTo>
                  <a:pt x="51388" y="1239476"/>
                </a:lnTo>
                <a:cubicBezTo>
                  <a:pt x="-17129" y="1170960"/>
                  <a:pt x="-17129" y="1059872"/>
                  <a:pt x="51388" y="991355"/>
                </a:cubicBezTo>
                <a:lnTo>
                  <a:pt x="991355" y="51388"/>
                </a:lnTo>
                <a:cubicBezTo>
                  <a:pt x="1025614" y="17129"/>
                  <a:pt x="1070515" y="0"/>
                  <a:pt x="111541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0FB68D23-CA73-40EF-B39D-027E16880DD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223009" y="4236450"/>
            <a:ext cx="2230831" cy="2230831"/>
          </a:xfrm>
          <a:custGeom>
            <a:avLst/>
            <a:gdLst>
              <a:gd name="connsiteX0" fmla="*/ 1115416 w 2230831"/>
              <a:gd name="connsiteY0" fmla="*/ 0 h 2230831"/>
              <a:gd name="connsiteX1" fmla="*/ 1239476 w 2230831"/>
              <a:gd name="connsiteY1" fmla="*/ 51388 h 2230831"/>
              <a:gd name="connsiteX2" fmla="*/ 2179444 w 2230831"/>
              <a:gd name="connsiteY2" fmla="*/ 991355 h 2230831"/>
              <a:gd name="connsiteX3" fmla="*/ 2179444 w 2230831"/>
              <a:gd name="connsiteY3" fmla="*/ 1239476 h 2230831"/>
              <a:gd name="connsiteX4" fmla="*/ 1239476 w 2230831"/>
              <a:gd name="connsiteY4" fmla="*/ 2179444 h 2230831"/>
              <a:gd name="connsiteX5" fmla="*/ 991355 w 2230831"/>
              <a:gd name="connsiteY5" fmla="*/ 2179444 h 2230831"/>
              <a:gd name="connsiteX6" fmla="*/ 51388 w 2230831"/>
              <a:gd name="connsiteY6" fmla="*/ 1239476 h 2230831"/>
              <a:gd name="connsiteX7" fmla="*/ 51388 w 2230831"/>
              <a:gd name="connsiteY7" fmla="*/ 991355 h 2230831"/>
              <a:gd name="connsiteX8" fmla="*/ 991355 w 2230831"/>
              <a:gd name="connsiteY8" fmla="*/ 51388 h 2230831"/>
              <a:gd name="connsiteX9" fmla="*/ 1115416 w 2230831"/>
              <a:gd name="connsiteY9" fmla="*/ 0 h 2230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30831" h="2230831">
                <a:moveTo>
                  <a:pt x="1115416" y="0"/>
                </a:moveTo>
                <a:cubicBezTo>
                  <a:pt x="1160317" y="0"/>
                  <a:pt x="1205218" y="17130"/>
                  <a:pt x="1239476" y="51388"/>
                </a:cubicBezTo>
                <a:lnTo>
                  <a:pt x="2179444" y="991355"/>
                </a:lnTo>
                <a:cubicBezTo>
                  <a:pt x="2247960" y="1059872"/>
                  <a:pt x="2247960" y="1170960"/>
                  <a:pt x="2179444" y="1239476"/>
                </a:cubicBezTo>
                <a:lnTo>
                  <a:pt x="1239476" y="2179444"/>
                </a:lnTo>
                <a:cubicBezTo>
                  <a:pt x="1170960" y="2247960"/>
                  <a:pt x="1059872" y="2247960"/>
                  <a:pt x="991355" y="2179444"/>
                </a:cubicBezTo>
                <a:lnTo>
                  <a:pt x="51388" y="1239476"/>
                </a:lnTo>
                <a:cubicBezTo>
                  <a:pt x="-17129" y="1170960"/>
                  <a:pt x="-17129" y="1059872"/>
                  <a:pt x="51388" y="991355"/>
                </a:cubicBezTo>
                <a:lnTo>
                  <a:pt x="991355" y="51388"/>
                </a:lnTo>
                <a:cubicBezTo>
                  <a:pt x="1025614" y="17130"/>
                  <a:pt x="1070515" y="0"/>
                  <a:pt x="111541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Rounded Rectangle 8">
            <a:extLst>
              <a:ext uri="{FF2B5EF4-FFF2-40B4-BE49-F238E27FC236}">
                <a16:creationId xmlns:a16="http://schemas.microsoft.com/office/drawing/2014/main" id="{0CADDCB3-9ED0-4A68-830A-6B58177892A2}"/>
              </a:ext>
            </a:extLst>
          </p:cNvPr>
          <p:cNvSpPr/>
          <p:nvPr userDrawn="1"/>
        </p:nvSpPr>
        <p:spPr>
          <a:xfrm rot="2700000">
            <a:off x="708614" y="1522791"/>
            <a:ext cx="2508249" cy="2508248"/>
          </a:xfrm>
          <a:custGeom>
            <a:avLst/>
            <a:gdLst/>
            <a:ahLst/>
            <a:cxnLst/>
            <a:rect l="l" t="t" r="r" b="b"/>
            <a:pathLst>
              <a:path w="1810298" h="1810298">
                <a:moveTo>
                  <a:pt x="55366" y="55366"/>
                </a:moveTo>
                <a:cubicBezTo>
                  <a:pt x="89574" y="21158"/>
                  <a:pt x="136832" y="0"/>
                  <a:pt x="189031" y="0"/>
                </a:cubicBezTo>
                <a:lnTo>
                  <a:pt x="925364" y="0"/>
                </a:lnTo>
                <a:lnTo>
                  <a:pt x="925364" y="765189"/>
                </a:lnTo>
                <a:cubicBezTo>
                  <a:pt x="925364" y="824772"/>
                  <a:pt x="973666" y="873074"/>
                  <a:pt x="1033249" y="873074"/>
                </a:cubicBezTo>
                <a:lnTo>
                  <a:pt x="1810298" y="873074"/>
                </a:lnTo>
                <a:lnTo>
                  <a:pt x="1810298" y="1621267"/>
                </a:lnTo>
                <a:cubicBezTo>
                  <a:pt x="1810298" y="1725666"/>
                  <a:pt x="1725666" y="1810298"/>
                  <a:pt x="1621267" y="1810298"/>
                </a:cubicBezTo>
                <a:lnTo>
                  <a:pt x="189031" y="1810298"/>
                </a:lnTo>
                <a:cubicBezTo>
                  <a:pt x="84632" y="1810298"/>
                  <a:pt x="0" y="1725666"/>
                  <a:pt x="0" y="1621267"/>
                </a:cubicBezTo>
                <a:lnTo>
                  <a:pt x="0" y="189031"/>
                </a:lnTo>
                <a:cubicBezTo>
                  <a:pt x="0" y="136832"/>
                  <a:pt x="21158" y="89574"/>
                  <a:pt x="55366" y="55366"/>
                </a:cubicBezTo>
                <a:close/>
              </a:path>
            </a:pathLst>
          </a:custGeom>
          <a:solidFill>
            <a:schemeClr val="accent4">
              <a:alpha val="4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0" name="Rounded Rectangle 8">
            <a:extLst>
              <a:ext uri="{FF2B5EF4-FFF2-40B4-BE49-F238E27FC236}">
                <a16:creationId xmlns:a16="http://schemas.microsoft.com/office/drawing/2014/main" id="{944DC42C-15BC-4390-BEC2-ED222CEABEC9}"/>
              </a:ext>
            </a:extLst>
          </p:cNvPr>
          <p:cNvSpPr/>
          <p:nvPr userDrawn="1"/>
        </p:nvSpPr>
        <p:spPr>
          <a:xfrm rot="13500000">
            <a:off x="6592568" y="2159156"/>
            <a:ext cx="1270204" cy="1270204"/>
          </a:xfrm>
          <a:custGeom>
            <a:avLst/>
            <a:gdLst/>
            <a:ahLst/>
            <a:cxnLst/>
            <a:rect l="l" t="t" r="r" b="b"/>
            <a:pathLst>
              <a:path w="1810298" h="1810298">
                <a:moveTo>
                  <a:pt x="55366" y="55366"/>
                </a:moveTo>
                <a:cubicBezTo>
                  <a:pt x="89574" y="21158"/>
                  <a:pt x="136832" y="0"/>
                  <a:pt x="189031" y="0"/>
                </a:cubicBezTo>
                <a:lnTo>
                  <a:pt x="925364" y="0"/>
                </a:lnTo>
                <a:lnTo>
                  <a:pt x="925364" y="765189"/>
                </a:lnTo>
                <a:cubicBezTo>
                  <a:pt x="925364" y="824772"/>
                  <a:pt x="973666" y="873074"/>
                  <a:pt x="1033249" y="873074"/>
                </a:cubicBezTo>
                <a:lnTo>
                  <a:pt x="1810298" y="873074"/>
                </a:lnTo>
                <a:lnTo>
                  <a:pt x="1810298" y="1621267"/>
                </a:lnTo>
                <a:cubicBezTo>
                  <a:pt x="1810298" y="1725666"/>
                  <a:pt x="1725666" y="1810298"/>
                  <a:pt x="1621267" y="1810298"/>
                </a:cubicBezTo>
                <a:lnTo>
                  <a:pt x="189031" y="1810298"/>
                </a:lnTo>
                <a:cubicBezTo>
                  <a:pt x="84632" y="1810298"/>
                  <a:pt x="0" y="1725666"/>
                  <a:pt x="0" y="1621267"/>
                </a:cubicBezTo>
                <a:lnTo>
                  <a:pt x="0" y="189031"/>
                </a:lnTo>
                <a:cubicBezTo>
                  <a:pt x="0" y="136832"/>
                  <a:pt x="21158" y="89574"/>
                  <a:pt x="55366" y="55366"/>
                </a:cubicBezTo>
                <a:close/>
              </a:path>
            </a:pathLst>
          </a:custGeom>
          <a:solidFill>
            <a:schemeClr val="accent2">
              <a:alpha val="4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33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77" r:id="rId5"/>
    <p:sldLayoutId id="2147483678" r:id="rId6"/>
    <p:sldLayoutId id="2147483690" r:id="rId7"/>
    <p:sldLayoutId id="2147483680" r:id="rId8"/>
    <p:sldLayoutId id="2147483681" r:id="rId9"/>
    <p:sldLayoutId id="2147483682" r:id="rId10"/>
    <p:sldLayoutId id="2147483691" r:id="rId11"/>
    <p:sldLayoutId id="2147483684" r:id="rId12"/>
    <p:sldLayoutId id="2147483693" r:id="rId13"/>
    <p:sldLayoutId id="2147483686" r:id="rId14"/>
    <p:sldLayoutId id="2147483692" r:id="rId15"/>
    <p:sldLayoutId id="2147483687" r:id="rId16"/>
    <p:sldLayoutId id="2147483688" r:id="rId17"/>
    <p:sldLayoutId id="2147483671" r:id="rId18"/>
    <p:sldLayoutId id="2147483672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41286AFD-AC6B-4BF5-B31C-814DA5FA75CA}"/>
              </a:ext>
            </a:extLst>
          </p:cNvPr>
          <p:cNvGrpSpPr/>
          <p:nvPr/>
        </p:nvGrpSpPr>
        <p:grpSpPr>
          <a:xfrm>
            <a:off x="10039368" y="459945"/>
            <a:ext cx="1684599" cy="413563"/>
            <a:chOff x="864753" y="5755727"/>
            <a:chExt cx="1544830" cy="413563"/>
          </a:xfrm>
        </p:grpSpPr>
        <p:sp>
          <p:nvSpPr>
            <p:cNvPr id="12" name="Rounded Rectangle 7">
              <a:extLst>
                <a:ext uri="{FF2B5EF4-FFF2-40B4-BE49-F238E27FC236}">
                  <a16:creationId xmlns:a16="http://schemas.microsoft.com/office/drawing/2014/main" id="{535A5E17-3B79-42B4-A45B-E09FEF001AAC}"/>
                </a:ext>
              </a:extLst>
            </p:cNvPr>
            <p:cNvSpPr/>
            <p:nvPr/>
          </p:nvSpPr>
          <p:spPr>
            <a:xfrm>
              <a:off x="864753" y="5755727"/>
              <a:ext cx="1544830" cy="41356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0"/>
              </a:schemeClr>
            </a:solidFill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7F5F265-8E4F-4944-A6C8-4CA1DE46B4DE}"/>
                </a:ext>
              </a:extLst>
            </p:cNvPr>
            <p:cNvSpPr/>
            <p:nvPr/>
          </p:nvSpPr>
          <p:spPr>
            <a:xfrm>
              <a:off x="1584900" y="5839450"/>
              <a:ext cx="493113" cy="238870"/>
            </a:xfrm>
            <a:custGeom>
              <a:avLst/>
              <a:gdLst>
                <a:gd name="connsiteX0" fmla="*/ 208619 w 476008"/>
                <a:gd name="connsiteY0" fmla="*/ 31142 h 184091"/>
                <a:gd name="connsiteX1" fmla="*/ 208619 w 476008"/>
                <a:gd name="connsiteY1" fmla="*/ 83381 h 184091"/>
                <a:gd name="connsiteX2" fmla="*/ 228962 w 476008"/>
                <a:gd name="connsiteY2" fmla="*/ 83381 h 184091"/>
                <a:gd name="connsiteX3" fmla="*/ 258347 w 476008"/>
                <a:gd name="connsiteY3" fmla="*/ 80493 h 184091"/>
                <a:gd name="connsiteX4" fmla="*/ 269962 w 476008"/>
                <a:gd name="connsiteY4" fmla="*/ 71452 h 184091"/>
                <a:gd name="connsiteX5" fmla="*/ 274169 w 476008"/>
                <a:gd name="connsiteY5" fmla="*/ 57136 h 184091"/>
                <a:gd name="connsiteX6" fmla="*/ 268267 w 476008"/>
                <a:gd name="connsiteY6" fmla="*/ 40560 h 184091"/>
                <a:gd name="connsiteX7" fmla="*/ 253324 w 476008"/>
                <a:gd name="connsiteY7" fmla="*/ 32398 h 184091"/>
                <a:gd name="connsiteX8" fmla="*/ 226576 w 476008"/>
                <a:gd name="connsiteY8" fmla="*/ 31142 h 184091"/>
                <a:gd name="connsiteX9" fmla="*/ 37169 w 476008"/>
                <a:gd name="connsiteY9" fmla="*/ 31142 h 184091"/>
                <a:gd name="connsiteX10" fmla="*/ 37169 w 476008"/>
                <a:gd name="connsiteY10" fmla="*/ 83381 h 184091"/>
                <a:gd name="connsiteX11" fmla="*/ 57512 w 476008"/>
                <a:gd name="connsiteY11" fmla="*/ 83381 h 184091"/>
                <a:gd name="connsiteX12" fmla="*/ 86897 w 476008"/>
                <a:gd name="connsiteY12" fmla="*/ 80493 h 184091"/>
                <a:gd name="connsiteX13" fmla="*/ 98512 w 476008"/>
                <a:gd name="connsiteY13" fmla="*/ 71452 h 184091"/>
                <a:gd name="connsiteX14" fmla="*/ 102719 w 476008"/>
                <a:gd name="connsiteY14" fmla="*/ 57136 h 184091"/>
                <a:gd name="connsiteX15" fmla="*/ 96817 w 476008"/>
                <a:gd name="connsiteY15" fmla="*/ 40560 h 184091"/>
                <a:gd name="connsiteX16" fmla="*/ 81874 w 476008"/>
                <a:gd name="connsiteY16" fmla="*/ 32398 h 184091"/>
                <a:gd name="connsiteX17" fmla="*/ 55126 w 476008"/>
                <a:gd name="connsiteY17" fmla="*/ 31142 h 184091"/>
                <a:gd name="connsiteX18" fmla="*/ 329714 w 476008"/>
                <a:gd name="connsiteY18" fmla="*/ 0 h 184091"/>
                <a:gd name="connsiteX19" fmla="*/ 476008 w 476008"/>
                <a:gd name="connsiteY19" fmla="*/ 0 h 184091"/>
                <a:gd name="connsiteX20" fmla="*/ 476008 w 476008"/>
                <a:gd name="connsiteY20" fmla="*/ 31142 h 184091"/>
                <a:gd name="connsiteX21" fmla="*/ 421509 w 476008"/>
                <a:gd name="connsiteY21" fmla="*/ 31142 h 184091"/>
                <a:gd name="connsiteX22" fmla="*/ 421509 w 476008"/>
                <a:gd name="connsiteY22" fmla="*/ 184091 h 184091"/>
                <a:gd name="connsiteX23" fmla="*/ 384339 w 476008"/>
                <a:gd name="connsiteY23" fmla="*/ 184091 h 184091"/>
                <a:gd name="connsiteX24" fmla="*/ 384339 w 476008"/>
                <a:gd name="connsiteY24" fmla="*/ 31142 h 184091"/>
                <a:gd name="connsiteX25" fmla="*/ 329714 w 476008"/>
                <a:gd name="connsiteY25" fmla="*/ 31142 h 184091"/>
                <a:gd name="connsiteX26" fmla="*/ 171450 w 476008"/>
                <a:gd name="connsiteY26" fmla="*/ 0 h 184091"/>
                <a:gd name="connsiteX27" fmla="*/ 231097 w 476008"/>
                <a:gd name="connsiteY27" fmla="*/ 0 h 184091"/>
                <a:gd name="connsiteX28" fmla="*/ 275299 w 476008"/>
                <a:gd name="connsiteY28" fmla="*/ 2763 h 184091"/>
                <a:gd name="connsiteX29" fmla="*/ 301795 w 476008"/>
                <a:gd name="connsiteY29" fmla="*/ 20783 h 184091"/>
                <a:gd name="connsiteX30" fmla="*/ 312469 w 476008"/>
                <a:gd name="connsiteY30" fmla="*/ 56634 h 184091"/>
                <a:gd name="connsiteX31" fmla="*/ 306316 w 476008"/>
                <a:gd name="connsiteY31" fmla="*/ 85139 h 184091"/>
                <a:gd name="connsiteX32" fmla="*/ 290682 w 476008"/>
                <a:gd name="connsiteY32" fmla="*/ 103285 h 184091"/>
                <a:gd name="connsiteX33" fmla="*/ 271406 w 476008"/>
                <a:gd name="connsiteY33" fmla="*/ 112012 h 184091"/>
                <a:gd name="connsiteX34" fmla="*/ 232855 w 476008"/>
                <a:gd name="connsiteY34" fmla="*/ 114649 h 184091"/>
                <a:gd name="connsiteX35" fmla="*/ 208619 w 476008"/>
                <a:gd name="connsiteY35" fmla="*/ 114649 h 184091"/>
                <a:gd name="connsiteX36" fmla="*/ 208619 w 476008"/>
                <a:gd name="connsiteY36" fmla="*/ 184091 h 184091"/>
                <a:gd name="connsiteX37" fmla="*/ 171450 w 476008"/>
                <a:gd name="connsiteY37" fmla="*/ 184091 h 184091"/>
                <a:gd name="connsiteX38" fmla="*/ 0 w 476008"/>
                <a:gd name="connsiteY38" fmla="*/ 0 h 184091"/>
                <a:gd name="connsiteX39" fmla="*/ 59647 w 476008"/>
                <a:gd name="connsiteY39" fmla="*/ 0 h 184091"/>
                <a:gd name="connsiteX40" fmla="*/ 103849 w 476008"/>
                <a:gd name="connsiteY40" fmla="*/ 2763 h 184091"/>
                <a:gd name="connsiteX41" fmla="*/ 130345 w 476008"/>
                <a:gd name="connsiteY41" fmla="*/ 20783 h 184091"/>
                <a:gd name="connsiteX42" fmla="*/ 141019 w 476008"/>
                <a:gd name="connsiteY42" fmla="*/ 56634 h 184091"/>
                <a:gd name="connsiteX43" fmla="*/ 134866 w 476008"/>
                <a:gd name="connsiteY43" fmla="*/ 85139 h 184091"/>
                <a:gd name="connsiteX44" fmla="*/ 119232 w 476008"/>
                <a:gd name="connsiteY44" fmla="*/ 103285 h 184091"/>
                <a:gd name="connsiteX45" fmla="*/ 99956 w 476008"/>
                <a:gd name="connsiteY45" fmla="*/ 112012 h 184091"/>
                <a:gd name="connsiteX46" fmla="*/ 61405 w 476008"/>
                <a:gd name="connsiteY46" fmla="*/ 114649 h 184091"/>
                <a:gd name="connsiteX47" fmla="*/ 37169 w 476008"/>
                <a:gd name="connsiteY47" fmla="*/ 114649 h 184091"/>
                <a:gd name="connsiteX48" fmla="*/ 37169 w 476008"/>
                <a:gd name="connsiteY48" fmla="*/ 184091 h 184091"/>
                <a:gd name="connsiteX49" fmla="*/ 0 w 476008"/>
                <a:gd name="connsiteY49" fmla="*/ 184091 h 184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476008" h="184091">
                  <a:moveTo>
                    <a:pt x="208619" y="31142"/>
                  </a:moveTo>
                  <a:lnTo>
                    <a:pt x="208619" y="83381"/>
                  </a:lnTo>
                  <a:lnTo>
                    <a:pt x="228962" y="83381"/>
                  </a:lnTo>
                  <a:cubicBezTo>
                    <a:pt x="243613" y="83381"/>
                    <a:pt x="253407" y="82418"/>
                    <a:pt x="258347" y="80493"/>
                  </a:cubicBezTo>
                  <a:cubicBezTo>
                    <a:pt x="263286" y="78567"/>
                    <a:pt x="267158" y="75554"/>
                    <a:pt x="269962" y="71452"/>
                  </a:cubicBezTo>
                  <a:cubicBezTo>
                    <a:pt x="272767" y="67350"/>
                    <a:pt x="274169" y="62578"/>
                    <a:pt x="274169" y="57136"/>
                  </a:cubicBezTo>
                  <a:cubicBezTo>
                    <a:pt x="274169" y="50439"/>
                    <a:pt x="272202" y="44914"/>
                    <a:pt x="268267" y="40560"/>
                  </a:cubicBezTo>
                  <a:cubicBezTo>
                    <a:pt x="264332" y="36207"/>
                    <a:pt x="259351" y="33486"/>
                    <a:pt x="253324" y="32398"/>
                  </a:cubicBezTo>
                  <a:cubicBezTo>
                    <a:pt x="248887" y="31561"/>
                    <a:pt x="239971" y="31142"/>
                    <a:pt x="226576" y="31142"/>
                  </a:cubicBezTo>
                  <a:close/>
                  <a:moveTo>
                    <a:pt x="37169" y="31142"/>
                  </a:moveTo>
                  <a:lnTo>
                    <a:pt x="37169" y="83381"/>
                  </a:lnTo>
                  <a:lnTo>
                    <a:pt x="57512" y="83381"/>
                  </a:lnTo>
                  <a:cubicBezTo>
                    <a:pt x="72163" y="83381"/>
                    <a:pt x="81957" y="82418"/>
                    <a:pt x="86897" y="80493"/>
                  </a:cubicBezTo>
                  <a:cubicBezTo>
                    <a:pt x="91836" y="78567"/>
                    <a:pt x="95708" y="75554"/>
                    <a:pt x="98512" y="71452"/>
                  </a:cubicBezTo>
                  <a:cubicBezTo>
                    <a:pt x="101317" y="67350"/>
                    <a:pt x="102719" y="62578"/>
                    <a:pt x="102719" y="57136"/>
                  </a:cubicBezTo>
                  <a:cubicBezTo>
                    <a:pt x="102719" y="50439"/>
                    <a:pt x="100752" y="44914"/>
                    <a:pt x="96817" y="40560"/>
                  </a:cubicBezTo>
                  <a:cubicBezTo>
                    <a:pt x="92882" y="36207"/>
                    <a:pt x="87901" y="33486"/>
                    <a:pt x="81874" y="32398"/>
                  </a:cubicBezTo>
                  <a:cubicBezTo>
                    <a:pt x="77437" y="31561"/>
                    <a:pt x="68521" y="31142"/>
                    <a:pt x="55126" y="31142"/>
                  </a:cubicBezTo>
                  <a:close/>
                  <a:moveTo>
                    <a:pt x="329714" y="0"/>
                  </a:moveTo>
                  <a:lnTo>
                    <a:pt x="476008" y="0"/>
                  </a:lnTo>
                  <a:lnTo>
                    <a:pt x="476008" y="31142"/>
                  </a:lnTo>
                  <a:lnTo>
                    <a:pt x="421509" y="31142"/>
                  </a:lnTo>
                  <a:lnTo>
                    <a:pt x="421509" y="184091"/>
                  </a:lnTo>
                  <a:lnTo>
                    <a:pt x="384339" y="184091"/>
                  </a:lnTo>
                  <a:lnTo>
                    <a:pt x="384339" y="31142"/>
                  </a:lnTo>
                  <a:lnTo>
                    <a:pt x="329714" y="31142"/>
                  </a:lnTo>
                  <a:close/>
                  <a:moveTo>
                    <a:pt x="171450" y="0"/>
                  </a:moveTo>
                  <a:lnTo>
                    <a:pt x="231097" y="0"/>
                  </a:lnTo>
                  <a:cubicBezTo>
                    <a:pt x="253700" y="0"/>
                    <a:pt x="268434" y="921"/>
                    <a:pt x="275299" y="2763"/>
                  </a:cubicBezTo>
                  <a:cubicBezTo>
                    <a:pt x="285847" y="5525"/>
                    <a:pt x="294679" y="11532"/>
                    <a:pt x="301795" y="20783"/>
                  </a:cubicBezTo>
                  <a:cubicBezTo>
                    <a:pt x="308911" y="30033"/>
                    <a:pt x="312469" y="41984"/>
                    <a:pt x="312469" y="56634"/>
                  </a:cubicBezTo>
                  <a:cubicBezTo>
                    <a:pt x="312469" y="67936"/>
                    <a:pt x="310418" y="77437"/>
                    <a:pt x="306316" y="85139"/>
                  </a:cubicBezTo>
                  <a:cubicBezTo>
                    <a:pt x="302214" y="92841"/>
                    <a:pt x="297002" y="98889"/>
                    <a:pt x="290682" y="103285"/>
                  </a:cubicBezTo>
                  <a:cubicBezTo>
                    <a:pt x="284361" y="107680"/>
                    <a:pt x="277936" y="110589"/>
                    <a:pt x="271406" y="112012"/>
                  </a:cubicBezTo>
                  <a:cubicBezTo>
                    <a:pt x="262532" y="113770"/>
                    <a:pt x="249682" y="114649"/>
                    <a:pt x="232855" y="114649"/>
                  </a:cubicBezTo>
                  <a:lnTo>
                    <a:pt x="208619" y="114649"/>
                  </a:lnTo>
                  <a:lnTo>
                    <a:pt x="208619" y="184091"/>
                  </a:lnTo>
                  <a:lnTo>
                    <a:pt x="171450" y="184091"/>
                  </a:lnTo>
                  <a:close/>
                  <a:moveTo>
                    <a:pt x="0" y="0"/>
                  </a:moveTo>
                  <a:lnTo>
                    <a:pt x="59647" y="0"/>
                  </a:lnTo>
                  <a:cubicBezTo>
                    <a:pt x="82250" y="0"/>
                    <a:pt x="96984" y="921"/>
                    <a:pt x="103849" y="2763"/>
                  </a:cubicBezTo>
                  <a:cubicBezTo>
                    <a:pt x="114397" y="5525"/>
                    <a:pt x="123229" y="11532"/>
                    <a:pt x="130345" y="20783"/>
                  </a:cubicBezTo>
                  <a:cubicBezTo>
                    <a:pt x="137461" y="30033"/>
                    <a:pt x="141019" y="41984"/>
                    <a:pt x="141019" y="56634"/>
                  </a:cubicBezTo>
                  <a:cubicBezTo>
                    <a:pt x="141019" y="67936"/>
                    <a:pt x="138968" y="77437"/>
                    <a:pt x="134866" y="85139"/>
                  </a:cubicBezTo>
                  <a:cubicBezTo>
                    <a:pt x="130764" y="92841"/>
                    <a:pt x="125552" y="98889"/>
                    <a:pt x="119232" y="103285"/>
                  </a:cubicBezTo>
                  <a:cubicBezTo>
                    <a:pt x="112911" y="107680"/>
                    <a:pt x="106486" y="110589"/>
                    <a:pt x="99956" y="112012"/>
                  </a:cubicBezTo>
                  <a:cubicBezTo>
                    <a:pt x="91082" y="113770"/>
                    <a:pt x="78232" y="114649"/>
                    <a:pt x="61405" y="114649"/>
                  </a:cubicBezTo>
                  <a:lnTo>
                    <a:pt x="37169" y="114649"/>
                  </a:lnTo>
                  <a:lnTo>
                    <a:pt x="37169" y="184091"/>
                  </a:lnTo>
                  <a:lnTo>
                    <a:pt x="0" y="18409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BCAD823C-5852-4CB8-962E-7AB5E19D6DF6}"/>
                </a:ext>
              </a:extLst>
            </p:cNvPr>
            <p:cNvSpPr/>
            <p:nvPr/>
          </p:nvSpPr>
          <p:spPr>
            <a:xfrm>
              <a:off x="1095829" y="5851239"/>
              <a:ext cx="164495" cy="228600"/>
            </a:xfrm>
            <a:custGeom>
              <a:avLst/>
              <a:gdLst>
                <a:gd name="connsiteX0" fmla="*/ 0 w 164495"/>
                <a:gd name="connsiteY0" fmla="*/ 208038 h 212876"/>
                <a:gd name="connsiteX1" fmla="*/ 79828 w 164495"/>
                <a:gd name="connsiteY1" fmla="*/ 0 h 212876"/>
                <a:gd name="connsiteX2" fmla="*/ 164495 w 164495"/>
                <a:gd name="connsiteY2" fmla="*/ 212876 h 212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495" h="212876">
                  <a:moveTo>
                    <a:pt x="0" y="208038"/>
                  </a:moveTo>
                  <a:lnTo>
                    <a:pt x="79828" y="0"/>
                  </a:lnTo>
                  <a:lnTo>
                    <a:pt x="164495" y="212876"/>
                  </a:lnTo>
                </a:path>
              </a:pathLst>
            </a:custGeom>
            <a:noFill/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01C34BA-F5D0-4070-BD2D-5DB840D8B027}"/>
                </a:ext>
              </a:extLst>
            </p:cNvPr>
            <p:cNvSpPr/>
            <p:nvPr/>
          </p:nvSpPr>
          <p:spPr>
            <a:xfrm>
              <a:off x="1301554" y="5851239"/>
              <a:ext cx="101600" cy="228600"/>
            </a:xfrm>
            <a:custGeom>
              <a:avLst/>
              <a:gdLst>
                <a:gd name="connsiteX0" fmla="*/ 4838 w 101600"/>
                <a:gd name="connsiteY0" fmla="*/ 0 h 220133"/>
                <a:gd name="connsiteX1" fmla="*/ 0 w 101600"/>
                <a:gd name="connsiteY1" fmla="*/ 220133 h 220133"/>
                <a:gd name="connsiteX2" fmla="*/ 101600 w 101600"/>
                <a:gd name="connsiteY2" fmla="*/ 220133 h 220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600" h="220133">
                  <a:moveTo>
                    <a:pt x="4838" y="0"/>
                  </a:moveTo>
                  <a:lnTo>
                    <a:pt x="0" y="220133"/>
                  </a:lnTo>
                  <a:lnTo>
                    <a:pt x="101600" y="220133"/>
                  </a:lnTo>
                </a:path>
              </a:pathLst>
            </a:custGeom>
            <a:noFill/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8DD3F87-5ADE-4A01-8C59-3CCB05543BD9}"/>
                </a:ext>
              </a:extLst>
            </p:cNvPr>
            <p:cNvSpPr/>
            <p:nvPr/>
          </p:nvSpPr>
          <p:spPr>
            <a:xfrm>
              <a:off x="1444384" y="5851239"/>
              <a:ext cx="101600" cy="228600"/>
            </a:xfrm>
            <a:custGeom>
              <a:avLst/>
              <a:gdLst>
                <a:gd name="connsiteX0" fmla="*/ 4838 w 101600"/>
                <a:gd name="connsiteY0" fmla="*/ 0 h 220133"/>
                <a:gd name="connsiteX1" fmla="*/ 0 w 101600"/>
                <a:gd name="connsiteY1" fmla="*/ 220133 h 220133"/>
                <a:gd name="connsiteX2" fmla="*/ 101600 w 101600"/>
                <a:gd name="connsiteY2" fmla="*/ 220133 h 220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600" h="220133">
                  <a:moveTo>
                    <a:pt x="4838" y="0"/>
                  </a:moveTo>
                  <a:lnTo>
                    <a:pt x="0" y="220133"/>
                  </a:lnTo>
                  <a:lnTo>
                    <a:pt x="101600" y="220133"/>
                  </a:lnTo>
                </a:path>
              </a:pathLst>
            </a:custGeom>
            <a:noFill/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0B7E3B8-F97D-4635-8A2F-945F737E9652}"/>
                </a:ext>
              </a:extLst>
            </p:cNvPr>
            <p:cNvSpPr/>
            <p:nvPr/>
          </p:nvSpPr>
          <p:spPr>
            <a:xfrm>
              <a:off x="2040716" y="6018447"/>
              <a:ext cx="200512" cy="61391"/>
            </a:xfrm>
            <a:custGeom>
              <a:avLst/>
              <a:gdLst>
                <a:gd name="connsiteX0" fmla="*/ 0 w 253314"/>
                <a:gd name="connsiteY0" fmla="*/ 61903 h 77558"/>
                <a:gd name="connsiteX1" fmla="*/ 14375 w 253314"/>
                <a:gd name="connsiteY1" fmla="*/ 61903 h 77558"/>
                <a:gd name="connsiteX2" fmla="*/ 14375 w 253314"/>
                <a:gd name="connsiteY2" fmla="*/ 76279 h 77558"/>
                <a:gd name="connsiteX3" fmla="*/ 0 w 253314"/>
                <a:gd name="connsiteY3" fmla="*/ 76279 h 77558"/>
                <a:gd name="connsiteX4" fmla="*/ 138233 w 253314"/>
                <a:gd name="connsiteY4" fmla="*/ 12944 h 77558"/>
                <a:gd name="connsiteX5" fmla="*/ 123141 w 253314"/>
                <a:gd name="connsiteY5" fmla="*/ 19364 h 77558"/>
                <a:gd name="connsiteX6" fmla="*/ 117411 w 253314"/>
                <a:gd name="connsiteY6" fmla="*/ 38728 h 77558"/>
                <a:gd name="connsiteX7" fmla="*/ 123294 w 253314"/>
                <a:gd name="connsiteY7" fmla="*/ 58041 h 77558"/>
                <a:gd name="connsiteX8" fmla="*/ 138233 w 253314"/>
                <a:gd name="connsiteY8" fmla="*/ 64615 h 77558"/>
                <a:gd name="connsiteX9" fmla="*/ 153095 w 253314"/>
                <a:gd name="connsiteY9" fmla="*/ 58092 h 77558"/>
                <a:gd name="connsiteX10" fmla="*/ 158902 w 253314"/>
                <a:gd name="connsiteY10" fmla="*/ 38523 h 77558"/>
                <a:gd name="connsiteX11" fmla="*/ 153248 w 253314"/>
                <a:gd name="connsiteY11" fmla="*/ 19287 h 77558"/>
                <a:gd name="connsiteX12" fmla="*/ 138233 w 253314"/>
                <a:gd name="connsiteY12" fmla="*/ 12944 h 77558"/>
                <a:gd name="connsiteX13" fmla="*/ 180872 w 253314"/>
                <a:gd name="connsiteY13" fmla="*/ 1279 h 77558"/>
                <a:gd name="connsiteX14" fmla="*/ 203536 w 253314"/>
                <a:gd name="connsiteY14" fmla="*/ 1279 h 77558"/>
                <a:gd name="connsiteX15" fmla="*/ 217144 w 253314"/>
                <a:gd name="connsiteY15" fmla="*/ 52439 h 77558"/>
                <a:gd name="connsiteX16" fmla="*/ 230599 w 253314"/>
                <a:gd name="connsiteY16" fmla="*/ 1279 h 77558"/>
                <a:gd name="connsiteX17" fmla="*/ 253314 w 253314"/>
                <a:gd name="connsiteY17" fmla="*/ 1279 h 77558"/>
                <a:gd name="connsiteX18" fmla="*/ 253314 w 253314"/>
                <a:gd name="connsiteY18" fmla="*/ 76279 h 77558"/>
                <a:gd name="connsiteX19" fmla="*/ 239245 w 253314"/>
                <a:gd name="connsiteY19" fmla="*/ 76279 h 77558"/>
                <a:gd name="connsiteX20" fmla="*/ 239245 w 253314"/>
                <a:gd name="connsiteY20" fmla="*/ 17241 h 77558"/>
                <a:gd name="connsiteX21" fmla="*/ 224358 w 253314"/>
                <a:gd name="connsiteY21" fmla="*/ 76279 h 77558"/>
                <a:gd name="connsiteX22" fmla="*/ 209778 w 253314"/>
                <a:gd name="connsiteY22" fmla="*/ 76279 h 77558"/>
                <a:gd name="connsiteX23" fmla="*/ 194941 w 253314"/>
                <a:gd name="connsiteY23" fmla="*/ 17241 h 77558"/>
                <a:gd name="connsiteX24" fmla="*/ 194941 w 253314"/>
                <a:gd name="connsiteY24" fmla="*/ 76279 h 77558"/>
                <a:gd name="connsiteX25" fmla="*/ 180872 w 253314"/>
                <a:gd name="connsiteY25" fmla="*/ 76279 h 77558"/>
                <a:gd name="connsiteX26" fmla="*/ 138080 w 253314"/>
                <a:gd name="connsiteY26" fmla="*/ 0 h 77558"/>
                <a:gd name="connsiteX27" fmla="*/ 164606 w 253314"/>
                <a:gd name="connsiteY27" fmla="*/ 10283 h 77558"/>
                <a:gd name="connsiteX28" fmla="*/ 174556 w 253314"/>
                <a:gd name="connsiteY28" fmla="*/ 38882 h 77558"/>
                <a:gd name="connsiteX29" fmla="*/ 164683 w 253314"/>
                <a:gd name="connsiteY29" fmla="*/ 67301 h 77558"/>
                <a:gd name="connsiteX30" fmla="*/ 138284 w 253314"/>
                <a:gd name="connsiteY30" fmla="*/ 77558 h 77558"/>
                <a:gd name="connsiteX31" fmla="*/ 111681 w 253314"/>
                <a:gd name="connsiteY31" fmla="*/ 67352 h 77558"/>
                <a:gd name="connsiteX32" fmla="*/ 101807 w 253314"/>
                <a:gd name="connsiteY32" fmla="*/ 39240 h 77558"/>
                <a:gd name="connsiteX33" fmla="*/ 105235 w 253314"/>
                <a:gd name="connsiteY33" fmla="*/ 20004 h 77558"/>
                <a:gd name="connsiteX34" fmla="*/ 112218 w 253314"/>
                <a:gd name="connsiteY34" fmla="*/ 9721 h 77558"/>
                <a:gd name="connsiteX35" fmla="*/ 121913 w 253314"/>
                <a:gd name="connsiteY35" fmla="*/ 2967 h 77558"/>
                <a:gd name="connsiteX36" fmla="*/ 138080 w 253314"/>
                <a:gd name="connsiteY36" fmla="*/ 0 h 77558"/>
                <a:gd name="connsiteX37" fmla="*/ 61112 w 253314"/>
                <a:gd name="connsiteY37" fmla="*/ 0 h 77558"/>
                <a:gd name="connsiteX38" fmla="*/ 83469 w 253314"/>
                <a:gd name="connsiteY38" fmla="*/ 8135 h 77558"/>
                <a:gd name="connsiteX39" fmla="*/ 91143 w 253314"/>
                <a:gd name="connsiteY39" fmla="*/ 21948 h 77558"/>
                <a:gd name="connsiteX40" fmla="*/ 76153 w 253314"/>
                <a:gd name="connsiteY40" fmla="*/ 25529 h 77558"/>
                <a:gd name="connsiteX41" fmla="*/ 70602 w 253314"/>
                <a:gd name="connsiteY41" fmla="*/ 16320 h 77558"/>
                <a:gd name="connsiteX42" fmla="*/ 60345 w 253314"/>
                <a:gd name="connsiteY42" fmla="*/ 12944 h 77558"/>
                <a:gd name="connsiteX43" fmla="*/ 46813 w 253314"/>
                <a:gd name="connsiteY43" fmla="*/ 18929 h 77558"/>
                <a:gd name="connsiteX44" fmla="*/ 41620 w 253314"/>
                <a:gd name="connsiteY44" fmla="*/ 38319 h 77558"/>
                <a:gd name="connsiteX45" fmla="*/ 46736 w 253314"/>
                <a:gd name="connsiteY45" fmla="*/ 58578 h 77558"/>
                <a:gd name="connsiteX46" fmla="*/ 60038 w 253314"/>
                <a:gd name="connsiteY46" fmla="*/ 64615 h 77558"/>
                <a:gd name="connsiteX47" fmla="*/ 70423 w 253314"/>
                <a:gd name="connsiteY47" fmla="*/ 60778 h 77558"/>
                <a:gd name="connsiteX48" fmla="*/ 76665 w 253314"/>
                <a:gd name="connsiteY48" fmla="*/ 48704 h 77558"/>
                <a:gd name="connsiteX49" fmla="*/ 91348 w 253314"/>
                <a:gd name="connsiteY49" fmla="*/ 53360 h 77558"/>
                <a:gd name="connsiteX50" fmla="*/ 80118 w 253314"/>
                <a:gd name="connsiteY50" fmla="*/ 71598 h 77558"/>
                <a:gd name="connsiteX51" fmla="*/ 60191 w 253314"/>
                <a:gd name="connsiteY51" fmla="*/ 77558 h 77558"/>
                <a:gd name="connsiteX52" fmla="*/ 35635 w 253314"/>
                <a:gd name="connsiteY52" fmla="*/ 67352 h 77558"/>
                <a:gd name="connsiteX53" fmla="*/ 26017 w 253314"/>
                <a:gd name="connsiteY53" fmla="*/ 39444 h 77558"/>
                <a:gd name="connsiteX54" fmla="*/ 35686 w 253314"/>
                <a:gd name="connsiteY54" fmla="*/ 10360 h 77558"/>
                <a:gd name="connsiteX55" fmla="*/ 61112 w 253314"/>
                <a:gd name="connsiteY55" fmla="*/ 0 h 77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53314" h="77558">
                  <a:moveTo>
                    <a:pt x="0" y="61903"/>
                  </a:moveTo>
                  <a:lnTo>
                    <a:pt x="14375" y="61903"/>
                  </a:lnTo>
                  <a:lnTo>
                    <a:pt x="14375" y="76279"/>
                  </a:lnTo>
                  <a:lnTo>
                    <a:pt x="0" y="76279"/>
                  </a:lnTo>
                  <a:close/>
                  <a:moveTo>
                    <a:pt x="138233" y="12944"/>
                  </a:moveTo>
                  <a:cubicBezTo>
                    <a:pt x="131992" y="12944"/>
                    <a:pt x="126961" y="15084"/>
                    <a:pt x="123141" y="19364"/>
                  </a:cubicBezTo>
                  <a:cubicBezTo>
                    <a:pt x="119321" y="23644"/>
                    <a:pt x="117411" y="30099"/>
                    <a:pt x="117411" y="38728"/>
                  </a:cubicBezTo>
                  <a:cubicBezTo>
                    <a:pt x="117411" y="47221"/>
                    <a:pt x="119372" y="53658"/>
                    <a:pt x="123294" y="58041"/>
                  </a:cubicBezTo>
                  <a:cubicBezTo>
                    <a:pt x="127217" y="62423"/>
                    <a:pt x="132196" y="64615"/>
                    <a:pt x="138233" y="64615"/>
                  </a:cubicBezTo>
                  <a:cubicBezTo>
                    <a:pt x="144270" y="64615"/>
                    <a:pt x="149224" y="62441"/>
                    <a:pt x="153095" y="58092"/>
                  </a:cubicBezTo>
                  <a:cubicBezTo>
                    <a:pt x="156966" y="53743"/>
                    <a:pt x="158902" y="47221"/>
                    <a:pt x="158902" y="38523"/>
                  </a:cubicBezTo>
                  <a:cubicBezTo>
                    <a:pt x="158902" y="29929"/>
                    <a:pt x="157017" y="23517"/>
                    <a:pt x="153248" y="19287"/>
                  </a:cubicBezTo>
                  <a:cubicBezTo>
                    <a:pt x="149480" y="15058"/>
                    <a:pt x="144475" y="12944"/>
                    <a:pt x="138233" y="12944"/>
                  </a:cubicBezTo>
                  <a:close/>
                  <a:moveTo>
                    <a:pt x="180872" y="1279"/>
                  </a:moveTo>
                  <a:lnTo>
                    <a:pt x="203536" y="1279"/>
                  </a:lnTo>
                  <a:lnTo>
                    <a:pt x="217144" y="52439"/>
                  </a:lnTo>
                  <a:lnTo>
                    <a:pt x="230599" y="1279"/>
                  </a:lnTo>
                  <a:lnTo>
                    <a:pt x="253314" y="1279"/>
                  </a:lnTo>
                  <a:lnTo>
                    <a:pt x="253314" y="76279"/>
                  </a:lnTo>
                  <a:lnTo>
                    <a:pt x="239245" y="76279"/>
                  </a:lnTo>
                  <a:lnTo>
                    <a:pt x="239245" y="17241"/>
                  </a:lnTo>
                  <a:lnTo>
                    <a:pt x="224358" y="76279"/>
                  </a:lnTo>
                  <a:lnTo>
                    <a:pt x="209778" y="76279"/>
                  </a:lnTo>
                  <a:lnTo>
                    <a:pt x="194941" y="17241"/>
                  </a:lnTo>
                  <a:lnTo>
                    <a:pt x="194941" y="76279"/>
                  </a:lnTo>
                  <a:lnTo>
                    <a:pt x="180872" y="76279"/>
                  </a:lnTo>
                  <a:close/>
                  <a:moveTo>
                    <a:pt x="138080" y="0"/>
                  </a:moveTo>
                  <a:cubicBezTo>
                    <a:pt x="149130" y="0"/>
                    <a:pt x="157972" y="3428"/>
                    <a:pt x="164606" y="10283"/>
                  </a:cubicBezTo>
                  <a:cubicBezTo>
                    <a:pt x="171240" y="17139"/>
                    <a:pt x="174556" y="26671"/>
                    <a:pt x="174556" y="38882"/>
                  </a:cubicBezTo>
                  <a:cubicBezTo>
                    <a:pt x="174556" y="50989"/>
                    <a:pt x="171265" y="60462"/>
                    <a:pt x="164683" y="67301"/>
                  </a:cubicBezTo>
                  <a:cubicBezTo>
                    <a:pt x="158100" y="74139"/>
                    <a:pt x="149301" y="77558"/>
                    <a:pt x="138284" y="77558"/>
                  </a:cubicBezTo>
                  <a:cubicBezTo>
                    <a:pt x="127131" y="77558"/>
                    <a:pt x="118264" y="74156"/>
                    <a:pt x="111681" y="67352"/>
                  </a:cubicBezTo>
                  <a:cubicBezTo>
                    <a:pt x="105099" y="60548"/>
                    <a:pt x="101807" y="51177"/>
                    <a:pt x="101807" y="39240"/>
                  </a:cubicBezTo>
                  <a:cubicBezTo>
                    <a:pt x="101807" y="31600"/>
                    <a:pt x="102950" y="25188"/>
                    <a:pt x="105235" y="20004"/>
                  </a:cubicBezTo>
                  <a:cubicBezTo>
                    <a:pt x="106940" y="16184"/>
                    <a:pt x="109268" y="12756"/>
                    <a:pt x="112218" y="9721"/>
                  </a:cubicBezTo>
                  <a:cubicBezTo>
                    <a:pt x="115169" y="6685"/>
                    <a:pt x="118400" y="4434"/>
                    <a:pt x="121913" y="2967"/>
                  </a:cubicBezTo>
                  <a:cubicBezTo>
                    <a:pt x="126586" y="989"/>
                    <a:pt x="131975" y="0"/>
                    <a:pt x="138080" y="0"/>
                  </a:cubicBezTo>
                  <a:close/>
                  <a:moveTo>
                    <a:pt x="61112" y="0"/>
                  </a:moveTo>
                  <a:cubicBezTo>
                    <a:pt x="70287" y="0"/>
                    <a:pt x="77739" y="2712"/>
                    <a:pt x="83469" y="8135"/>
                  </a:cubicBezTo>
                  <a:cubicBezTo>
                    <a:pt x="86880" y="11341"/>
                    <a:pt x="89438" y="15945"/>
                    <a:pt x="91143" y="21948"/>
                  </a:cubicBezTo>
                  <a:lnTo>
                    <a:pt x="76153" y="25529"/>
                  </a:lnTo>
                  <a:cubicBezTo>
                    <a:pt x="75266" y="21641"/>
                    <a:pt x="73416" y="18571"/>
                    <a:pt x="70602" y="16320"/>
                  </a:cubicBezTo>
                  <a:cubicBezTo>
                    <a:pt x="67788" y="14069"/>
                    <a:pt x="64369" y="12944"/>
                    <a:pt x="60345" y="12944"/>
                  </a:cubicBezTo>
                  <a:cubicBezTo>
                    <a:pt x="54785" y="12944"/>
                    <a:pt x="50275" y="14939"/>
                    <a:pt x="46813" y="18929"/>
                  </a:cubicBezTo>
                  <a:cubicBezTo>
                    <a:pt x="43351" y="22920"/>
                    <a:pt x="41620" y="29383"/>
                    <a:pt x="41620" y="38319"/>
                  </a:cubicBezTo>
                  <a:cubicBezTo>
                    <a:pt x="41620" y="47800"/>
                    <a:pt x="43326" y="54553"/>
                    <a:pt x="46736" y="58578"/>
                  </a:cubicBezTo>
                  <a:cubicBezTo>
                    <a:pt x="50147" y="62603"/>
                    <a:pt x="54581" y="64615"/>
                    <a:pt x="60038" y="64615"/>
                  </a:cubicBezTo>
                  <a:cubicBezTo>
                    <a:pt x="64062" y="64615"/>
                    <a:pt x="67524" y="63336"/>
                    <a:pt x="70423" y="60778"/>
                  </a:cubicBezTo>
                  <a:cubicBezTo>
                    <a:pt x="73322" y="58220"/>
                    <a:pt x="75403" y="54195"/>
                    <a:pt x="76665" y="48704"/>
                  </a:cubicBezTo>
                  <a:lnTo>
                    <a:pt x="91348" y="53360"/>
                  </a:lnTo>
                  <a:cubicBezTo>
                    <a:pt x="89097" y="61545"/>
                    <a:pt x="85353" y="67625"/>
                    <a:pt x="80118" y="71598"/>
                  </a:cubicBezTo>
                  <a:cubicBezTo>
                    <a:pt x="74883" y="75572"/>
                    <a:pt x="68240" y="77558"/>
                    <a:pt x="60191" y="77558"/>
                  </a:cubicBezTo>
                  <a:cubicBezTo>
                    <a:pt x="50232" y="77558"/>
                    <a:pt x="42047" y="74156"/>
                    <a:pt x="35635" y="67352"/>
                  </a:cubicBezTo>
                  <a:cubicBezTo>
                    <a:pt x="29223" y="60548"/>
                    <a:pt x="26017" y="51245"/>
                    <a:pt x="26017" y="39444"/>
                  </a:cubicBezTo>
                  <a:cubicBezTo>
                    <a:pt x="26017" y="26961"/>
                    <a:pt x="29240" y="17267"/>
                    <a:pt x="35686" y="10360"/>
                  </a:cubicBezTo>
                  <a:cubicBezTo>
                    <a:pt x="42132" y="3453"/>
                    <a:pt x="50607" y="0"/>
                    <a:pt x="6111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</p:grpSp>
      <p:sp>
        <p:nvSpPr>
          <p:cNvPr id="4" name="TextBox 3">
            <a:hlinkClick r:id="rId2"/>
            <a:extLst>
              <a:ext uri="{FF2B5EF4-FFF2-40B4-BE49-F238E27FC236}">
                <a16:creationId xmlns:a16="http://schemas.microsoft.com/office/drawing/2014/main" id="{65EB7FFB-6FB1-480A-A898-65150C03087A}"/>
              </a:ext>
            </a:extLst>
          </p:cNvPr>
          <p:cNvSpPr txBox="1"/>
          <p:nvPr/>
        </p:nvSpPr>
        <p:spPr>
          <a:xfrm>
            <a:off x="6582440" y="6467568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000" dirty="0">
                <a:solidFill>
                  <a:schemeClr val="bg1"/>
                </a:solidFill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http://www.free-powerpoint-templates-design.com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B4C724-0776-4328-8F0A-B72DA1579537}"/>
              </a:ext>
            </a:extLst>
          </p:cNvPr>
          <p:cNvSpPr txBox="1"/>
          <p:nvPr/>
        </p:nvSpPr>
        <p:spPr>
          <a:xfrm>
            <a:off x="4468720" y="3942474"/>
            <a:ext cx="7283421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5400" dirty="0">
                <a:solidFill>
                  <a:schemeClr val="bg1"/>
                </a:solidFill>
                <a:latin typeface="+mj-lt"/>
              </a:rPr>
              <a:t>Free</a:t>
            </a:r>
          </a:p>
          <a:p>
            <a:pPr algn="r"/>
            <a:r>
              <a:rPr lang="en-US" sz="5400" dirty="0">
                <a:solidFill>
                  <a:schemeClr val="bg1"/>
                </a:solidFill>
                <a:latin typeface="+mj-lt"/>
              </a:rPr>
              <a:t>PPT Templates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6167FF-AD5E-41E4-8385-3024DC936CF2}"/>
              </a:ext>
            </a:extLst>
          </p:cNvPr>
          <p:cNvSpPr txBox="1"/>
          <p:nvPr/>
        </p:nvSpPr>
        <p:spPr>
          <a:xfrm>
            <a:off x="4468720" y="5696800"/>
            <a:ext cx="7283333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67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B7033A8-D16B-44B6-8165-23660256C07B}"/>
              </a:ext>
            </a:extLst>
          </p:cNvPr>
          <p:cNvGrpSpPr/>
          <p:nvPr/>
        </p:nvGrpSpPr>
        <p:grpSpPr>
          <a:xfrm>
            <a:off x="4110916" y="2069181"/>
            <a:ext cx="3960932" cy="3960932"/>
            <a:chOff x="2455028" y="1729056"/>
            <a:chExt cx="3960932" cy="3960932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3746DB3-476B-48CC-B2DA-62A3A6AC30AE}"/>
                </a:ext>
              </a:extLst>
            </p:cNvPr>
            <p:cNvGrpSpPr/>
            <p:nvPr/>
          </p:nvGrpSpPr>
          <p:grpSpPr>
            <a:xfrm>
              <a:off x="2455028" y="1729056"/>
              <a:ext cx="3960932" cy="3960932"/>
              <a:chOff x="2455028" y="1729056"/>
              <a:chExt cx="3960932" cy="3960932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4B0EA74A-4A17-4115-A331-03AA44DC6457}"/>
                  </a:ext>
                </a:extLst>
              </p:cNvPr>
              <p:cNvSpPr/>
              <p:nvPr/>
            </p:nvSpPr>
            <p:spPr>
              <a:xfrm>
                <a:off x="2779310" y="2053338"/>
                <a:ext cx="3312368" cy="3312368"/>
              </a:xfrm>
              <a:prstGeom prst="ellipse">
                <a:avLst/>
              </a:prstGeom>
              <a:noFill/>
              <a:ln w="12700"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BA43B67F-9921-4378-AA96-9A49083A14C7}"/>
                  </a:ext>
                </a:extLst>
              </p:cNvPr>
              <p:cNvGrpSpPr/>
              <p:nvPr/>
            </p:nvGrpSpPr>
            <p:grpSpPr>
              <a:xfrm>
                <a:off x="2455028" y="1729056"/>
                <a:ext cx="3960932" cy="3960932"/>
                <a:chOff x="2455028" y="1729056"/>
                <a:chExt cx="3960932" cy="3960932"/>
              </a:xfrm>
            </p:grpSpPr>
            <p:grpSp>
              <p:nvGrpSpPr>
                <p:cNvPr id="15" name="Group 14">
                  <a:extLst>
                    <a:ext uri="{FF2B5EF4-FFF2-40B4-BE49-F238E27FC236}">
                      <a16:creationId xmlns:a16="http://schemas.microsoft.com/office/drawing/2014/main" id="{A637ECCA-3499-4D79-9993-5A862B429025}"/>
                    </a:ext>
                  </a:extLst>
                </p:cNvPr>
                <p:cNvGrpSpPr/>
                <p:nvPr/>
              </p:nvGrpSpPr>
              <p:grpSpPr>
                <a:xfrm rot="2700000">
                  <a:off x="2455028" y="1729056"/>
                  <a:ext cx="3960932" cy="3960932"/>
                  <a:chOff x="1807830" y="1844332"/>
                  <a:chExt cx="3960932" cy="3960932"/>
                </a:xfrm>
              </p:grpSpPr>
              <p:grpSp>
                <p:nvGrpSpPr>
                  <p:cNvPr id="17" name="Group 16">
                    <a:extLst>
                      <a:ext uri="{FF2B5EF4-FFF2-40B4-BE49-F238E27FC236}">
                        <a16:creationId xmlns:a16="http://schemas.microsoft.com/office/drawing/2014/main" id="{F107B8C5-52EB-4FF5-8AC9-1FE96C31B2FF}"/>
                      </a:ext>
                    </a:extLst>
                  </p:cNvPr>
                  <p:cNvGrpSpPr/>
                  <p:nvPr/>
                </p:nvGrpSpPr>
                <p:grpSpPr>
                  <a:xfrm>
                    <a:off x="3356247" y="1844332"/>
                    <a:ext cx="864096" cy="3960932"/>
                    <a:chOff x="3203848" y="1844332"/>
                    <a:chExt cx="864096" cy="3960932"/>
                  </a:xfrm>
                </p:grpSpPr>
                <p:sp>
                  <p:nvSpPr>
                    <p:cNvPr id="21" name="Rounded Rectangle 3">
                      <a:extLst>
                        <a:ext uri="{FF2B5EF4-FFF2-40B4-BE49-F238E27FC236}">
                          <a16:creationId xmlns:a16="http://schemas.microsoft.com/office/drawing/2014/main" id="{7196B104-C02A-4C6C-913E-964854DF1B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203848" y="1844332"/>
                      <a:ext cx="864096" cy="19802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64096" h="1692188">
                          <a:moveTo>
                            <a:pt x="432048" y="0"/>
                          </a:moveTo>
                          <a:cubicBezTo>
                            <a:pt x="670662" y="0"/>
                            <a:pt x="864096" y="193434"/>
                            <a:pt x="864096" y="432048"/>
                          </a:cubicBezTo>
                          <a:lnTo>
                            <a:pt x="864096" y="1692188"/>
                          </a:lnTo>
                          <a:lnTo>
                            <a:pt x="0" y="1692188"/>
                          </a:lnTo>
                          <a:lnTo>
                            <a:pt x="0" y="432048"/>
                          </a:lnTo>
                          <a:cubicBezTo>
                            <a:pt x="0" y="193434"/>
                            <a:pt x="193434" y="0"/>
                            <a:pt x="432048" y="0"/>
                          </a:cubicBezTo>
                          <a:close/>
                        </a:path>
                      </a:pathLst>
                    </a:custGeom>
                    <a:solidFill>
                      <a:schemeClr val="accent1">
                        <a:alpha val="8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700" dirty="0"/>
                    </a:p>
                  </p:txBody>
                </p:sp>
                <p:sp>
                  <p:nvSpPr>
                    <p:cNvPr id="22" name="Rounded Rectangle 3">
                      <a:extLst>
                        <a:ext uri="{FF2B5EF4-FFF2-40B4-BE49-F238E27FC236}">
                          <a16:creationId xmlns:a16="http://schemas.microsoft.com/office/drawing/2014/main" id="{FD3F5D8B-CFC4-4059-B31C-83D788285B9E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3203848" y="3825044"/>
                      <a:ext cx="864096" cy="19802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64096" h="1692188">
                          <a:moveTo>
                            <a:pt x="432048" y="0"/>
                          </a:moveTo>
                          <a:cubicBezTo>
                            <a:pt x="670662" y="0"/>
                            <a:pt x="864096" y="193434"/>
                            <a:pt x="864096" y="432048"/>
                          </a:cubicBezTo>
                          <a:lnTo>
                            <a:pt x="864096" y="1692188"/>
                          </a:lnTo>
                          <a:lnTo>
                            <a:pt x="0" y="1692188"/>
                          </a:lnTo>
                          <a:lnTo>
                            <a:pt x="0" y="432048"/>
                          </a:lnTo>
                          <a:cubicBezTo>
                            <a:pt x="0" y="193434"/>
                            <a:pt x="193434" y="0"/>
                            <a:pt x="432048" y="0"/>
                          </a:cubicBezTo>
                          <a:close/>
                        </a:path>
                      </a:pathLst>
                    </a:custGeom>
                    <a:solidFill>
                      <a:schemeClr val="accent3">
                        <a:alpha val="8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700" dirty="0"/>
                    </a:p>
                  </p:txBody>
                </p:sp>
              </p:grpSp>
              <p:grpSp>
                <p:nvGrpSpPr>
                  <p:cNvPr id="18" name="Group 17">
                    <a:extLst>
                      <a:ext uri="{FF2B5EF4-FFF2-40B4-BE49-F238E27FC236}">
                        <a16:creationId xmlns:a16="http://schemas.microsoft.com/office/drawing/2014/main" id="{4D7501F1-24C3-4E77-AC90-CDBF118B9B3E}"/>
                      </a:ext>
                    </a:extLst>
                  </p:cNvPr>
                  <p:cNvGrpSpPr/>
                  <p:nvPr/>
                </p:nvGrpSpPr>
                <p:grpSpPr>
                  <a:xfrm rot="16200000">
                    <a:off x="3356248" y="1844332"/>
                    <a:ext cx="864096" cy="3960932"/>
                    <a:chOff x="3203848" y="1844332"/>
                    <a:chExt cx="864096" cy="3960932"/>
                  </a:xfrm>
                </p:grpSpPr>
                <p:sp>
                  <p:nvSpPr>
                    <p:cNvPr id="19" name="Rounded Rectangle 3">
                      <a:extLst>
                        <a:ext uri="{FF2B5EF4-FFF2-40B4-BE49-F238E27FC236}">
                          <a16:creationId xmlns:a16="http://schemas.microsoft.com/office/drawing/2014/main" id="{91FA3E77-2299-4D5C-AB78-5D6941D8B09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203848" y="1844332"/>
                      <a:ext cx="864096" cy="19802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64096" h="1692188">
                          <a:moveTo>
                            <a:pt x="432048" y="0"/>
                          </a:moveTo>
                          <a:cubicBezTo>
                            <a:pt x="670662" y="0"/>
                            <a:pt x="864096" y="193434"/>
                            <a:pt x="864096" y="432048"/>
                          </a:cubicBezTo>
                          <a:lnTo>
                            <a:pt x="864096" y="1692188"/>
                          </a:lnTo>
                          <a:lnTo>
                            <a:pt x="0" y="1692188"/>
                          </a:lnTo>
                          <a:lnTo>
                            <a:pt x="0" y="432048"/>
                          </a:lnTo>
                          <a:cubicBezTo>
                            <a:pt x="0" y="193434"/>
                            <a:pt x="193434" y="0"/>
                            <a:pt x="432048" y="0"/>
                          </a:cubicBezTo>
                          <a:close/>
                        </a:path>
                      </a:pathLst>
                    </a:custGeom>
                    <a:solidFill>
                      <a:schemeClr val="accent2">
                        <a:alpha val="83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700" dirty="0"/>
                    </a:p>
                  </p:txBody>
                </p:sp>
                <p:sp>
                  <p:nvSpPr>
                    <p:cNvPr id="20" name="Rounded Rectangle 3">
                      <a:extLst>
                        <a:ext uri="{FF2B5EF4-FFF2-40B4-BE49-F238E27FC236}">
                          <a16:creationId xmlns:a16="http://schemas.microsoft.com/office/drawing/2014/main" id="{193A3B23-7B82-4D1C-9FB5-2D44C787A068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3203848" y="3825044"/>
                      <a:ext cx="864096" cy="19802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64096" h="1692188">
                          <a:moveTo>
                            <a:pt x="432048" y="0"/>
                          </a:moveTo>
                          <a:cubicBezTo>
                            <a:pt x="670662" y="0"/>
                            <a:pt x="864096" y="193434"/>
                            <a:pt x="864096" y="432048"/>
                          </a:cubicBezTo>
                          <a:lnTo>
                            <a:pt x="864096" y="1692188"/>
                          </a:lnTo>
                          <a:lnTo>
                            <a:pt x="0" y="1692188"/>
                          </a:lnTo>
                          <a:lnTo>
                            <a:pt x="0" y="432048"/>
                          </a:lnTo>
                          <a:cubicBezTo>
                            <a:pt x="0" y="193434"/>
                            <a:pt x="193434" y="0"/>
                            <a:pt x="432048" y="0"/>
                          </a:cubicBezTo>
                          <a:close/>
                        </a:path>
                      </a:pathLst>
                    </a:custGeom>
                    <a:solidFill>
                      <a:schemeClr val="accent4">
                        <a:alpha val="8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700" dirty="0"/>
                    </a:p>
                  </p:txBody>
                </p:sp>
              </p:grpSp>
            </p:grpSp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2B575536-42BB-4CDC-BAA1-8342DC743550}"/>
                    </a:ext>
                  </a:extLst>
                </p:cNvPr>
                <p:cNvSpPr/>
                <p:nvPr/>
              </p:nvSpPr>
              <p:spPr>
                <a:xfrm>
                  <a:off x="4003446" y="3277474"/>
                  <a:ext cx="864096" cy="86409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 dirty="0"/>
                </a:p>
              </p:txBody>
            </p:sp>
          </p:grp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6792908-02CF-41F3-9D1A-0C5769681FFF}"/>
                </a:ext>
              </a:extLst>
            </p:cNvPr>
            <p:cNvSpPr txBox="1"/>
            <p:nvPr/>
          </p:nvSpPr>
          <p:spPr>
            <a:xfrm>
              <a:off x="3607402" y="1914838"/>
              <a:ext cx="1656185" cy="578058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0734286"/>
                </a:avLst>
              </a:prstTxWarp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Here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C13B949-C87D-4B5E-ADCE-D5F9D6B1FB43}"/>
                </a:ext>
              </a:extLst>
            </p:cNvPr>
            <p:cNvSpPr txBox="1"/>
            <p:nvPr/>
          </p:nvSpPr>
          <p:spPr>
            <a:xfrm rot="5400000">
              <a:off x="5111062" y="3420493"/>
              <a:ext cx="1656185" cy="578058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0734286"/>
                </a:avLst>
              </a:prstTxWarp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Here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497A2D5-069F-4FB8-A2F3-C04A6E296448}"/>
                </a:ext>
              </a:extLst>
            </p:cNvPr>
            <p:cNvSpPr txBox="1"/>
            <p:nvPr/>
          </p:nvSpPr>
          <p:spPr>
            <a:xfrm rot="10800000">
              <a:off x="3607401" y="4923412"/>
              <a:ext cx="1656185" cy="578058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0734286"/>
                </a:avLst>
              </a:prstTxWarp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Here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8E95D16-8B30-47F9-B004-D68910D9D72E}"/>
                </a:ext>
              </a:extLst>
            </p:cNvPr>
            <p:cNvSpPr txBox="1"/>
            <p:nvPr/>
          </p:nvSpPr>
          <p:spPr>
            <a:xfrm rot="16200000">
              <a:off x="2113360" y="3420494"/>
              <a:ext cx="1656185" cy="578058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0734286"/>
                </a:avLst>
              </a:prstTxWarp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Here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2F8BFBD-D64A-4CF0-B322-309D06C797C9}"/>
                </a:ext>
              </a:extLst>
            </p:cNvPr>
            <p:cNvSpPr txBox="1"/>
            <p:nvPr/>
          </p:nvSpPr>
          <p:spPr>
            <a:xfrm rot="18900000">
              <a:off x="4532619" y="2735592"/>
              <a:ext cx="14056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</a:rPr>
                <a:t>Add Text</a:t>
              </a:r>
              <a:endParaRPr lang="ko-KR" alt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E3CE019-7592-47BA-A656-49483A9175CE}"/>
                </a:ext>
              </a:extLst>
            </p:cNvPr>
            <p:cNvSpPr txBox="1"/>
            <p:nvPr/>
          </p:nvSpPr>
          <p:spPr>
            <a:xfrm rot="2700000">
              <a:off x="2904581" y="2729556"/>
              <a:ext cx="14056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</a:rPr>
                <a:t>Add Text</a:t>
              </a:r>
              <a:endParaRPr lang="ko-KR" alt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4E5EFF4-C23C-4D0E-B922-2BB7BEA06F95}"/>
                </a:ext>
              </a:extLst>
            </p:cNvPr>
            <p:cNvSpPr txBox="1"/>
            <p:nvPr/>
          </p:nvSpPr>
          <p:spPr>
            <a:xfrm rot="18900000">
              <a:off x="2931218" y="4359074"/>
              <a:ext cx="14056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</a:rPr>
                <a:t>Add Text</a:t>
              </a:r>
              <a:endParaRPr lang="ko-KR" alt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B70A02B-345A-4894-9229-4E7A4AC2AA75}"/>
                </a:ext>
              </a:extLst>
            </p:cNvPr>
            <p:cNvSpPr txBox="1"/>
            <p:nvPr/>
          </p:nvSpPr>
          <p:spPr>
            <a:xfrm rot="2700000">
              <a:off x="4548586" y="4336636"/>
              <a:ext cx="14056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</a:rPr>
                <a:t>Add Text</a:t>
              </a:r>
              <a:endParaRPr lang="ko-KR" altLang="en-US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F2EBABD-6E9A-421B-B8C5-214CAA72040E}"/>
              </a:ext>
            </a:extLst>
          </p:cNvPr>
          <p:cNvGrpSpPr/>
          <p:nvPr/>
        </p:nvGrpSpPr>
        <p:grpSpPr>
          <a:xfrm>
            <a:off x="7940171" y="1887679"/>
            <a:ext cx="3410703" cy="853045"/>
            <a:chOff x="6372201" y="2011203"/>
            <a:chExt cx="2232249" cy="85304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4D69925-16DE-4635-88A2-FA1BC4386867}"/>
                </a:ext>
              </a:extLst>
            </p:cNvPr>
            <p:cNvSpPr txBox="1"/>
            <p:nvPr/>
          </p:nvSpPr>
          <p:spPr>
            <a:xfrm>
              <a:off x="6372202" y="2217917"/>
              <a:ext cx="22322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1C21A05-D855-46FF-A5E3-E0912FD8BF7D}"/>
                </a:ext>
              </a:extLst>
            </p:cNvPr>
            <p:cNvSpPr txBox="1"/>
            <p:nvPr/>
          </p:nvSpPr>
          <p:spPr>
            <a:xfrm>
              <a:off x="6372201" y="2011203"/>
              <a:ext cx="22322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914D504-AF7E-4458-AC08-43DFF56BBCEC}"/>
              </a:ext>
            </a:extLst>
          </p:cNvPr>
          <p:cNvGrpSpPr/>
          <p:nvPr/>
        </p:nvGrpSpPr>
        <p:grpSpPr>
          <a:xfrm>
            <a:off x="7940171" y="5309787"/>
            <a:ext cx="3410703" cy="853045"/>
            <a:chOff x="6372201" y="2011203"/>
            <a:chExt cx="2232249" cy="85304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C52160B-8484-4E23-9A93-15238FFFD1AC}"/>
                </a:ext>
              </a:extLst>
            </p:cNvPr>
            <p:cNvSpPr txBox="1"/>
            <p:nvPr/>
          </p:nvSpPr>
          <p:spPr>
            <a:xfrm>
              <a:off x="6372202" y="2217917"/>
              <a:ext cx="22322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13936F2-A80B-45F7-8C05-C7BBDFE8418C}"/>
                </a:ext>
              </a:extLst>
            </p:cNvPr>
            <p:cNvSpPr txBox="1"/>
            <p:nvPr/>
          </p:nvSpPr>
          <p:spPr>
            <a:xfrm>
              <a:off x="6372201" y="2011203"/>
              <a:ext cx="22322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E93C7D8-3B68-4C8C-99C0-64CB953D6B9B}"/>
              </a:ext>
            </a:extLst>
          </p:cNvPr>
          <p:cNvGrpSpPr/>
          <p:nvPr/>
        </p:nvGrpSpPr>
        <p:grpSpPr>
          <a:xfrm>
            <a:off x="883718" y="1887679"/>
            <a:ext cx="3410703" cy="853045"/>
            <a:chOff x="6372201" y="2011203"/>
            <a:chExt cx="2232249" cy="853045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ABC2EF9-71CF-4B9A-8322-C73E355BF842}"/>
                </a:ext>
              </a:extLst>
            </p:cNvPr>
            <p:cNvSpPr txBox="1"/>
            <p:nvPr/>
          </p:nvSpPr>
          <p:spPr>
            <a:xfrm>
              <a:off x="6372202" y="2217917"/>
              <a:ext cx="22322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0774DF2-3FA4-4CBC-89B7-50E2014CD2D4}"/>
                </a:ext>
              </a:extLst>
            </p:cNvPr>
            <p:cNvSpPr txBox="1"/>
            <p:nvPr/>
          </p:nvSpPr>
          <p:spPr>
            <a:xfrm>
              <a:off x="6372201" y="2011203"/>
              <a:ext cx="22322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A936F7F-71A6-4D24-8266-94B1CE28F2CA}"/>
              </a:ext>
            </a:extLst>
          </p:cNvPr>
          <p:cNvGrpSpPr/>
          <p:nvPr/>
        </p:nvGrpSpPr>
        <p:grpSpPr>
          <a:xfrm>
            <a:off x="883718" y="5309787"/>
            <a:ext cx="3410703" cy="853045"/>
            <a:chOff x="6372201" y="2011203"/>
            <a:chExt cx="2232249" cy="853045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CE6E01E-3D5B-4977-A541-B1A350EF21C6}"/>
                </a:ext>
              </a:extLst>
            </p:cNvPr>
            <p:cNvSpPr txBox="1"/>
            <p:nvPr/>
          </p:nvSpPr>
          <p:spPr>
            <a:xfrm>
              <a:off x="6372202" y="2217917"/>
              <a:ext cx="22322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AD3C800-209B-499C-8510-F2221FCE7552}"/>
                </a:ext>
              </a:extLst>
            </p:cNvPr>
            <p:cNvSpPr txBox="1"/>
            <p:nvPr/>
          </p:nvSpPr>
          <p:spPr>
            <a:xfrm>
              <a:off x="6372201" y="2011203"/>
              <a:ext cx="22322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5" name="Oval 1">
            <a:extLst>
              <a:ext uri="{FF2B5EF4-FFF2-40B4-BE49-F238E27FC236}">
                <a16:creationId xmlns:a16="http://schemas.microsoft.com/office/drawing/2014/main" id="{5844CF83-6A70-4290-941A-61FD83E06973}"/>
              </a:ext>
            </a:extLst>
          </p:cNvPr>
          <p:cNvSpPr/>
          <p:nvPr/>
        </p:nvSpPr>
        <p:spPr>
          <a:xfrm>
            <a:off x="5913303" y="3804055"/>
            <a:ext cx="377324" cy="482224"/>
          </a:xfrm>
          <a:custGeom>
            <a:avLst/>
            <a:gdLst/>
            <a:ahLst/>
            <a:cxnLst/>
            <a:rect l="l" t="t" r="r" b="b"/>
            <a:pathLst>
              <a:path w="3089578" h="3948524">
                <a:moveTo>
                  <a:pt x="1577191" y="2534631"/>
                </a:moveTo>
                <a:cubicBezTo>
                  <a:pt x="1600260" y="2580258"/>
                  <a:pt x="1620550" y="2627771"/>
                  <a:pt x="1638571" y="2676770"/>
                </a:cubicBezTo>
                <a:cubicBezTo>
                  <a:pt x="1665604" y="2750272"/>
                  <a:pt x="1686580" y="2824535"/>
                  <a:pt x="1699962" y="2899355"/>
                </a:cubicBezTo>
                <a:cubicBezTo>
                  <a:pt x="1599246" y="2923383"/>
                  <a:pt x="1494142" y="2935731"/>
                  <a:pt x="1386154" y="2935731"/>
                </a:cubicBezTo>
                <a:cubicBezTo>
                  <a:pt x="1152606" y="2935731"/>
                  <a:pt x="932548" y="2877973"/>
                  <a:pt x="741468" y="2772376"/>
                </a:cubicBezTo>
                <a:cubicBezTo>
                  <a:pt x="1011030" y="2775448"/>
                  <a:pt x="1283962" y="2707404"/>
                  <a:pt x="1533669" y="2563236"/>
                </a:cubicBezTo>
                <a:close/>
                <a:moveTo>
                  <a:pt x="2052587" y="2076290"/>
                </a:moveTo>
                <a:lnTo>
                  <a:pt x="2486460" y="2390270"/>
                </a:lnTo>
                <a:cubicBezTo>
                  <a:pt x="2306935" y="2626648"/>
                  <a:pt x="2052846" y="2802967"/>
                  <a:pt x="1758751" y="2882997"/>
                </a:cubicBezTo>
                <a:cubicBezTo>
                  <a:pt x="1743929" y="2806841"/>
                  <a:pt x="1722412" y="2731080"/>
                  <a:pt x="1694828" y="2656080"/>
                </a:cubicBezTo>
                <a:cubicBezTo>
                  <a:pt x="1675201" y="2602712"/>
                  <a:pt x="1652984" y="2551041"/>
                  <a:pt x="1627394" y="2501634"/>
                </a:cubicBezTo>
                <a:cubicBezTo>
                  <a:pt x="1801061" y="2387414"/>
                  <a:pt x="1943549" y="2241665"/>
                  <a:pt x="2052587" y="2076290"/>
                </a:cubicBezTo>
                <a:close/>
                <a:moveTo>
                  <a:pt x="1139582" y="1999555"/>
                </a:moveTo>
                <a:cubicBezTo>
                  <a:pt x="1306309" y="2126071"/>
                  <a:pt x="1447225" y="2288761"/>
                  <a:pt x="1549205" y="2481403"/>
                </a:cubicBezTo>
                <a:cubicBezTo>
                  <a:pt x="1535041" y="2492857"/>
                  <a:pt x="1519482" y="2502212"/>
                  <a:pt x="1503698" y="2511325"/>
                </a:cubicBezTo>
                <a:cubicBezTo>
                  <a:pt x="1259400" y="2652371"/>
                  <a:pt x="991982" y="2717667"/>
                  <a:pt x="728342" y="2711842"/>
                </a:cubicBezTo>
                <a:close/>
                <a:moveTo>
                  <a:pt x="452452" y="1701750"/>
                </a:moveTo>
                <a:cubicBezTo>
                  <a:pt x="679412" y="1737820"/>
                  <a:pt x="894637" y="1825426"/>
                  <a:pt x="1081528" y="1956108"/>
                </a:cubicBezTo>
                <a:lnTo>
                  <a:pt x="659218" y="2687569"/>
                </a:lnTo>
                <a:cubicBezTo>
                  <a:pt x="518459" y="2459121"/>
                  <a:pt x="438479" y="2190549"/>
                  <a:pt x="438479" y="1903491"/>
                </a:cubicBezTo>
                <a:cubicBezTo>
                  <a:pt x="438479" y="1835071"/>
                  <a:pt x="443023" y="1767700"/>
                  <a:pt x="452452" y="1701750"/>
                </a:cubicBezTo>
                <a:close/>
                <a:moveTo>
                  <a:pt x="261512" y="1681084"/>
                </a:moveTo>
                <a:cubicBezTo>
                  <a:pt x="305712" y="1682782"/>
                  <a:pt x="349660" y="1686381"/>
                  <a:pt x="393224" y="1691972"/>
                </a:cubicBezTo>
                <a:cubicBezTo>
                  <a:pt x="383285" y="1761107"/>
                  <a:pt x="378479" y="1831743"/>
                  <a:pt x="378479" y="1903491"/>
                </a:cubicBezTo>
                <a:cubicBezTo>
                  <a:pt x="378479" y="2187947"/>
                  <a:pt x="454018" y="2454935"/>
                  <a:pt x="590367" y="2683463"/>
                </a:cubicBezTo>
                <a:cubicBezTo>
                  <a:pt x="269884" y="2459223"/>
                  <a:pt x="49324" y="2102418"/>
                  <a:pt x="8843" y="1692509"/>
                </a:cubicBezTo>
                <a:cubicBezTo>
                  <a:pt x="93426" y="1681463"/>
                  <a:pt x="177920" y="1677872"/>
                  <a:pt x="261512" y="1681084"/>
                </a:cubicBezTo>
                <a:close/>
                <a:moveTo>
                  <a:pt x="1377385" y="1587667"/>
                </a:moveTo>
                <a:lnTo>
                  <a:pt x="2004039" y="2041157"/>
                </a:lnTo>
                <a:cubicBezTo>
                  <a:pt x="1900325" y="2198920"/>
                  <a:pt x="1765025" y="2338183"/>
                  <a:pt x="1600256" y="2447836"/>
                </a:cubicBezTo>
                <a:cubicBezTo>
                  <a:pt x="1492338" y="2247701"/>
                  <a:pt x="1344592" y="2078527"/>
                  <a:pt x="1169099" y="1948429"/>
                </a:cubicBezTo>
                <a:close/>
                <a:moveTo>
                  <a:pt x="2732654" y="1228760"/>
                </a:moveTo>
                <a:cubicBezTo>
                  <a:pt x="2759348" y="1331346"/>
                  <a:pt x="2772308" y="1438948"/>
                  <a:pt x="2772308" y="1549577"/>
                </a:cubicBezTo>
                <a:cubicBezTo>
                  <a:pt x="2772308" y="1840243"/>
                  <a:pt x="2682844" y="2110013"/>
                  <a:pt x="2529583" y="2332602"/>
                </a:cubicBezTo>
                <a:lnTo>
                  <a:pt x="2092890" y="2016581"/>
                </a:lnTo>
                <a:cubicBezTo>
                  <a:pt x="2230825" y="1789240"/>
                  <a:pt x="2309592" y="1530003"/>
                  <a:pt x="2320039" y="1264175"/>
                </a:cubicBezTo>
                <a:lnTo>
                  <a:pt x="2389537" y="1266895"/>
                </a:lnTo>
                <a:cubicBezTo>
                  <a:pt x="2507402" y="1266895"/>
                  <a:pt x="2622268" y="1253926"/>
                  <a:pt x="2732654" y="1228760"/>
                </a:cubicBezTo>
                <a:close/>
                <a:moveTo>
                  <a:pt x="1664916" y="1089650"/>
                </a:moveTo>
                <a:cubicBezTo>
                  <a:pt x="1845595" y="1184363"/>
                  <a:pt x="2046890" y="1244270"/>
                  <a:pt x="2260099" y="1261471"/>
                </a:cubicBezTo>
                <a:cubicBezTo>
                  <a:pt x="2250158" y="1515636"/>
                  <a:pt x="2175203" y="1763501"/>
                  <a:pt x="2043969" y="1981178"/>
                </a:cubicBezTo>
                <a:lnTo>
                  <a:pt x="1413577" y="1524982"/>
                </a:lnTo>
                <a:close/>
                <a:moveTo>
                  <a:pt x="680960" y="1083685"/>
                </a:moveTo>
                <a:lnTo>
                  <a:pt x="1318747" y="1545232"/>
                </a:lnTo>
                <a:lnTo>
                  <a:pt x="1111155" y="1904792"/>
                </a:lnTo>
                <a:cubicBezTo>
                  <a:pt x="918428" y="1769631"/>
                  <a:pt x="696224" y="1679424"/>
                  <a:pt x="462059" y="1641518"/>
                </a:cubicBezTo>
                <a:cubicBezTo>
                  <a:pt x="496612" y="1438804"/>
                  <a:pt x="572568" y="1250029"/>
                  <a:pt x="680960" y="1083685"/>
                </a:cubicBezTo>
                <a:close/>
                <a:moveTo>
                  <a:pt x="242727" y="766549"/>
                </a:moveTo>
                <a:lnTo>
                  <a:pt x="632258" y="1048441"/>
                </a:lnTo>
                <a:cubicBezTo>
                  <a:pt x="518469" y="1222389"/>
                  <a:pt x="438796" y="1420030"/>
                  <a:pt x="402762" y="1632349"/>
                </a:cubicBezTo>
                <a:cubicBezTo>
                  <a:pt x="359225" y="1626292"/>
                  <a:pt x="315271" y="1622499"/>
                  <a:pt x="271067" y="1620532"/>
                </a:cubicBezTo>
                <a:cubicBezTo>
                  <a:pt x="225427" y="1618500"/>
                  <a:pt x="179520" y="1618416"/>
                  <a:pt x="133488" y="1620508"/>
                </a:cubicBezTo>
                <a:lnTo>
                  <a:pt x="5137" y="1632614"/>
                </a:lnTo>
                <a:cubicBezTo>
                  <a:pt x="826" y="1605249"/>
                  <a:pt x="0" y="1577510"/>
                  <a:pt x="0" y="1549577"/>
                </a:cubicBezTo>
                <a:cubicBezTo>
                  <a:pt x="0" y="1258910"/>
                  <a:pt x="89466" y="989139"/>
                  <a:pt x="242727" y="766549"/>
                </a:cubicBezTo>
                <a:close/>
                <a:moveTo>
                  <a:pt x="1127746" y="632595"/>
                </a:moveTo>
                <a:cubicBezTo>
                  <a:pt x="1254584" y="804561"/>
                  <a:pt x="1416250" y="948423"/>
                  <a:pt x="1601732" y="1055087"/>
                </a:cubicBezTo>
                <a:lnTo>
                  <a:pt x="1354938" y="1482547"/>
                </a:lnTo>
                <a:lnTo>
                  <a:pt x="721206" y="1023934"/>
                </a:lnTo>
                <a:cubicBezTo>
                  <a:pt x="830725" y="869583"/>
                  <a:pt x="968470" y="736352"/>
                  <a:pt x="1127746" y="632595"/>
                </a:cubicBezTo>
                <a:close/>
                <a:moveTo>
                  <a:pt x="2056151" y="412010"/>
                </a:moveTo>
                <a:cubicBezTo>
                  <a:pt x="2199973" y="661365"/>
                  <a:pt x="2266926" y="933808"/>
                  <a:pt x="2263622" y="1201511"/>
                </a:cubicBezTo>
                <a:cubicBezTo>
                  <a:pt x="2060023" y="1184945"/>
                  <a:pt x="1867741" y="1127838"/>
                  <a:pt x="1695314" y="1036999"/>
                </a:cubicBezTo>
                <a:close/>
                <a:moveTo>
                  <a:pt x="1982657" y="375337"/>
                </a:moveTo>
                <a:lnTo>
                  <a:pt x="1993863" y="375897"/>
                </a:lnTo>
                <a:lnTo>
                  <a:pt x="1633466" y="1000123"/>
                </a:lnTo>
                <a:cubicBezTo>
                  <a:pt x="1455017" y="901534"/>
                  <a:pt x="1300774" y="764825"/>
                  <a:pt x="1179049" y="601671"/>
                </a:cubicBezTo>
                <a:cubicBezTo>
                  <a:pt x="1411929" y="457216"/>
                  <a:pt x="1687631" y="375337"/>
                  <a:pt x="1982657" y="375337"/>
                </a:cubicBezTo>
                <a:close/>
                <a:moveTo>
                  <a:pt x="2095987" y="363057"/>
                </a:moveTo>
                <a:cubicBezTo>
                  <a:pt x="2395304" y="539294"/>
                  <a:pt x="2620948" y="826020"/>
                  <a:pt x="2717783" y="1167380"/>
                </a:cubicBezTo>
                <a:cubicBezTo>
                  <a:pt x="2612640" y="1194505"/>
                  <a:pt x="2502521" y="1206895"/>
                  <a:pt x="2389537" y="1206895"/>
                </a:cubicBezTo>
                <a:cubicBezTo>
                  <a:pt x="2367426" y="1206895"/>
                  <a:pt x="2345424" y="1206421"/>
                  <a:pt x="2323592" y="1204315"/>
                </a:cubicBezTo>
                <a:cubicBezTo>
                  <a:pt x="2327421" y="925237"/>
                  <a:pt x="2257794" y="641150"/>
                  <a:pt x="2107741" y="381251"/>
                </a:cubicBezTo>
                <a:close/>
                <a:moveTo>
                  <a:pt x="2029789" y="322492"/>
                </a:moveTo>
                <a:lnTo>
                  <a:pt x="2054623" y="337710"/>
                </a:lnTo>
                <a:lnTo>
                  <a:pt x="2029408" y="323152"/>
                </a:lnTo>
                <a:close/>
                <a:moveTo>
                  <a:pt x="912141" y="248224"/>
                </a:moveTo>
                <a:cubicBezTo>
                  <a:pt x="958447" y="368281"/>
                  <a:pt x="1018736" y="481253"/>
                  <a:pt x="1094337" y="582792"/>
                </a:cubicBezTo>
                <a:cubicBezTo>
                  <a:pt x="929178" y="690492"/>
                  <a:pt x="786304" y="828699"/>
                  <a:pt x="672648" y="988795"/>
                </a:cubicBezTo>
                <a:lnTo>
                  <a:pt x="285851" y="708881"/>
                </a:lnTo>
                <a:cubicBezTo>
                  <a:pt x="444368" y="500166"/>
                  <a:pt x="661017" y="338275"/>
                  <a:pt x="912141" y="248224"/>
                </a:cubicBezTo>
                <a:close/>
                <a:moveTo>
                  <a:pt x="921424" y="244149"/>
                </a:moveTo>
                <a:cubicBezTo>
                  <a:pt x="918244" y="245273"/>
                  <a:pt x="915069" y="246407"/>
                  <a:pt x="912141" y="248224"/>
                </a:cubicBezTo>
                <a:lnTo>
                  <a:pt x="911892" y="247682"/>
                </a:lnTo>
                <a:close/>
                <a:moveTo>
                  <a:pt x="1386154" y="163423"/>
                </a:moveTo>
                <a:cubicBezTo>
                  <a:pt x="1614231" y="163423"/>
                  <a:pt x="1829441" y="218507"/>
                  <a:pt x="2018673" y="317138"/>
                </a:cubicBezTo>
                <a:lnTo>
                  <a:pt x="1982657" y="315337"/>
                </a:lnTo>
                <a:cubicBezTo>
                  <a:pt x="1675242" y="315337"/>
                  <a:pt x="1388023" y="400945"/>
                  <a:pt x="1145621" y="551885"/>
                </a:cubicBezTo>
                <a:cubicBezTo>
                  <a:pt x="1072517" y="454117"/>
                  <a:pt x="1014123" y="345308"/>
                  <a:pt x="969283" y="229609"/>
                </a:cubicBezTo>
                <a:cubicBezTo>
                  <a:pt x="1100345" y="185848"/>
                  <a:pt x="1240631" y="163423"/>
                  <a:pt x="1386154" y="163423"/>
                </a:cubicBezTo>
                <a:close/>
                <a:moveTo>
                  <a:pt x="2202811" y="0"/>
                </a:moveTo>
                <a:cubicBezTo>
                  <a:pt x="2296878" y="0"/>
                  <a:pt x="2373135" y="76257"/>
                  <a:pt x="2373135" y="170324"/>
                </a:cubicBezTo>
                <a:lnTo>
                  <a:pt x="2371793" y="176970"/>
                </a:lnTo>
                <a:cubicBezTo>
                  <a:pt x="2815625" y="490103"/>
                  <a:pt x="3086467" y="1002141"/>
                  <a:pt x="3089552" y="1556712"/>
                </a:cubicBezTo>
                <a:cubicBezTo>
                  <a:pt x="3093041" y="2183714"/>
                  <a:pt x="2753654" y="2763878"/>
                  <a:pt x="2205423" y="3068085"/>
                </a:cubicBezTo>
                <a:cubicBezTo>
                  <a:pt x="1971426" y="3197927"/>
                  <a:pt x="1715508" y="3268558"/>
                  <a:pt x="1458156" y="3280032"/>
                </a:cubicBezTo>
                <a:lnTo>
                  <a:pt x="1458156" y="3717573"/>
                </a:lnTo>
                <a:cubicBezTo>
                  <a:pt x="1465957" y="3717019"/>
                  <a:pt x="1473725" y="3717281"/>
                  <a:pt x="1481481" y="3717568"/>
                </a:cubicBezTo>
                <a:cubicBezTo>
                  <a:pt x="1923607" y="3733970"/>
                  <a:pt x="2251415" y="3830277"/>
                  <a:pt x="2251415" y="3943768"/>
                </a:cubicBezTo>
                <a:cubicBezTo>
                  <a:pt x="1651480" y="3945353"/>
                  <a:pt x="1051545" y="3946939"/>
                  <a:pt x="451610" y="3948524"/>
                </a:cubicBezTo>
                <a:cubicBezTo>
                  <a:pt x="442274" y="3834573"/>
                  <a:pt x="764658" y="3736482"/>
                  <a:pt x="1206140" y="3718471"/>
                </a:cubicBezTo>
                <a:lnTo>
                  <a:pt x="1206140" y="3273841"/>
                </a:lnTo>
                <a:cubicBezTo>
                  <a:pt x="998502" y="3252747"/>
                  <a:pt x="794352" y="3193323"/>
                  <a:pt x="605303" y="3094648"/>
                </a:cubicBezTo>
                <a:cubicBezTo>
                  <a:pt x="588033" y="3102602"/>
                  <a:pt x="568822" y="3106055"/>
                  <a:pt x="548803" y="3106055"/>
                </a:cubicBezTo>
                <a:cubicBezTo>
                  <a:pt x="454736" y="3106055"/>
                  <a:pt x="378479" y="3029798"/>
                  <a:pt x="378479" y="2935731"/>
                </a:cubicBezTo>
                <a:cubicBezTo>
                  <a:pt x="378479" y="2841664"/>
                  <a:pt x="454736" y="2765407"/>
                  <a:pt x="548803" y="2765407"/>
                </a:cubicBezTo>
                <a:cubicBezTo>
                  <a:pt x="631450" y="2765407"/>
                  <a:pt x="700349" y="2824273"/>
                  <a:pt x="712524" y="2903026"/>
                </a:cubicBezTo>
                <a:cubicBezTo>
                  <a:pt x="1146122" y="3125175"/>
                  <a:pt x="1666433" y="3117589"/>
                  <a:pt x="2100302" y="2876433"/>
                </a:cubicBezTo>
                <a:cubicBezTo>
                  <a:pt x="2577849" y="2611000"/>
                  <a:pt x="2873628" y="2105370"/>
                  <a:pt x="2870976" y="1558985"/>
                </a:cubicBezTo>
                <a:cubicBezTo>
                  <a:pt x="2868571" y="1063676"/>
                  <a:pt x="2621309" y="607288"/>
                  <a:pt x="2216854" y="337813"/>
                </a:cubicBezTo>
                <a:cubicBezTo>
                  <a:pt x="2212348" y="340450"/>
                  <a:pt x="2207603" y="340648"/>
                  <a:pt x="2202811" y="340648"/>
                </a:cubicBezTo>
                <a:cubicBezTo>
                  <a:pt x="2108744" y="340648"/>
                  <a:pt x="2032487" y="264391"/>
                  <a:pt x="2032487" y="170324"/>
                </a:cubicBezTo>
                <a:cubicBezTo>
                  <a:pt x="2032487" y="76257"/>
                  <a:pt x="2108744" y="0"/>
                  <a:pt x="220281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9">
            <a:extLst>
              <a:ext uri="{FF2B5EF4-FFF2-40B4-BE49-F238E27FC236}">
                <a16:creationId xmlns:a16="http://schemas.microsoft.com/office/drawing/2014/main" id="{7F406EDE-FDDC-44FF-9BAF-8E910E79C9D3}"/>
              </a:ext>
            </a:extLst>
          </p:cNvPr>
          <p:cNvSpPr/>
          <p:nvPr/>
        </p:nvSpPr>
        <p:spPr>
          <a:xfrm>
            <a:off x="5571522" y="547363"/>
            <a:ext cx="6209047" cy="1182063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D675B1A-6F17-4710-A194-372FE9EFF4E5}"/>
              </a:ext>
            </a:extLst>
          </p:cNvPr>
          <p:cNvGrpSpPr/>
          <p:nvPr/>
        </p:nvGrpSpPr>
        <p:grpSpPr>
          <a:xfrm>
            <a:off x="5971667" y="649078"/>
            <a:ext cx="1526872" cy="900096"/>
            <a:chOff x="4139952" y="1998365"/>
            <a:chExt cx="1309549" cy="771984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11CB995-2BD8-48B6-8159-BC6547FE5422}"/>
                </a:ext>
              </a:extLst>
            </p:cNvPr>
            <p:cNvSpPr txBox="1"/>
            <p:nvPr/>
          </p:nvSpPr>
          <p:spPr>
            <a:xfrm>
              <a:off x="4159001" y="2216011"/>
              <a:ext cx="1290500" cy="554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05BD89E-6906-4D74-A7A3-994AB7F56DD3}"/>
                </a:ext>
              </a:extLst>
            </p:cNvPr>
            <p:cNvSpPr txBox="1"/>
            <p:nvPr/>
          </p:nvSpPr>
          <p:spPr>
            <a:xfrm>
              <a:off x="4139952" y="1998365"/>
              <a:ext cx="1296144" cy="23757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EFAB5C8-C117-40EE-9BF4-587A7330FACE}"/>
              </a:ext>
            </a:extLst>
          </p:cNvPr>
          <p:cNvGrpSpPr/>
          <p:nvPr/>
        </p:nvGrpSpPr>
        <p:grpSpPr>
          <a:xfrm>
            <a:off x="8049897" y="637973"/>
            <a:ext cx="1526872" cy="900096"/>
            <a:chOff x="4139952" y="1998365"/>
            <a:chExt cx="1309549" cy="771984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3034869-3B5B-4EF3-BE85-30BB5657611B}"/>
                </a:ext>
              </a:extLst>
            </p:cNvPr>
            <p:cNvSpPr txBox="1"/>
            <p:nvPr/>
          </p:nvSpPr>
          <p:spPr>
            <a:xfrm>
              <a:off x="4159001" y="2216011"/>
              <a:ext cx="1290500" cy="554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DE1212F-7B8D-4C7A-AC3E-6AC3D1D5156E}"/>
                </a:ext>
              </a:extLst>
            </p:cNvPr>
            <p:cNvSpPr txBox="1"/>
            <p:nvPr/>
          </p:nvSpPr>
          <p:spPr>
            <a:xfrm>
              <a:off x="4139952" y="1998365"/>
              <a:ext cx="1296144" cy="23757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18EF8CF-A55D-45DB-9CF0-8C0FC73A91A9}"/>
              </a:ext>
            </a:extLst>
          </p:cNvPr>
          <p:cNvGrpSpPr/>
          <p:nvPr/>
        </p:nvGrpSpPr>
        <p:grpSpPr>
          <a:xfrm>
            <a:off x="10128125" y="637973"/>
            <a:ext cx="1526872" cy="900096"/>
            <a:chOff x="4139952" y="1998365"/>
            <a:chExt cx="1309549" cy="771984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0C90BEA-6891-4968-B0E6-0F5AA374D9C2}"/>
                </a:ext>
              </a:extLst>
            </p:cNvPr>
            <p:cNvSpPr txBox="1"/>
            <p:nvPr/>
          </p:nvSpPr>
          <p:spPr>
            <a:xfrm>
              <a:off x="4159001" y="2216011"/>
              <a:ext cx="1290500" cy="554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751D09E-B0BD-4843-8B64-5DF1A74A3366}"/>
                </a:ext>
              </a:extLst>
            </p:cNvPr>
            <p:cNvSpPr txBox="1"/>
            <p:nvPr/>
          </p:nvSpPr>
          <p:spPr>
            <a:xfrm>
              <a:off x="4139952" y="1998365"/>
              <a:ext cx="1296144" cy="23757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4F3E7B9-D0E7-4510-8FE4-81C5BD3785A9}"/>
              </a:ext>
            </a:extLst>
          </p:cNvPr>
          <p:cNvCxnSpPr/>
          <p:nvPr/>
        </p:nvCxnSpPr>
        <p:spPr>
          <a:xfrm>
            <a:off x="7774218" y="795188"/>
            <a:ext cx="0" cy="733004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A3E5878-7331-4892-9480-057BF86C84A9}"/>
              </a:ext>
            </a:extLst>
          </p:cNvPr>
          <p:cNvCxnSpPr/>
          <p:nvPr/>
        </p:nvCxnSpPr>
        <p:spPr>
          <a:xfrm>
            <a:off x="9852448" y="805888"/>
            <a:ext cx="0" cy="733004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ounded Rectangle 9">
            <a:extLst>
              <a:ext uri="{FF2B5EF4-FFF2-40B4-BE49-F238E27FC236}">
                <a16:creationId xmlns:a16="http://schemas.microsoft.com/office/drawing/2014/main" id="{F1C109CF-C9D0-4A24-85DE-737A363F8618}"/>
              </a:ext>
            </a:extLst>
          </p:cNvPr>
          <p:cNvSpPr/>
          <p:nvPr/>
        </p:nvSpPr>
        <p:spPr>
          <a:xfrm>
            <a:off x="5571522" y="2012790"/>
            <a:ext cx="6209047" cy="1182063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5964D8E-4CED-42BF-9D28-F8DC11880FFF}"/>
              </a:ext>
            </a:extLst>
          </p:cNvPr>
          <p:cNvGrpSpPr/>
          <p:nvPr/>
        </p:nvGrpSpPr>
        <p:grpSpPr>
          <a:xfrm>
            <a:off x="5971667" y="2114505"/>
            <a:ext cx="1526872" cy="900096"/>
            <a:chOff x="4139952" y="1998365"/>
            <a:chExt cx="1309549" cy="771984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47909E2-F989-4C55-B5E2-99B8720FED02}"/>
                </a:ext>
              </a:extLst>
            </p:cNvPr>
            <p:cNvSpPr txBox="1"/>
            <p:nvPr/>
          </p:nvSpPr>
          <p:spPr>
            <a:xfrm>
              <a:off x="4159001" y="2216011"/>
              <a:ext cx="1290500" cy="554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770E5ED-6431-4E0F-8C57-6873881782B1}"/>
                </a:ext>
              </a:extLst>
            </p:cNvPr>
            <p:cNvSpPr txBox="1"/>
            <p:nvPr/>
          </p:nvSpPr>
          <p:spPr>
            <a:xfrm>
              <a:off x="4139952" y="1998365"/>
              <a:ext cx="1296144" cy="23757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010C362-EB94-4018-9858-55BDEA08E63D}"/>
              </a:ext>
            </a:extLst>
          </p:cNvPr>
          <p:cNvGrpSpPr/>
          <p:nvPr/>
        </p:nvGrpSpPr>
        <p:grpSpPr>
          <a:xfrm>
            <a:off x="8049897" y="2103400"/>
            <a:ext cx="1526872" cy="900096"/>
            <a:chOff x="4139952" y="1998365"/>
            <a:chExt cx="1309549" cy="771984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717596A-A415-4303-A5A4-81B2E6982A5F}"/>
                </a:ext>
              </a:extLst>
            </p:cNvPr>
            <p:cNvSpPr txBox="1"/>
            <p:nvPr/>
          </p:nvSpPr>
          <p:spPr>
            <a:xfrm>
              <a:off x="4159001" y="2216011"/>
              <a:ext cx="1290500" cy="554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47672A1B-4E2C-4EBF-BFBD-ABDFE705E015}"/>
                </a:ext>
              </a:extLst>
            </p:cNvPr>
            <p:cNvSpPr txBox="1"/>
            <p:nvPr/>
          </p:nvSpPr>
          <p:spPr>
            <a:xfrm>
              <a:off x="4139952" y="1998365"/>
              <a:ext cx="1296144" cy="23757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C9C2A6B7-0D40-4939-B3EF-E2FBA0640CE0}"/>
              </a:ext>
            </a:extLst>
          </p:cNvPr>
          <p:cNvGrpSpPr/>
          <p:nvPr/>
        </p:nvGrpSpPr>
        <p:grpSpPr>
          <a:xfrm>
            <a:off x="10128125" y="2103400"/>
            <a:ext cx="1526872" cy="900096"/>
            <a:chOff x="4139952" y="1998365"/>
            <a:chExt cx="1309549" cy="771984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99C5523-EFD1-4AB2-A2B5-BD4FDD3D2A75}"/>
                </a:ext>
              </a:extLst>
            </p:cNvPr>
            <p:cNvSpPr txBox="1"/>
            <p:nvPr/>
          </p:nvSpPr>
          <p:spPr>
            <a:xfrm>
              <a:off x="4159001" y="2216011"/>
              <a:ext cx="1290500" cy="554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B53DF9B2-031F-4941-BD86-BAB67E7ECE6B}"/>
                </a:ext>
              </a:extLst>
            </p:cNvPr>
            <p:cNvSpPr txBox="1"/>
            <p:nvPr/>
          </p:nvSpPr>
          <p:spPr>
            <a:xfrm>
              <a:off x="4139952" y="1998365"/>
              <a:ext cx="1296144" cy="23757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DD27A6D1-547D-45C5-98C5-360F6203AF96}"/>
              </a:ext>
            </a:extLst>
          </p:cNvPr>
          <p:cNvCxnSpPr/>
          <p:nvPr/>
        </p:nvCxnSpPr>
        <p:spPr>
          <a:xfrm>
            <a:off x="7774218" y="2260615"/>
            <a:ext cx="0" cy="733004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C84305C9-7236-47C2-8407-5472A81B2796}"/>
              </a:ext>
            </a:extLst>
          </p:cNvPr>
          <p:cNvCxnSpPr/>
          <p:nvPr/>
        </p:nvCxnSpPr>
        <p:spPr>
          <a:xfrm>
            <a:off x="9852448" y="2271315"/>
            <a:ext cx="0" cy="733004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F8D4529F-300E-42FF-BE74-2A6F62C842ED}"/>
              </a:ext>
            </a:extLst>
          </p:cNvPr>
          <p:cNvSpPr txBox="1"/>
          <p:nvPr/>
        </p:nvSpPr>
        <p:spPr>
          <a:xfrm>
            <a:off x="6399090" y="3442678"/>
            <a:ext cx="4112885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b="1" dirty="0">
                <a:solidFill>
                  <a:schemeClr val="accent4"/>
                </a:solidFill>
                <a:cs typeface="Arial" pitchFamily="34" charset="0"/>
              </a:rPr>
              <a:t>AWESOME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6EF3310-EA70-4275-99CE-59C69245AC95}"/>
              </a:ext>
            </a:extLst>
          </p:cNvPr>
          <p:cNvSpPr txBox="1"/>
          <p:nvPr/>
        </p:nvSpPr>
        <p:spPr>
          <a:xfrm>
            <a:off x="7359345" y="4246057"/>
            <a:ext cx="4832655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4400" b="1" dirty="0">
                <a:solidFill>
                  <a:schemeClr val="accent5"/>
                </a:solidFill>
                <a:cs typeface="Arial" pitchFamily="34" charset="0"/>
              </a:rPr>
              <a:t>PRESENTATION</a:t>
            </a:r>
            <a:endParaRPr lang="ko-KR" altLang="en-US" sz="4400" b="1" dirty="0">
              <a:solidFill>
                <a:schemeClr val="accent5"/>
              </a:solidFill>
              <a:cs typeface="Arial" pitchFamily="34" charset="0"/>
            </a:endParaRPr>
          </a:p>
        </p:txBody>
      </p:sp>
      <p:grpSp>
        <p:nvGrpSpPr>
          <p:cNvPr id="52" name="Group 82">
            <a:extLst>
              <a:ext uri="{FF2B5EF4-FFF2-40B4-BE49-F238E27FC236}">
                <a16:creationId xmlns:a16="http://schemas.microsoft.com/office/drawing/2014/main" id="{B77A150C-8731-4B9F-A8F8-8608221DD6F7}"/>
              </a:ext>
            </a:extLst>
          </p:cNvPr>
          <p:cNvGrpSpPr/>
          <p:nvPr/>
        </p:nvGrpSpPr>
        <p:grpSpPr>
          <a:xfrm>
            <a:off x="7896433" y="5169387"/>
            <a:ext cx="3990767" cy="1314750"/>
            <a:chOff x="581891" y="2857852"/>
            <a:chExt cx="6301148" cy="1314750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89D20EDE-A20F-436D-9FB4-E4AE4DB192F6}"/>
                </a:ext>
              </a:extLst>
            </p:cNvPr>
            <p:cNvSpPr txBox="1"/>
            <p:nvPr/>
          </p:nvSpPr>
          <p:spPr>
            <a:xfrm>
              <a:off x="581891" y="3341605"/>
              <a:ext cx="63011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 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D42E9FF9-3DE7-4909-A404-73806975B054}"/>
                </a:ext>
              </a:extLst>
            </p:cNvPr>
            <p:cNvSpPr txBox="1"/>
            <p:nvPr/>
          </p:nvSpPr>
          <p:spPr>
            <a:xfrm>
              <a:off x="581891" y="2857852"/>
              <a:ext cx="6301148" cy="51552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ts val="3300"/>
                </a:lnSpc>
              </a:pPr>
              <a:r>
                <a:rPr lang="en-US" altLang="ko-KR" sz="3200" b="1" dirty="0">
                  <a:cs typeface="Arial" pitchFamily="34" charset="0"/>
                </a:rPr>
                <a:t>Power Presentation</a:t>
              </a:r>
              <a:endParaRPr lang="ko-KR" altLang="en-US" sz="3200" b="1" dirty="0"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1">
            <a:extLst>
              <a:ext uri="{FF2B5EF4-FFF2-40B4-BE49-F238E27FC236}">
                <a16:creationId xmlns:a16="http://schemas.microsoft.com/office/drawing/2014/main" id="{F1B807FF-6DA4-429D-AD0B-DD5A0DBF371A}"/>
              </a:ext>
            </a:extLst>
          </p:cNvPr>
          <p:cNvSpPr/>
          <p:nvPr/>
        </p:nvSpPr>
        <p:spPr>
          <a:xfrm>
            <a:off x="4561858" y="2668556"/>
            <a:ext cx="3044834" cy="273748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B61F9F-F933-41C0-B6F9-D194AACD0F61}"/>
              </a:ext>
            </a:extLst>
          </p:cNvPr>
          <p:cNvSpPr txBox="1"/>
          <p:nvPr/>
        </p:nvSpPr>
        <p:spPr>
          <a:xfrm>
            <a:off x="5140848" y="2101047"/>
            <a:ext cx="19144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4"/>
                </a:solidFill>
                <a:cs typeface="Arial" pitchFamily="34" charset="0"/>
              </a:rPr>
              <a:t>STRENGTHS</a:t>
            </a:r>
            <a:endParaRPr lang="ko-KR" altLang="en-US" sz="1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24BE57-2D33-4195-BF44-8DA12D79687A}"/>
              </a:ext>
            </a:extLst>
          </p:cNvPr>
          <p:cNvSpPr txBox="1"/>
          <p:nvPr/>
        </p:nvSpPr>
        <p:spPr>
          <a:xfrm>
            <a:off x="7709903" y="3889759"/>
            <a:ext cx="19144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1"/>
                </a:solidFill>
                <a:cs typeface="Arial" pitchFamily="34" charset="0"/>
              </a:rPr>
              <a:t>OPPORTUNITIES</a:t>
            </a:r>
            <a:endParaRPr lang="ko-KR" altLang="en-US" sz="1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7C1DD3-303F-4E94-8F25-2DA4AC386D03}"/>
              </a:ext>
            </a:extLst>
          </p:cNvPr>
          <p:cNvSpPr txBox="1"/>
          <p:nvPr/>
        </p:nvSpPr>
        <p:spPr>
          <a:xfrm>
            <a:off x="2813359" y="3889759"/>
            <a:ext cx="19144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3"/>
                </a:solidFill>
                <a:cs typeface="Arial" pitchFamily="34" charset="0"/>
              </a:rPr>
              <a:t>WEAKNESS</a:t>
            </a:r>
            <a:endParaRPr lang="ko-KR" altLang="en-US" sz="1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963554-9C68-4D7F-AF82-C34FE9527A3D}"/>
              </a:ext>
            </a:extLst>
          </p:cNvPr>
          <p:cNvSpPr txBox="1"/>
          <p:nvPr/>
        </p:nvSpPr>
        <p:spPr>
          <a:xfrm>
            <a:off x="5140848" y="5561373"/>
            <a:ext cx="19144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2"/>
                </a:solidFill>
                <a:cs typeface="Arial" pitchFamily="34" charset="0"/>
              </a:rPr>
              <a:t>THREATS</a:t>
            </a:r>
            <a:endParaRPr lang="ko-KR" altLang="en-US" sz="1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1676C66-9626-43BD-8E57-5E89DB6A6E4D}"/>
              </a:ext>
            </a:extLst>
          </p:cNvPr>
          <p:cNvGrpSpPr/>
          <p:nvPr/>
        </p:nvGrpSpPr>
        <p:grpSpPr>
          <a:xfrm>
            <a:off x="3924704" y="2102882"/>
            <a:ext cx="1418150" cy="1419242"/>
            <a:chOff x="1574372" y="2420888"/>
            <a:chExt cx="1557468" cy="1549192"/>
          </a:xfrm>
          <a:solidFill>
            <a:schemeClr val="accent3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9" name="Block Arc 8">
              <a:extLst>
                <a:ext uri="{FF2B5EF4-FFF2-40B4-BE49-F238E27FC236}">
                  <a16:creationId xmlns:a16="http://schemas.microsoft.com/office/drawing/2014/main" id="{9569B0BD-348E-4575-95AC-D367AFAFFD78}"/>
                </a:ext>
              </a:extLst>
            </p:cNvPr>
            <p:cNvSpPr/>
            <p:nvPr/>
          </p:nvSpPr>
          <p:spPr>
            <a:xfrm>
              <a:off x="1574372" y="2420888"/>
              <a:ext cx="1386744" cy="1386744"/>
            </a:xfrm>
            <a:prstGeom prst="blockArc">
              <a:avLst>
                <a:gd name="adj1" fmla="val 10800000"/>
                <a:gd name="adj2" fmla="val 16338761"/>
                <a:gd name="adj3" fmla="val 3122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B6E49ED-D0E4-4682-BEC5-36D9750DE227}"/>
                </a:ext>
              </a:extLst>
            </p:cNvPr>
            <p:cNvSpPr/>
            <p:nvPr/>
          </p:nvSpPr>
          <p:spPr>
            <a:xfrm>
              <a:off x="2267744" y="2420888"/>
              <a:ext cx="864096" cy="4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EF8103F-06FA-4F78-8835-232E8132E753}"/>
                </a:ext>
              </a:extLst>
            </p:cNvPr>
            <p:cNvSpPr/>
            <p:nvPr/>
          </p:nvSpPr>
          <p:spPr>
            <a:xfrm rot="5400000">
              <a:off x="1358324" y="3322032"/>
              <a:ext cx="864096" cy="4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8ECD888-F736-437B-A38C-9BD65ACAAD8C}"/>
              </a:ext>
            </a:extLst>
          </p:cNvPr>
          <p:cNvGrpSpPr/>
          <p:nvPr/>
        </p:nvGrpSpPr>
        <p:grpSpPr>
          <a:xfrm flipH="1">
            <a:off x="6816080" y="2102882"/>
            <a:ext cx="1418150" cy="1419242"/>
            <a:chOff x="1480223" y="2420888"/>
            <a:chExt cx="1557468" cy="1549192"/>
          </a:xfrm>
          <a:solidFill>
            <a:schemeClr val="accent4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3" name="Block Arc 12">
              <a:extLst>
                <a:ext uri="{FF2B5EF4-FFF2-40B4-BE49-F238E27FC236}">
                  <a16:creationId xmlns:a16="http://schemas.microsoft.com/office/drawing/2014/main" id="{D3C60B9F-62CE-4795-9DEE-AA8BE729835A}"/>
                </a:ext>
              </a:extLst>
            </p:cNvPr>
            <p:cNvSpPr/>
            <p:nvPr/>
          </p:nvSpPr>
          <p:spPr>
            <a:xfrm>
              <a:off x="1480223" y="2420888"/>
              <a:ext cx="1386746" cy="1386745"/>
            </a:xfrm>
            <a:prstGeom prst="blockArc">
              <a:avLst>
                <a:gd name="adj1" fmla="val 10800000"/>
                <a:gd name="adj2" fmla="val 16338761"/>
                <a:gd name="adj3" fmla="val 3122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17D691E-DFCB-4E06-9D5D-9C8D20809C8D}"/>
                </a:ext>
              </a:extLst>
            </p:cNvPr>
            <p:cNvSpPr/>
            <p:nvPr/>
          </p:nvSpPr>
          <p:spPr>
            <a:xfrm>
              <a:off x="2173595" y="2420888"/>
              <a:ext cx="864096" cy="4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BCDE7CC-D65E-434A-BA00-F7D037C4DBDC}"/>
                </a:ext>
              </a:extLst>
            </p:cNvPr>
            <p:cNvSpPr/>
            <p:nvPr/>
          </p:nvSpPr>
          <p:spPr>
            <a:xfrm rot="5400000">
              <a:off x="1264182" y="3322032"/>
              <a:ext cx="864097" cy="4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AF99D6D-9C52-4DD3-AC3C-73EBCE7BD0F9}"/>
              </a:ext>
            </a:extLst>
          </p:cNvPr>
          <p:cNvGrpSpPr/>
          <p:nvPr/>
        </p:nvGrpSpPr>
        <p:grpSpPr>
          <a:xfrm rot="16200000">
            <a:off x="3925250" y="4510232"/>
            <a:ext cx="1418150" cy="1419242"/>
            <a:chOff x="1574372" y="2420888"/>
            <a:chExt cx="1557468" cy="1549192"/>
          </a:xfrm>
          <a:solidFill>
            <a:schemeClr val="accent2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7" name="Block Arc 16">
              <a:extLst>
                <a:ext uri="{FF2B5EF4-FFF2-40B4-BE49-F238E27FC236}">
                  <a16:creationId xmlns:a16="http://schemas.microsoft.com/office/drawing/2014/main" id="{12B06DE7-3CFF-4E57-93DE-0D78094F6EC2}"/>
                </a:ext>
              </a:extLst>
            </p:cNvPr>
            <p:cNvSpPr/>
            <p:nvPr/>
          </p:nvSpPr>
          <p:spPr>
            <a:xfrm>
              <a:off x="1574372" y="2420888"/>
              <a:ext cx="1386744" cy="1386744"/>
            </a:xfrm>
            <a:prstGeom prst="blockArc">
              <a:avLst>
                <a:gd name="adj1" fmla="val 10800000"/>
                <a:gd name="adj2" fmla="val 16338761"/>
                <a:gd name="adj3" fmla="val 3122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A66EA25-84A3-4649-80DB-AD671AB47703}"/>
                </a:ext>
              </a:extLst>
            </p:cNvPr>
            <p:cNvSpPr/>
            <p:nvPr/>
          </p:nvSpPr>
          <p:spPr>
            <a:xfrm>
              <a:off x="2267744" y="2420888"/>
              <a:ext cx="864096" cy="4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6111D2E-3435-4C53-92A8-913E0693BEF6}"/>
                </a:ext>
              </a:extLst>
            </p:cNvPr>
            <p:cNvSpPr/>
            <p:nvPr/>
          </p:nvSpPr>
          <p:spPr>
            <a:xfrm rot="5400000">
              <a:off x="1358324" y="3322032"/>
              <a:ext cx="864096" cy="4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D2DBEB6-EAA5-4747-B091-EE05452244DF}"/>
              </a:ext>
            </a:extLst>
          </p:cNvPr>
          <p:cNvGrpSpPr/>
          <p:nvPr/>
        </p:nvGrpSpPr>
        <p:grpSpPr>
          <a:xfrm rot="5400000" flipH="1">
            <a:off x="6818441" y="4515002"/>
            <a:ext cx="1418152" cy="1409719"/>
            <a:chOff x="1574370" y="2327313"/>
            <a:chExt cx="1557470" cy="1538797"/>
          </a:xfrm>
          <a:solidFill>
            <a:schemeClr val="accent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1" name="Block Arc 20">
              <a:extLst>
                <a:ext uri="{FF2B5EF4-FFF2-40B4-BE49-F238E27FC236}">
                  <a16:creationId xmlns:a16="http://schemas.microsoft.com/office/drawing/2014/main" id="{33106CEC-4AB7-4F9E-816E-7AF89EBE509E}"/>
                </a:ext>
              </a:extLst>
            </p:cNvPr>
            <p:cNvSpPr/>
            <p:nvPr/>
          </p:nvSpPr>
          <p:spPr>
            <a:xfrm>
              <a:off x="1574372" y="2327313"/>
              <a:ext cx="1386745" cy="1386744"/>
            </a:xfrm>
            <a:prstGeom prst="blockArc">
              <a:avLst>
                <a:gd name="adj1" fmla="val 10800000"/>
                <a:gd name="adj2" fmla="val 16338761"/>
                <a:gd name="adj3" fmla="val 3122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ACFEA24-704D-4F48-8A6F-E32BED03C541}"/>
                </a:ext>
              </a:extLst>
            </p:cNvPr>
            <p:cNvSpPr/>
            <p:nvPr/>
          </p:nvSpPr>
          <p:spPr>
            <a:xfrm>
              <a:off x="2267744" y="2327314"/>
              <a:ext cx="864096" cy="4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77B7AC7-679F-4500-9C88-ED2AB4F0F15D}"/>
                </a:ext>
              </a:extLst>
            </p:cNvPr>
            <p:cNvSpPr/>
            <p:nvPr/>
          </p:nvSpPr>
          <p:spPr>
            <a:xfrm rot="5400000">
              <a:off x="1358321" y="3218061"/>
              <a:ext cx="864098" cy="4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pic>
        <p:nvPicPr>
          <p:cNvPr id="24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420ADEA4-7DD0-4151-9546-BA5924891C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042112" y="2224006"/>
            <a:ext cx="618945" cy="17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14F89994-2651-4FC3-B743-886D578F10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910" y="3437745"/>
            <a:ext cx="618946" cy="17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B5EE95A3-A2B6-492D-B7F2-0BAFCBED5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803954" y="4423490"/>
            <a:ext cx="618946" cy="17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893482EE-AF19-452C-A887-A9A7E1D57D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503655" y="5644961"/>
            <a:ext cx="618945" cy="17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66318AAA-12B0-4046-8C05-7849BC1E1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042112" y="5668667"/>
            <a:ext cx="618945" cy="17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0AEA772E-C9D3-48F4-8C9B-996AFFB5A2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503655" y="2188054"/>
            <a:ext cx="618945" cy="17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B65093A1-2E43-4E8A-886F-72BF33E62D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022" y="3452173"/>
            <a:ext cx="618945" cy="17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7116EE51-0312-40A6-AF6F-679F36A99A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715065" y="4437918"/>
            <a:ext cx="618945" cy="17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E36A6D3D-F534-45AE-A76E-40BE19D2EB02}"/>
              </a:ext>
            </a:extLst>
          </p:cNvPr>
          <p:cNvGrpSpPr/>
          <p:nvPr/>
        </p:nvGrpSpPr>
        <p:grpSpPr>
          <a:xfrm>
            <a:off x="5193508" y="3665964"/>
            <a:ext cx="1781534" cy="728994"/>
            <a:chOff x="3681233" y="2551862"/>
            <a:chExt cx="1781534" cy="728994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92F6DD8-D986-4D0B-A13C-9EEA819C554A}"/>
                </a:ext>
              </a:extLst>
            </p:cNvPr>
            <p:cNvSpPr txBox="1"/>
            <p:nvPr/>
          </p:nvSpPr>
          <p:spPr>
            <a:xfrm>
              <a:off x="3681233" y="2593194"/>
              <a:ext cx="17815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SWOT</a:t>
              </a:r>
              <a:endParaRPr lang="ko-KR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A896D3D-33EF-4B1B-9520-375637D59B45}"/>
                </a:ext>
              </a:extLst>
            </p:cNvPr>
            <p:cNvSpPr/>
            <p:nvPr/>
          </p:nvSpPr>
          <p:spPr>
            <a:xfrm>
              <a:off x="3762000" y="2551862"/>
              <a:ext cx="1620000" cy="7200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B32DE04-EDA7-4A68-8CD6-F290C48879A0}"/>
                </a:ext>
              </a:extLst>
            </p:cNvPr>
            <p:cNvSpPr/>
            <p:nvPr/>
          </p:nvSpPr>
          <p:spPr>
            <a:xfrm>
              <a:off x="3762000" y="3208848"/>
              <a:ext cx="1620000" cy="7200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04A92E8F-7A07-4074-8F77-EAAFB747EEBB}"/>
              </a:ext>
            </a:extLst>
          </p:cNvPr>
          <p:cNvSpPr txBox="1"/>
          <p:nvPr/>
        </p:nvSpPr>
        <p:spPr>
          <a:xfrm>
            <a:off x="4890138" y="2759006"/>
            <a:ext cx="23882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4914A85-C67F-4213-954C-0E86DAD39903}"/>
              </a:ext>
            </a:extLst>
          </p:cNvPr>
          <p:cNvSpPr txBox="1"/>
          <p:nvPr/>
        </p:nvSpPr>
        <p:spPr>
          <a:xfrm>
            <a:off x="4890138" y="4470920"/>
            <a:ext cx="23882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BF7A8B6-D6DF-4E88-97BF-7170F87C9DEE}"/>
              </a:ext>
            </a:extLst>
          </p:cNvPr>
          <p:cNvGrpSpPr/>
          <p:nvPr/>
        </p:nvGrpSpPr>
        <p:grpSpPr>
          <a:xfrm>
            <a:off x="877429" y="5036022"/>
            <a:ext cx="2752932" cy="1107996"/>
            <a:chOff x="6210996" y="1433695"/>
            <a:chExt cx="1712589" cy="788254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5B6EF09-9206-418D-9740-CB1E72D01CC8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963750BA-1827-4241-A243-48B7BFCFDA5F}"/>
                </a:ext>
              </a:extLst>
            </p:cNvPr>
            <p:cNvSpPr txBox="1"/>
            <p:nvPr/>
          </p:nvSpPr>
          <p:spPr>
            <a:xfrm>
              <a:off x="6210996" y="1630759"/>
              <a:ext cx="1712587" cy="591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E6785AA-9AA5-487A-B6DD-8CF7FA55DFAB}"/>
              </a:ext>
            </a:extLst>
          </p:cNvPr>
          <p:cNvGrpSpPr/>
          <p:nvPr/>
        </p:nvGrpSpPr>
        <p:grpSpPr>
          <a:xfrm>
            <a:off x="877429" y="1939718"/>
            <a:ext cx="2752932" cy="1107996"/>
            <a:chOff x="6210996" y="1433695"/>
            <a:chExt cx="1712589" cy="788254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F7E4B4B5-C596-4A15-A9EF-B9DF6298518A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A8BC973-501D-4B8E-87C1-B0EB22AAF19B}"/>
                </a:ext>
              </a:extLst>
            </p:cNvPr>
            <p:cNvSpPr txBox="1"/>
            <p:nvPr/>
          </p:nvSpPr>
          <p:spPr>
            <a:xfrm>
              <a:off x="6210996" y="1630759"/>
              <a:ext cx="1712587" cy="591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8F514AA-64D8-462F-A185-48AE445AC99B}"/>
              </a:ext>
            </a:extLst>
          </p:cNvPr>
          <p:cNvGrpSpPr/>
          <p:nvPr/>
        </p:nvGrpSpPr>
        <p:grpSpPr>
          <a:xfrm>
            <a:off x="8537249" y="5036022"/>
            <a:ext cx="2733956" cy="1107996"/>
            <a:chOff x="6210996" y="1433695"/>
            <a:chExt cx="1712589" cy="788254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92BBE48-EF04-451F-A034-9B985359F810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C1F5B401-7EA8-47A3-BAD7-13CEAC3AF708}"/>
                </a:ext>
              </a:extLst>
            </p:cNvPr>
            <p:cNvSpPr txBox="1"/>
            <p:nvPr/>
          </p:nvSpPr>
          <p:spPr>
            <a:xfrm>
              <a:off x="6210996" y="1630759"/>
              <a:ext cx="1712587" cy="591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699F710-7EFB-4EAA-91C0-4AD35A25DE54}"/>
              </a:ext>
            </a:extLst>
          </p:cNvPr>
          <p:cNvGrpSpPr/>
          <p:nvPr/>
        </p:nvGrpSpPr>
        <p:grpSpPr>
          <a:xfrm>
            <a:off x="8537249" y="1939718"/>
            <a:ext cx="2733956" cy="1107996"/>
            <a:chOff x="6210996" y="1433695"/>
            <a:chExt cx="1712589" cy="788254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FD5AEC20-8C66-48D5-969B-3E5AFF5369CD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9C59ADB-AF14-4F56-9A35-154E0FA88103}"/>
                </a:ext>
              </a:extLst>
            </p:cNvPr>
            <p:cNvSpPr txBox="1"/>
            <p:nvPr/>
          </p:nvSpPr>
          <p:spPr>
            <a:xfrm>
              <a:off x="6210996" y="1630759"/>
              <a:ext cx="1712587" cy="591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aphic 1">
            <a:extLst>
              <a:ext uri="{FF2B5EF4-FFF2-40B4-BE49-F238E27FC236}">
                <a16:creationId xmlns:a16="http://schemas.microsoft.com/office/drawing/2014/main" id="{C9BF78A8-8CD1-434F-8640-4A3F13D46E77}"/>
              </a:ext>
            </a:extLst>
          </p:cNvPr>
          <p:cNvGrpSpPr/>
          <p:nvPr/>
        </p:nvGrpSpPr>
        <p:grpSpPr>
          <a:xfrm>
            <a:off x="86635" y="319449"/>
            <a:ext cx="5524821" cy="6538551"/>
            <a:chOff x="3889868" y="2615973"/>
            <a:chExt cx="3503018" cy="4145774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BDDEAF1E-5208-45DC-B836-F3570746042F}"/>
                </a:ext>
              </a:extLst>
            </p:cNvPr>
            <p:cNvSpPr/>
            <p:nvPr/>
          </p:nvSpPr>
          <p:spPr>
            <a:xfrm>
              <a:off x="4705765" y="3775935"/>
              <a:ext cx="2683933" cy="2984204"/>
            </a:xfrm>
            <a:custGeom>
              <a:avLst/>
              <a:gdLst>
                <a:gd name="connsiteX0" fmla="*/ 2065790 w 2683933"/>
                <a:gd name="connsiteY0" fmla="*/ 2983668 h 2984204"/>
                <a:gd name="connsiteX1" fmla="*/ 2040080 w 2683933"/>
                <a:gd name="connsiteY1" fmla="*/ 2984204 h 2984204"/>
                <a:gd name="connsiteX2" fmla="*/ 393554 w 2683933"/>
                <a:gd name="connsiteY2" fmla="*/ 2984204 h 2984204"/>
                <a:gd name="connsiteX3" fmla="*/ 369986 w 2683933"/>
                <a:gd name="connsiteY3" fmla="*/ 2983668 h 2984204"/>
                <a:gd name="connsiteX4" fmla="*/ 397839 w 2683933"/>
                <a:gd name="connsiteY4" fmla="*/ 2854582 h 2984204"/>
                <a:gd name="connsiteX5" fmla="*/ 512464 w 2683933"/>
                <a:gd name="connsiteY5" fmla="*/ 2421793 h 2984204"/>
                <a:gd name="connsiteX6" fmla="*/ 512999 w 2683933"/>
                <a:gd name="connsiteY6" fmla="*/ 2419650 h 2984204"/>
                <a:gd name="connsiteX7" fmla="*/ 488360 w 2683933"/>
                <a:gd name="connsiteY7" fmla="*/ 2305561 h 2984204"/>
                <a:gd name="connsiteX8" fmla="*/ 386591 w 2683933"/>
                <a:gd name="connsiteY8" fmla="*/ 2187723 h 2984204"/>
                <a:gd name="connsiteX9" fmla="*/ 387662 w 2683933"/>
                <a:gd name="connsiteY9" fmla="*/ 2163620 h 2984204"/>
                <a:gd name="connsiteX10" fmla="*/ 562813 w 2683933"/>
                <a:gd name="connsiteY10" fmla="*/ 1921515 h 2984204"/>
                <a:gd name="connsiteX11" fmla="*/ 592808 w 2683933"/>
                <a:gd name="connsiteY11" fmla="*/ 1843848 h 2984204"/>
                <a:gd name="connsiteX12" fmla="*/ 465328 w 2683933"/>
                <a:gd name="connsiteY12" fmla="*/ 1881343 h 2984204"/>
                <a:gd name="connsiteX13" fmla="*/ 290177 w 2683933"/>
                <a:gd name="connsiteY13" fmla="*/ 1893126 h 2984204"/>
                <a:gd name="connsiteX14" fmla="*/ 66820 w 2683933"/>
                <a:gd name="connsiteY14" fmla="*/ 1879736 h 2984204"/>
                <a:gd name="connsiteX15" fmla="*/ 12186 w 2683933"/>
                <a:gd name="connsiteY15" fmla="*/ 1873308 h 2984204"/>
                <a:gd name="connsiteX16" fmla="*/ 6294 w 2683933"/>
                <a:gd name="connsiteY16" fmla="*/ 1844920 h 2984204"/>
                <a:gd name="connsiteX17" fmla="*/ 13792 w 2683933"/>
                <a:gd name="connsiteY17" fmla="*/ 1844384 h 2984204"/>
                <a:gd name="connsiteX18" fmla="*/ 125203 w 2683933"/>
                <a:gd name="connsiteY18" fmla="*/ 1866880 h 2984204"/>
                <a:gd name="connsiteX19" fmla="*/ 195371 w 2683933"/>
                <a:gd name="connsiteY19" fmla="*/ 1834743 h 2984204"/>
                <a:gd name="connsiteX20" fmla="*/ 241971 w 2683933"/>
                <a:gd name="connsiteY20" fmla="*/ 1792428 h 2984204"/>
                <a:gd name="connsiteX21" fmla="*/ 503894 w 2683933"/>
                <a:gd name="connsiteY21" fmla="*/ 1768860 h 2984204"/>
                <a:gd name="connsiteX22" fmla="*/ 775458 w 2683933"/>
                <a:gd name="connsiteY22" fmla="*/ 1743150 h 2984204"/>
                <a:gd name="connsiteX23" fmla="*/ 852589 w 2683933"/>
                <a:gd name="connsiteY23" fmla="*/ 1738865 h 2984204"/>
                <a:gd name="connsiteX24" fmla="*/ 909365 w 2683933"/>
                <a:gd name="connsiteY24" fmla="*/ 1749042 h 2984204"/>
                <a:gd name="connsiteX25" fmla="*/ 903473 w 2683933"/>
                <a:gd name="connsiteY25" fmla="*/ 1769396 h 2984204"/>
                <a:gd name="connsiteX26" fmla="*/ 792062 w 2683933"/>
                <a:gd name="connsiteY26" fmla="*/ 2165762 h 2984204"/>
                <a:gd name="connsiteX27" fmla="*/ 1152006 w 2683933"/>
                <a:gd name="connsiteY27" fmla="*/ 2213969 h 2984204"/>
                <a:gd name="connsiteX28" fmla="*/ 1186821 w 2683933"/>
                <a:gd name="connsiteY28" fmla="*/ 2182367 h 2984204"/>
                <a:gd name="connsiteX29" fmla="*/ 1201284 w 2683933"/>
                <a:gd name="connsiteY29" fmla="*/ 2035068 h 2984204"/>
                <a:gd name="connsiteX30" fmla="*/ 1221637 w 2683933"/>
                <a:gd name="connsiteY30" fmla="*/ 1830458 h 2984204"/>
                <a:gd name="connsiteX31" fmla="*/ 1230743 w 2683933"/>
                <a:gd name="connsiteY31" fmla="*/ 1737794 h 2984204"/>
                <a:gd name="connsiteX32" fmla="*/ 1213603 w 2683933"/>
                <a:gd name="connsiteY32" fmla="*/ 1717975 h 2984204"/>
                <a:gd name="connsiteX33" fmla="*/ 1055592 w 2683933"/>
                <a:gd name="connsiteY33" fmla="*/ 1724403 h 2984204"/>
                <a:gd name="connsiteX34" fmla="*/ 1016491 w 2683933"/>
                <a:gd name="connsiteY34" fmla="*/ 1722796 h 2984204"/>
                <a:gd name="connsiteX35" fmla="*/ 1011135 w 2683933"/>
                <a:gd name="connsiteY35" fmla="*/ 1665484 h 2984204"/>
                <a:gd name="connsiteX36" fmla="*/ 991852 w 2683933"/>
                <a:gd name="connsiteY36" fmla="*/ 1631203 h 2984204"/>
                <a:gd name="connsiteX37" fmla="*/ 884726 w 2683933"/>
                <a:gd name="connsiteY37" fmla="*/ 1577641 h 2984204"/>
                <a:gd name="connsiteX38" fmla="*/ 863301 w 2683933"/>
                <a:gd name="connsiteY38" fmla="*/ 1544431 h 2984204"/>
                <a:gd name="connsiteX39" fmla="*/ 895975 w 2683933"/>
                <a:gd name="connsiteY39" fmla="*/ 1343570 h 2984204"/>
                <a:gd name="connsiteX40" fmla="*/ 860623 w 2683933"/>
                <a:gd name="connsiteY40" fmla="*/ 1304469 h 2984204"/>
                <a:gd name="connsiteX41" fmla="*/ 813488 w 2683933"/>
                <a:gd name="connsiteY41" fmla="*/ 1309826 h 2984204"/>
                <a:gd name="connsiteX42" fmla="*/ 791527 w 2683933"/>
                <a:gd name="connsiteY42" fmla="*/ 1317860 h 2984204"/>
                <a:gd name="connsiteX43" fmla="*/ 769566 w 2683933"/>
                <a:gd name="connsiteY43" fmla="*/ 1329108 h 2984204"/>
                <a:gd name="connsiteX44" fmla="*/ 646371 w 2683933"/>
                <a:gd name="connsiteY44" fmla="*/ 1328037 h 2984204"/>
                <a:gd name="connsiteX45" fmla="*/ 634587 w 2683933"/>
                <a:gd name="connsiteY45" fmla="*/ 1311968 h 2984204"/>
                <a:gd name="connsiteX46" fmla="*/ 659762 w 2683933"/>
                <a:gd name="connsiteY46" fmla="*/ 1158242 h 2984204"/>
                <a:gd name="connsiteX47" fmla="*/ 721895 w 2683933"/>
                <a:gd name="connsiteY47" fmla="*/ 955239 h 2984204"/>
                <a:gd name="connsiteX48" fmla="*/ 797954 w 2683933"/>
                <a:gd name="connsiteY48" fmla="*/ 752235 h 2984204"/>
                <a:gd name="connsiteX49" fmla="*/ 825271 w 2683933"/>
                <a:gd name="connsiteY49" fmla="*/ 649394 h 2984204"/>
                <a:gd name="connsiteX50" fmla="*/ 875085 w 2683933"/>
                <a:gd name="connsiteY50" fmla="*/ 450676 h 2984204"/>
                <a:gd name="connsiteX51" fmla="*/ 929184 w 2683933"/>
                <a:gd name="connsiteY51" fmla="*/ 303377 h 2984204"/>
                <a:gd name="connsiteX52" fmla="*/ 1118797 w 2683933"/>
                <a:gd name="connsiteY52" fmla="*/ 155544 h 2984204"/>
                <a:gd name="connsiteX53" fmla="*/ 1240920 w 2683933"/>
                <a:gd name="connsiteY53" fmla="*/ 138403 h 2984204"/>
                <a:gd name="connsiteX54" fmla="*/ 1234492 w 2683933"/>
                <a:gd name="connsiteY54" fmla="*/ 153937 h 2984204"/>
                <a:gd name="connsiteX55" fmla="*/ 1186286 w 2683933"/>
                <a:gd name="connsiteY55" fmla="*/ 310341 h 2984204"/>
                <a:gd name="connsiteX56" fmla="*/ 1196463 w 2683933"/>
                <a:gd name="connsiteY56" fmla="*/ 368724 h 2984204"/>
                <a:gd name="connsiteX57" fmla="*/ 1211996 w 2683933"/>
                <a:gd name="connsiteY57" fmla="*/ 374616 h 2984204"/>
                <a:gd name="connsiteX58" fmla="*/ 1246812 w 2683933"/>
                <a:gd name="connsiteY58" fmla="*/ 348370 h 2984204"/>
                <a:gd name="connsiteX59" fmla="*/ 1262881 w 2683933"/>
                <a:gd name="connsiteY59" fmla="*/ 345157 h 2984204"/>
                <a:gd name="connsiteX60" fmla="*/ 1263952 w 2683933"/>
                <a:gd name="connsiteY60" fmla="*/ 359619 h 2984204"/>
                <a:gd name="connsiteX61" fmla="*/ 1275200 w 2683933"/>
                <a:gd name="connsiteY61" fmla="*/ 436749 h 2984204"/>
                <a:gd name="connsiteX62" fmla="*/ 1289127 w 2683933"/>
                <a:gd name="connsiteY62" fmla="*/ 462995 h 2984204"/>
                <a:gd name="connsiteX63" fmla="*/ 1296090 w 2683933"/>
                <a:gd name="connsiteY63" fmla="*/ 575477 h 2984204"/>
                <a:gd name="connsiteX64" fmla="*/ 1281628 w 2683933"/>
                <a:gd name="connsiteY64" fmla="*/ 719562 h 2984204"/>
                <a:gd name="connsiteX65" fmla="*/ 1278414 w 2683933"/>
                <a:gd name="connsiteY65" fmla="*/ 818118 h 2984204"/>
                <a:gd name="connsiteX66" fmla="*/ 1263952 w 2683933"/>
                <a:gd name="connsiteY66" fmla="*/ 985770 h 2984204"/>
                <a:gd name="connsiteX67" fmla="*/ 1246276 w 2683933"/>
                <a:gd name="connsiteY67" fmla="*/ 1190380 h 2984204"/>
                <a:gd name="connsiteX68" fmla="*/ 1240920 w 2683933"/>
                <a:gd name="connsiteY68" fmla="*/ 1259477 h 2984204"/>
                <a:gd name="connsiteX69" fmla="*/ 1236635 w 2683933"/>
                <a:gd name="connsiteY69" fmla="*/ 1277688 h 2984204"/>
                <a:gd name="connsiteX70" fmla="*/ 1347510 w 2683933"/>
                <a:gd name="connsiteY70" fmla="*/ 995947 h 2984204"/>
                <a:gd name="connsiteX71" fmla="*/ 1401073 w 2683933"/>
                <a:gd name="connsiteY71" fmla="*/ 898998 h 2984204"/>
                <a:gd name="connsiteX72" fmla="*/ 1548907 w 2683933"/>
                <a:gd name="connsiteY72" fmla="*/ 653144 h 2984204"/>
                <a:gd name="connsiteX73" fmla="*/ 1608362 w 2683933"/>
                <a:gd name="connsiteY73" fmla="*/ 576549 h 2984204"/>
                <a:gd name="connsiteX74" fmla="*/ 1780835 w 2683933"/>
                <a:gd name="connsiteY74" fmla="*/ 404611 h 2984204"/>
                <a:gd name="connsiteX75" fmla="*/ 1850467 w 2683933"/>
                <a:gd name="connsiteY75" fmla="*/ 339800 h 2984204"/>
                <a:gd name="connsiteX76" fmla="*/ 1886354 w 2683933"/>
                <a:gd name="connsiteY76" fmla="*/ 343550 h 2984204"/>
                <a:gd name="connsiteX77" fmla="*/ 1929740 w 2683933"/>
                <a:gd name="connsiteY77" fmla="*/ 456567 h 2984204"/>
                <a:gd name="connsiteX78" fmla="*/ 1932954 w 2683933"/>
                <a:gd name="connsiteY78" fmla="*/ 493526 h 2984204"/>
                <a:gd name="connsiteX79" fmla="*/ 2105427 w 2683933"/>
                <a:gd name="connsiteY79" fmla="*/ 55916 h 2984204"/>
                <a:gd name="connsiteX80" fmla="*/ 2127923 w 2683933"/>
                <a:gd name="connsiteY80" fmla="*/ 1282 h 2984204"/>
                <a:gd name="connsiteX81" fmla="*/ 2133815 w 2683933"/>
                <a:gd name="connsiteY81" fmla="*/ 747 h 2984204"/>
                <a:gd name="connsiteX82" fmla="*/ 2221122 w 2683933"/>
                <a:gd name="connsiteY82" fmla="*/ 168399 h 2984204"/>
                <a:gd name="connsiteX83" fmla="*/ 2289683 w 2683933"/>
                <a:gd name="connsiteY83" fmla="*/ 218748 h 2984204"/>
                <a:gd name="connsiteX84" fmla="*/ 2562319 w 2683933"/>
                <a:gd name="connsiteY84" fmla="*/ 302842 h 2984204"/>
                <a:gd name="connsiteX85" fmla="*/ 2683371 w 2683933"/>
                <a:gd name="connsiteY85" fmla="*/ 498882 h 2984204"/>
                <a:gd name="connsiteX86" fmla="*/ 2653376 w 2683933"/>
                <a:gd name="connsiteY86" fmla="*/ 745272 h 2984204"/>
                <a:gd name="connsiteX87" fmla="*/ 2609454 w 2683933"/>
                <a:gd name="connsiteY87" fmla="*/ 935956 h 2984204"/>
                <a:gd name="connsiteX88" fmla="*/ 2504471 w 2683933"/>
                <a:gd name="connsiteY88" fmla="*/ 1251978 h 2984204"/>
                <a:gd name="connsiteX89" fmla="*/ 2298253 w 2683933"/>
                <a:gd name="connsiteY89" fmla="*/ 1599066 h 2984204"/>
                <a:gd name="connsiteX90" fmla="*/ 2098463 w 2683933"/>
                <a:gd name="connsiteY90" fmla="*/ 1863667 h 2984204"/>
                <a:gd name="connsiteX91" fmla="*/ 2088822 w 2683933"/>
                <a:gd name="connsiteY91" fmla="*/ 1892591 h 2984204"/>
                <a:gd name="connsiteX92" fmla="*/ 2110783 w 2683933"/>
                <a:gd name="connsiteY92" fmla="*/ 2220396 h 2984204"/>
                <a:gd name="connsiteX93" fmla="*/ 2128459 w 2683933"/>
                <a:gd name="connsiteY93" fmla="*/ 2514457 h 2984204"/>
                <a:gd name="connsiteX94" fmla="*/ 2138635 w 2683933"/>
                <a:gd name="connsiteY94" fmla="*/ 2658542 h 2984204"/>
                <a:gd name="connsiteX95" fmla="*/ 2112390 w 2683933"/>
                <a:gd name="connsiteY95" fmla="*/ 2683180 h 2984204"/>
                <a:gd name="connsiteX96" fmla="*/ 2087215 w 2683933"/>
                <a:gd name="connsiteY96" fmla="*/ 2678360 h 2984204"/>
                <a:gd name="connsiteX97" fmla="*/ 2063647 w 2683933"/>
                <a:gd name="connsiteY97" fmla="*/ 2697642 h 2984204"/>
                <a:gd name="connsiteX98" fmla="*/ 2065790 w 2683933"/>
                <a:gd name="connsiteY98" fmla="*/ 2983668 h 2984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</a:cxnLst>
              <a:rect l="l" t="t" r="r" b="b"/>
              <a:pathLst>
                <a:path w="2683933" h="2984204">
                  <a:moveTo>
                    <a:pt x="2065790" y="2983668"/>
                  </a:moveTo>
                  <a:cubicBezTo>
                    <a:pt x="2057220" y="2983668"/>
                    <a:pt x="2048650" y="2984204"/>
                    <a:pt x="2040080" y="2984204"/>
                  </a:cubicBezTo>
                  <a:cubicBezTo>
                    <a:pt x="1491059" y="2984204"/>
                    <a:pt x="942039" y="2984204"/>
                    <a:pt x="393554" y="2984204"/>
                  </a:cubicBezTo>
                  <a:cubicBezTo>
                    <a:pt x="385519" y="2984204"/>
                    <a:pt x="377485" y="2983668"/>
                    <a:pt x="369986" y="2983668"/>
                  </a:cubicBezTo>
                  <a:cubicBezTo>
                    <a:pt x="376949" y="2940283"/>
                    <a:pt x="387662" y="2897432"/>
                    <a:pt x="397839" y="2854582"/>
                  </a:cubicBezTo>
                  <a:cubicBezTo>
                    <a:pt x="431048" y="2708891"/>
                    <a:pt x="470149" y="2564806"/>
                    <a:pt x="512464" y="2421793"/>
                  </a:cubicBezTo>
                  <a:cubicBezTo>
                    <a:pt x="512464" y="2421257"/>
                    <a:pt x="512464" y="2420722"/>
                    <a:pt x="512999" y="2419650"/>
                  </a:cubicBezTo>
                  <a:cubicBezTo>
                    <a:pt x="538174" y="2374658"/>
                    <a:pt x="523176" y="2340377"/>
                    <a:pt x="488360" y="2305561"/>
                  </a:cubicBezTo>
                  <a:cubicBezTo>
                    <a:pt x="451402" y="2269139"/>
                    <a:pt x="420871" y="2226288"/>
                    <a:pt x="386591" y="2187723"/>
                  </a:cubicBezTo>
                  <a:cubicBezTo>
                    <a:pt x="377485" y="2177546"/>
                    <a:pt x="379092" y="2172725"/>
                    <a:pt x="387662" y="2163620"/>
                  </a:cubicBezTo>
                  <a:cubicBezTo>
                    <a:pt x="456758" y="2090238"/>
                    <a:pt x="518356" y="2012036"/>
                    <a:pt x="562813" y="1921515"/>
                  </a:cubicBezTo>
                  <a:cubicBezTo>
                    <a:pt x="574597" y="1897411"/>
                    <a:pt x="585845" y="1873308"/>
                    <a:pt x="592808" y="1843848"/>
                  </a:cubicBezTo>
                  <a:cubicBezTo>
                    <a:pt x="549422" y="1861524"/>
                    <a:pt x="508179" y="1874379"/>
                    <a:pt x="465328" y="1881343"/>
                  </a:cubicBezTo>
                  <a:cubicBezTo>
                    <a:pt x="407480" y="1890448"/>
                    <a:pt x="349097" y="1893662"/>
                    <a:pt x="290177" y="1893126"/>
                  </a:cubicBezTo>
                  <a:cubicBezTo>
                    <a:pt x="215725" y="1892591"/>
                    <a:pt x="141272" y="1887770"/>
                    <a:pt x="66820" y="1879736"/>
                  </a:cubicBezTo>
                  <a:cubicBezTo>
                    <a:pt x="48608" y="1877593"/>
                    <a:pt x="29861" y="1875986"/>
                    <a:pt x="12186" y="1873308"/>
                  </a:cubicBezTo>
                  <a:cubicBezTo>
                    <a:pt x="-6026" y="1870630"/>
                    <a:pt x="-134" y="1856168"/>
                    <a:pt x="6294" y="1844920"/>
                  </a:cubicBezTo>
                  <a:cubicBezTo>
                    <a:pt x="8972" y="1843313"/>
                    <a:pt x="11650" y="1843313"/>
                    <a:pt x="13792" y="1844384"/>
                  </a:cubicBezTo>
                  <a:cubicBezTo>
                    <a:pt x="49144" y="1862060"/>
                    <a:pt x="87174" y="1865809"/>
                    <a:pt x="125203" y="1866880"/>
                  </a:cubicBezTo>
                  <a:cubicBezTo>
                    <a:pt x="153056" y="1867416"/>
                    <a:pt x="181445" y="1866345"/>
                    <a:pt x="195371" y="1834743"/>
                  </a:cubicBezTo>
                  <a:cubicBezTo>
                    <a:pt x="202870" y="1797249"/>
                    <a:pt x="202334" y="1796713"/>
                    <a:pt x="241971" y="1792428"/>
                  </a:cubicBezTo>
                  <a:cubicBezTo>
                    <a:pt x="329278" y="1783322"/>
                    <a:pt x="416586" y="1777431"/>
                    <a:pt x="503894" y="1768860"/>
                  </a:cubicBezTo>
                  <a:cubicBezTo>
                    <a:pt x="594415" y="1760290"/>
                    <a:pt x="684937" y="1751720"/>
                    <a:pt x="775458" y="1743150"/>
                  </a:cubicBezTo>
                  <a:cubicBezTo>
                    <a:pt x="801168" y="1740472"/>
                    <a:pt x="826878" y="1742615"/>
                    <a:pt x="852589" y="1738865"/>
                  </a:cubicBezTo>
                  <a:cubicBezTo>
                    <a:pt x="860623" y="1737794"/>
                    <a:pt x="906152" y="1739401"/>
                    <a:pt x="909365" y="1749042"/>
                  </a:cubicBezTo>
                  <a:cubicBezTo>
                    <a:pt x="910436" y="1756541"/>
                    <a:pt x="907223" y="1763504"/>
                    <a:pt x="903473" y="1769396"/>
                  </a:cubicBezTo>
                  <a:cubicBezTo>
                    <a:pt x="875085" y="1817603"/>
                    <a:pt x="718145" y="2156121"/>
                    <a:pt x="792062" y="2165762"/>
                  </a:cubicBezTo>
                  <a:cubicBezTo>
                    <a:pt x="867051" y="2175403"/>
                    <a:pt x="1076482" y="2213433"/>
                    <a:pt x="1152006" y="2213969"/>
                  </a:cubicBezTo>
                  <a:cubicBezTo>
                    <a:pt x="1183072" y="2213969"/>
                    <a:pt x="1184143" y="2213969"/>
                    <a:pt x="1186821" y="2182367"/>
                  </a:cubicBezTo>
                  <a:cubicBezTo>
                    <a:pt x="1191107" y="2133089"/>
                    <a:pt x="1196463" y="2083810"/>
                    <a:pt x="1201284" y="2035068"/>
                  </a:cubicBezTo>
                  <a:cubicBezTo>
                    <a:pt x="1208247" y="1967043"/>
                    <a:pt x="1213603" y="1898483"/>
                    <a:pt x="1221637" y="1830458"/>
                  </a:cubicBezTo>
                  <a:cubicBezTo>
                    <a:pt x="1225387" y="1799927"/>
                    <a:pt x="1226458" y="1768860"/>
                    <a:pt x="1230743" y="1737794"/>
                  </a:cubicBezTo>
                  <a:cubicBezTo>
                    <a:pt x="1232350" y="1724939"/>
                    <a:pt x="1227529" y="1718511"/>
                    <a:pt x="1213603" y="1717975"/>
                  </a:cubicBezTo>
                  <a:cubicBezTo>
                    <a:pt x="1160576" y="1716904"/>
                    <a:pt x="1108084" y="1721725"/>
                    <a:pt x="1055592" y="1724403"/>
                  </a:cubicBezTo>
                  <a:cubicBezTo>
                    <a:pt x="1042201" y="1724939"/>
                    <a:pt x="1029346" y="1728153"/>
                    <a:pt x="1016491" y="1722796"/>
                  </a:cubicBezTo>
                  <a:cubicBezTo>
                    <a:pt x="1004707" y="1704585"/>
                    <a:pt x="1009528" y="1684766"/>
                    <a:pt x="1011135" y="1665484"/>
                  </a:cubicBezTo>
                  <a:cubicBezTo>
                    <a:pt x="1012742" y="1647808"/>
                    <a:pt x="1006314" y="1638702"/>
                    <a:pt x="991852" y="1631203"/>
                  </a:cubicBezTo>
                  <a:cubicBezTo>
                    <a:pt x="955965" y="1612992"/>
                    <a:pt x="920614" y="1595316"/>
                    <a:pt x="884726" y="1577641"/>
                  </a:cubicBezTo>
                  <a:cubicBezTo>
                    <a:pt x="870264" y="1570677"/>
                    <a:pt x="861694" y="1561036"/>
                    <a:pt x="863301" y="1544431"/>
                  </a:cubicBezTo>
                  <a:cubicBezTo>
                    <a:pt x="872407" y="1476942"/>
                    <a:pt x="884191" y="1410524"/>
                    <a:pt x="895975" y="1343570"/>
                  </a:cubicBezTo>
                  <a:cubicBezTo>
                    <a:pt x="904009" y="1298577"/>
                    <a:pt x="905616" y="1299113"/>
                    <a:pt x="860623" y="1304469"/>
                  </a:cubicBezTo>
                  <a:cubicBezTo>
                    <a:pt x="845090" y="1306612"/>
                    <a:pt x="829021" y="1308219"/>
                    <a:pt x="813488" y="1309826"/>
                  </a:cubicBezTo>
                  <a:cubicBezTo>
                    <a:pt x="805453" y="1310361"/>
                    <a:pt x="797954" y="1312504"/>
                    <a:pt x="791527" y="1317860"/>
                  </a:cubicBezTo>
                  <a:cubicBezTo>
                    <a:pt x="785635" y="1324288"/>
                    <a:pt x="778672" y="1329108"/>
                    <a:pt x="769566" y="1329108"/>
                  </a:cubicBezTo>
                  <a:cubicBezTo>
                    <a:pt x="728322" y="1329644"/>
                    <a:pt x="687615" y="1331787"/>
                    <a:pt x="646371" y="1328037"/>
                  </a:cubicBezTo>
                  <a:cubicBezTo>
                    <a:pt x="639408" y="1324823"/>
                    <a:pt x="632980" y="1321074"/>
                    <a:pt x="634587" y="1311968"/>
                  </a:cubicBezTo>
                  <a:cubicBezTo>
                    <a:pt x="642622" y="1260548"/>
                    <a:pt x="652263" y="1209663"/>
                    <a:pt x="659762" y="1158242"/>
                  </a:cubicBezTo>
                  <a:cubicBezTo>
                    <a:pt x="670474" y="1087004"/>
                    <a:pt x="696720" y="1021657"/>
                    <a:pt x="721895" y="955239"/>
                  </a:cubicBezTo>
                  <a:cubicBezTo>
                    <a:pt x="747605" y="887749"/>
                    <a:pt x="773851" y="820260"/>
                    <a:pt x="797954" y="752235"/>
                  </a:cubicBezTo>
                  <a:cubicBezTo>
                    <a:pt x="809738" y="719026"/>
                    <a:pt x="816701" y="683675"/>
                    <a:pt x="825271" y="649394"/>
                  </a:cubicBezTo>
                  <a:cubicBezTo>
                    <a:pt x="841876" y="583512"/>
                    <a:pt x="859552" y="517094"/>
                    <a:pt x="875085" y="450676"/>
                  </a:cubicBezTo>
                  <a:cubicBezTo>
                    <a:pt x="887404" y="399255"/>
                    <a:pt x="905616" y="350513"/>
                    <a:pt x="929184" y="303377"/>
                  </a:cubicBezTo>
                  <a:cubicBezTo>
                    <a:pt x="968820" y="222497"/>
                    <a:pt x="1035238" y="178576"/>
                    <a:pt x="1118797" y="155544"/>
                  </a:cubicBezTo>
                  <a:cubicBezTo>
                    <a:pt x="1158433" y="144831"/>
                    <a:pt x="1199141" y="136261"/>
                    <a:pt x="1240920" y="138403"/>
                  </a:cubicBezTo>
                  <a:cubicBezTo>
                    <a:pt x="1243063" y="145367"/>
                    <a:pt x="1238778" y="150187"/>
                    <a:pt x="1234492" y="153937"/>
                  </a:cubicBezTo>
                  <a:cubicBezTo>
                    <a:pt x="1186286" y="196251"/>
                    <a:pt x="1175038" y="249814"/>
                    <a:pt x="1186286" y="310341"/>
                  </a:cubicBezTo>
                  <a:cubicBezTo>
                    <a:pt x="1190035" y="329623"/>
                    <a:pt x="1193249" y="349441"/>
                    <a:pt x="1196463" y="368724"/>
                  </a:cubicBezTo>
                  <a:cubicBezTo>
                    <a:pt x="1198605" y="380508"/>
                    <a:pt x="1203426" y="381044"/>
                    <a:pt x="1211996" y="374616"/>
                  </a:cubicBezTo>
                  <a:cubicBezTo>
                    <a:pt x="1223244" y="365510"/>
                    <a:pt x="1235028" y="356940"/>
                    <a:pt x="1246812" y="348370"/>
                  </a:cubicBezTo>
                  <a:cubicBezTo>
                    <a:pt x="1251633" y="345157"/>
                    <a:pt x="1256989" y="340336"/>
                    <a:pt x="1262881" y="345157"/>
                  </a:cubicBezTo>
                  <a:cubicBezTo>
                    <a:pt x="1267702" y="348906"/>
                    <a:pt x="1265559" y="355333"/>
                    <a:pt x="1263952" y="359619"/>
                  </a:cubicBezTo>
                  <a:cubicBezTo>
                    <a:pt x="1252168" y="387471"/>
                    <a:pt x="1260203" y="412646"/>
                    <a:pt x="1275200" y="436749"/>
                  </a:cubicBezTo>
                  <a:cubicBezTo>
                    <a:pt x="1280557" y="445319"/>
                    <a:pt x="1283770" y="454425"/>
                    <a:pt x="1289127" y="462995"/>
                  </a:cubicBezTo>
                  <a:cubicBezTo>
                    <a:pt x="1312694" y="499418"/>
                    <a:pt x="1314837" y="535305"/>
                    <a:pt x="1296090" y="575477"/>
                  </a:cubicBezTo>
                  <a:cubicBezTo>
                    <a:pt x="1274665" y="621006"/>
                    <a:pt x="1275736" y="670819"/>
                    <a:pt x="1281628" y="719562"/>
                  </a:cubicBezTo>
                  <a:cubicBezTo>
                    <a:pt x="1285913" y="752771"/>
                    <a:pt x="1281092" y="785444"/>
                    <a:pt x="1278414" y="818118"/>
                  </a:cubicBezTo>
                  <a:cubicBezTo>
                    <a:pt x="1274129" y="873823"/>
                    <a:pt x="1269844" y="930064"/>
                    <a:pt x="1263952" y="985770"/>
                  </a:cubicBezTo>
                  <a:cubicBezTo>
                    <a:pt x="1256989" y="1053795"/>
                    <a:pt x="1254846" y="1122355"/>
                    <a:pt x="1246276" y="1190380"/>
                  </a:cubicBezTo>
                  <a:cubicBezTo>
                    <a:pt x="1243598" y="1213412"/>
                    <a:pt x="1244670" y="1236444"/>
                    <a:pt x="1240920" y="1259477"/>
                  </a:cubicBezTo>
                  <a:cubicBezTo>
                    <a:pt x="1239849" y="1265368"/>
                    <a:pt x="1240920" y="1271796"/>
                    <a:pt x="1236635" y="1277688"/>
                  </a:cubicBezTo>
                  <a:cubicBezTo>
                    <a:pt x="1272522" y="1182881"/>
                    <a:pt x="1308945" y="1089146"/>
                    <a:pt x="1347510" y="995947"/>
                  </a:cubicBezTo>
                  <a:cubicBezTo>
                    <a:pt x="1361437" y="961666"/>
                    <a:pt x="1382862" y="931135"/>
                    <a:pt x="1401073" y="898998"/>
                  </a:cubicBezTo>
                  <a:cubicBezTo>
                    <a:pt x="1449280" y="816511"/>
                    <a:pt x="1496951" y="732952"/>
                    <a:pt x="1548907" y="653144"/>
                  </a:cubicBezTo>
                  <a:cubicBezTo>
                    <a:pt x="1566583" y="625826"/>
                    <a:pt x="1586401" y="600652"/>
                    <a:pt x="1608362" y="576549"/>
                  </a:cubicBezTo>
                  <a:cubicBezTo>
                    <a:pt x="1662996" y="516558"/>
                    <a:pt x="1722987" y="461924"/>
                    <a:pt x="1780835" y="404611"/>
                  </a:cubicBezTo>
                  <a:cubicBezTo>
                    <a:pt x="1803331" y="382115"/>
                    <a:pt x="1827970" y="362297"/>
                    <a:pt x="1850467" y="339800"/>
                  </a:cubicBezTo>
                  <a:cubicBezTo>
                    <a:pt x="1864393" y="325874"/>
                    <a:pt x="1874034" y="327481"/>
                    <a:pt x="1886354" y="343550"/>
                  </a:cubicBezTo>
                  <a:cubicBezTo>
                    <a:pt x="1911528" y="377294"/>
                    <a:pt x="1925455" y="415324"/>
                    <a:pt x="1929740" y="456567"/>
                  </a:cubicBezTo>
                  <a:cubicBezTo>
                    <a:pt x="1930811" y="468887"/>
                    <a:pt x="1934560" y="481206"/>
                    <a:pt x="1932954" y="493526"/>
                  </a:cubicBezTo>
                  <a:cubicBezTo>
                    <a:pt x="1990266" y="347835"/>
                    <a:pt x="2047578" y="201608"/>
                    <a:pt x="2105427" y="55916"/>
                  </a:cubicBezTo>
                  <a:cubicBezTo>
                    <a:pt x="2112390" y="37705"/>
                    <a:pt x="2115068" y="17351"/>
                    <a:pt x="2127923" y="1282"/>
                  </a:cubicBezTo>
                  <a:cubicBezTo>
                    <a:pt x="2129530" y="-325"/>
                    <a:pt x="2131672" y="-325"/>
                    <a:pt x="2133815" y="747"/>
                  </a:cubicBezTo>
                  <a:cubicBezTo>
                    <a:pt x="2165953" y="54845"/>
                    <a:pt x="2194341" y="111086"/>
                    <a:pt x="2221122" y="168399"/>
                  </a:cubicBezTo>
                  <a:cubicBezTo>
                    <a:pt x="2236120" y="200001"/>
                    <a:pt x="2256474" y="212320"/>
                    <a:pt x="2289683" y="218748"/>
                  </a:cubicBezTo>
                  <a:cubicBezTo>
                    <a:pt x="2383418" y="236959"/>
                    <a:pt x="2476618" y="258384"/>
                    <a:pt x="2562319" y="302842"/>
                  </a:cubicBezTo>
                  <a:cubicBezTo>
                    <a:pt x="2642127" y="344085"/>
                    <a:pt x="2679086" y="411039"/>
                    <a:pt x="2683371" y="498882"/>
                  </a:cubicBezTo>
                  <a:cubicBezTo>
                    <a:pt x="2687120" y="582976"/>
                    <a:pt x="2671587" y="664392"/>
                    <a:pt x="2653376" y="745272"/>
                  </a:cubicBezTo>
                  <a:cubicBezTo>
                    <a:pt x="2638914" y="809012"/>
                    <a:pt x="2626058" y="872752"/>
                    <a:pt x="2609454" y="935956"/>
                  </a:cubicBezTo>
                  <a:cubicBezTo>
                    <a:pt x="2581601" y="1043618"/>
                    <a:pt x="2548392" y="1149137"/>
                    <a:pt x="2504471" y="1251978"/>
                  </a:cubicBezTo>
                  <a:cubicBezTo>
                    <a:pt x="2450908" y="1376779"/>
                    <a:pt x="2375920" y="1488726"/>
                    <a:pt x="2298253" y="1599066"/>
                  </a:cubicBezTo>
                  <a:cubicBezTo>
                    <a:pt x="2234513" y="1689587"/>
                    <a:pt x="2167559" y="1777431"/>
                    <a:pt x="2098463" y="1863667"/>
                  </a:cubicBezTo>
                  <a:cubicBezTo>
                    <a:pt x="2091500" y="1872237"/>
                    <a:pt x="2088286" y="1881343"/>
                    <a:pt x="2088822" y="1892591"/>
                  </a:cubicBezTo>
                  <a:cubicBezTo>
                    <a:pt x="2096321" y="2001859"/>
                    <a:pt x="2103819" y="2111128"/>
                    <a:pt x="2110783" y="2220396"/>
                  </a:cubicBezTo>
                  <a:cubicBezTo>
                    <a:pt x="2117210" y="2318417"/>
                    <a:pt x="2122566" y="2416437"/>
                    <a:pt x="2128459" y="2514457"/>
                  </a:cubicBezTo>
                  <a:cubicBezTo>
                    <a:pt x="2131672" y="2562664"/>
                    <a:pt x="2134886" y="2610335"/>
                    <a:pt x="2138635" y="2658542"/>
                  </a:cubicBezTo>
                  <a:cubicBezTo>
                    <a:pt x="2140778" y="2684787"/>
                    <a:pt x="2139707" y="2686930"/>
                    <a:pt x="2112390" y="2683180"/>
                  </a:cubicBezTo>
                  <a:cubicBezTo>
                    <a:pt x="2103819" y="2682109"/>
                    <a:pt x="2095785" y="2679431"/>
                    <a:pt x="2087215" y="2678360"/>
                  </a:cubicBezTo>
                  <a:cubicBezTo>
                    <a:pt x="2064183" y="2674610"/>
                    <a:pt x="2063112" y="2675146"/>
                    <a:pt x="2063647" y="2697642"/>
                  </a:cubicBezTo>
                  <a:cubicBezTo>
                    <a:pt x="2068468" y="2792449"/>
                    <a:pt x="2067932" y="2887791"/>
                    <a:pt x="2065790" y="2983668"/>
                  </a:cubicBezTo>
                  <a:close/>
                </a:path>
              </a:pathLst>
            </a:custGeom>
            <a:solidFill>
              <a:schemeClr val="accent6"/>
            </a:solidFill>
            <a:ln w="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9A67CEAF-D994-40CE-B3EC-488538B19E6D}"/>
                </a:ext>
              </a:extLst>
            </p:cNvPr>
            <p:cNvSpPr/>
            <p:nvPr/>
          </p:nvSpPr>
          <p:spPr>
            <a:xfrm>
              <a:off x="3889795" y="3841747"/>
              <a:ext cx="1834425" cy="1750719"/>
            </a:xfrm>
            <a:custGeom>
              <a:avLst/>
              <a:gdLst>
                <a:gd name="connsiteX0" fmla="*/ 609 w 1834425"/>
                <a:gd name="connsiteY0" fmla="*/ 19564 h 1750719"/>
                <a:gd name="connsiteX1" fmla="*/ 15071 w 1834425"/>
                <a:gd name="connsiteY1" fmla="*/ 282 h 1750719"/>
                <a:gd name="connsiteX2" fmla="*/ 699605 w 1834425"/>
                <a:gd name="connsiteY2" fmla="*/ 238637 h 1750719"/>
                <a:gd name="connsiteX3" fmla="*/ 710318 w 1834425"/>
                <a:gd name="connsiteY3" fmla="*/ 252563 h 1750719"/>
                <a:gd name="connsiteX4" fmla="*/ 881184 w 1834425"/>
                <a:gd name="connsiteY4" fmla="*/ 1203306 h 1750719"/>
                <a:gd name="connsiteX5" fmla="*/ 1344504 w 1834425"/>
                <a:gd name="connsiteY5" fmla="*/ 1181345 h 1750719"/>
                <a:gd name="connsiteX6" fmla="*/ 1388425 w 1834425"/>
                <a:gd name="connsiteY6" fmla="*/ 1197950 h 1750719"/>
                <a:gd name="connsiteX7" fmla="*/ 1821214 w 1834425"/>
                <a:gd name="connsiteY7" fmla="*/ 1565927 h 1750719"/>
                <a:gd name="connsiteX8" fmla="*/ 1834069 w 1834425"/>
                <a:gd name="connsiteY8" fmla="*/ 1590566 h 1750719"/>
                <a:gd name="connsiteX9" fmla="*/ 1831927 w 1834425"/>
                <a:gd name="connsiteY9" fmla="*/ 1653771 h 1750719"/>
                <a:gd name="connsiteX10" fmla="*/ 913857 w 1834425"/>
                <a:gd name="connsiteY10" fmla="*/ 1750720 h 1750719"/>
                <a:gd name="connsiteX11" fmla="*/ 861901 w 1834425"/>
                <a:gd name="connsiteY11" fmla="*/ 1735186 h 1750719"/>
                <a:gd name="connsiteX12" fmla="*/ 268959 w 1834425"/>
                <a:gd name="connsiteY12" fmla="*/ 1358639 h 1750719"/>
                <a:gd name="connsiteX13" fmla="*/ 252355 w 1834425"/>
                <a:gd name="connsiteY13" fmla="*/ 1334535 h 1750719"/>
                <a:gd name="connsiteX14" fmla="*/ 609 w 1834425"/>
                <a:gd name="connsiteY14" fmla="*/ 19564 h 1750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34425" h="1750719">
                  <a:moveTo>
                    <a:pt x="609" y="19564"/>
                  </a:moveTo>
                  <a:cubicBezTo>
                    <a:pt x="-1534" y="8316"/>
                    <a:pt x="1680" y="3495"/>
                    <a:pt x="15071" y="282"/>
                  </a:cubicBezTo>
                  <a:cubicBezTo>
                    <a:pt x="54172" y="-9360"/>
                    <a:pt x="666396" y="231674"/>
                    <a:pt x="699605" y="238637"/>
                  </a:cubicBezTo>
                  <a:cubicBezTo>
                    <a:pt x="708175" y="240244"/>
                    <a:pt x="709247" y="245600"/>
                    <a:pt x="710318" y="252563"/>
                  </a:cubicBezTo>
                  <a:cubicBezTo>
                    <a:pt x="713532" y="269168"/>
                    <a:pt x="871007" y="1198485"/>
                    <a:pt x="881184" y="1203306"/>
                  </a:cubicBezTo>
                  <a:cubicBezTo>
                    <a:pt x="890825" y="1208127"/>
                    <a:pt x="1298439" y="1184023"/>
                    <a:pt x="1344504" y="1181345"/>
                  </a:cubicBezTo>
                  <a:cubicBezTo>
                    <a:pt x="1362179" y="1180274"/>
                    <a:pt x="1375570" y="1185095"/>
                    <a:pt x="1388425" y="1197950"/>
                  </a:cubicBezTo>
                  <a:cubicBezTo>
                    <a:pt x="1406637" y="1216697"/>
                    <a:pt x="1781577" y="1546645"/>
                    <a:pt x="1821214" y="1565927"/>
                  </a:cubicBezTo>
                  <a:cubicBezTo>
                    <a:pt x="1831927" y="1571284"/>
                    <a:pt x="1835676" y="1578247"/>
                    <a:pt x="1834069" y="1590566"/>
                  </a:cubicBezTo>
                  <a:cubicBezTo>
                    <a:pt x="1831391" y="1611456"/>
                    <a:pt x="1832462" y="1632345"/>
                    <a:pt x="1831927" y="1653771"/>
                  </a:cubicBezTo>
                  <a:cubicBezTo>
                    <a:pt x="1835140" y="1670911"/>
                    <a:pt x="933676" y="1750720"/>
                    <a:pt x="913857" y="1750720"/>
                  </a:cubicBezTo>
                  <a:cubicBezTo>
                    <a:pt x="894575" y="1750720"/>
                    <a:pt x="877434" y="1746970"/>
                    <a:pt x="861901" y="1735186"/>
                  </a:cubicBezTo>
                  <a:cubicBezTo>
                    <a:pt x="846368" y="1723938"/>
                    <a:pt x="303239" y="1382742"/>
                    <a:pt x="268959" y="1358639"/>
                  </a:cubicBezTo>
                  <a:cubicBezTo>
                    <a:pt x="259318" y="1351676"/>
                    <a:pt x="252890" y="1342570"/>
                    <a:pt x="252355" y="1334535"/>
                  </a:cubicBezTo>
                  <a:cubicBezTo>
                    <a:pt x="248605" y="1301326"/>
                    <a:pt x="3822" y="37776"/>
                    <a:pt x="609" y="19564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8365DF08-E52E-45BA-9E9E-000E2511AD49}"/>
                </a:ext>
              </a:extLst>
            </p:cNvPr>
            <p:cNvSpPr/>
            <p:nvPr/>
          </p:nvSpPr>
          <p:spPr>
            <a:xfrm>
              <a:off x="6139131" y="2859862"/>
              <a:ext cx="911234" cy="1411806"/>
            </a:xfrm>
            <a:custGeom>
              <a:avLst/>
              <a:gdLst>
                <a:gd name="connsiteX0" fmla="*/ 702056 w 911234"/>
                <a:gd name="connsiteY0" fmla="*/ 916284 h 1411806"/>
                <a:gd name="connsiteX1" fmla="*/ 700984 w 911234"/>
                <a:gd name="connsiteY1" fmla="*/ 916284 h 1411806"/>
                <a:gd name="connsiteX2" fmla="*/ 35732 w 911234"/>
                <a:gd name="connsiteY2" fmla="*/ 1402636 h 1411806"/>
                <a:gd name="connsiteX3" fmla="*/ 3594 w 911234"/>
                <a:gd name="connsiteY3" fmla="*/ 1389245 h 1411806"/>
                <a:gd name="connsiteX4" fmla="*/ 18592 w 911234"/>
                <a:gd name="connsiteY4" fmla="*/ 1299260 h 1411806"/>
                <a:gd name="connsiteX5" fmla="*/ 55015 w 911234"/>
                <a:gd name="connsiteY5" fmla="*/ 1181957 h 1411806"/>
                <a:gd name="connsiteX6" fmla="*/ 106435 w 911234"/>
                <a:gd name="connsiteY6" fmla="*/ 1054477 h 1411806"/>
                <a:gd name="connsiteX7" fmla="*/ 187851 w 911234"/>
                <a:gd name="connsiteY7" fmla="*/ 890574 h 1411806"/>
                <a:gd name="connsiteX8" fmla="*/ 223738 w 911234"/>
                <a:gd name="connsiteY8" fmla="*/ 785591 h 1411806"/>
                <a:gd name="connsiteX9" fmla="*/ 210883 w 911234"/>
                <a:gd name="connsiteY9" fmla="*/ 741669 h 1411806"/>
                <a:gd name="connsiteX10" fmla="*/ 187851 w 911234"/>
                <a:gd name="connsiteY10" fmla="*/ 576160 h 1411806"/>
                <a:gd name="connsiteX11" fmla="*/ 160534 w 911234"/>
                <a:gd name="connsiteY11" fmla="*/ 547771 h 1411806"/>
                <a:gd name="connsiteX12" fmla="*/ 101079 w 911234"/>
                <a:gd name="connsiteY12" fmla="*/ 493673 h 1411806"/>
                <a:gd name="connsiteX13" fmla="*/ 93580 w 911234"/>
                <a:gd name="connsiteY13" fmla="*/ 305131 h 1411806"/>
                <a:gd name="connsiteX14" fmla="*/ 120362 w 911234"/>
                <a:gd name="connsiteY14" fmla="*/ 250497 h 1411806"/>
                <a:gd name="connsiteX15" fmla="*/ 133752 w 911234"/>
                <a:gd name="connsiteY15" fmla="*/ 248354 h 1411806"/>
                <a:gd name="connsiteX16" fmla="*/ 147143 w 911234"/>
                <a:gd name="connsiteY16" fmla="*/ 264959 h 1411806"/>
                <a:gd name="connsiteX17" fmla="*/ 191065 w 911234"/>
                <a:gd name="connsiteY17" fmla="*/ 375298 h 1411806"/>
                <a:gd name="connsiteX18" fmla="*/ 211954 w 911234"/>
                <a:gd name="connsiteY18" fmla="*/ 289062 h 1411806"/>
                <a:gd name="connsiteX19" fmla="*/ 328722 w 911234"/>
                <a:gd name="connsiteY19" fmla="*/ 84987 h 1411806"/>
                <a:gd name="connsiteX20" fmla="*/ 395675 w 911234"/>
                <a:gd name="connsiteY20" fmla="*/ 9999 h 1411806"/>
                <a:gd name="connsiteX21" fmla="*/ 427278 w 911234"/>
                <a:gd name="connsiteY21" fmla="*/ 12141 h 1411806"/>
                <a:gd name="connsiteX22" fmla="*/ 517263 w 911234"/>
                <a:gd name="connsiteY22" fmla="*/ 125159 h 1411806"/>
                <a:gd name="connsiteX23" fmla="*/ 700984 w 911234"/>
                <a:gd name="connsiteY23" fmla="*/ 294954 h 1411806"/>
                <a:gd name="connsiteX24" fmla="*/ 855781 w 911234"/>
                <a:gd name="connsiteY24" fmla="*/ 360301 h 1411806"/>
                <a:gd name="connsiteX25" fmla="*/ 890061 w 911234"/>
                <a:gd name="connsiteY25" fmla="*/ 392439 h 1411806"/>
                <a:gd name="connsiteX26" fmla="*/ 910416 w 911234"/>
                <a:gd name="connsiteY26" fmla="*/ 477604 h 1411806"/>
                <a:gd name="connsiteX27" fmla="*/ 902917 w 911234"/>
                <a:gd name="connsiteY27" fmla="*/ 503850 h 1411806"/>
                <a:gd name="connsiteX28" fmla="*/ 851496 w 911234"/>
                <a:gd name="connsiteY28" fmla="*/ 688106 h 1411806"/>
                <a:gd name="connsiteX29" fmla="*/ 758297 w 911234"/>
                <a:gd name="connsiteY29" fmla="*/ 850938 h 1411806"/>
                <a:gd name="connsiteX30" fmla="*/ 713839 w 911234"/>
                <a:gd name="connsiteY30" fmla="*/ 898073 h 1411806"/>
                <a:gd name="connsiteX31" fmla="*/ 702056 w 911234"/>
                <a:gd name="connsiteY31" fmla="*/ 916284 h 141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911234" h="1411806">
                  <a:moveTo>
                    <a:pt x="702056" y="916284"/>
                  </a:moveTo>
                  <a:lnTo>
                    <a:pt x="700984" y="916284"/>
                  </a:lnTo>
                  <a:cubicBezTo>
                    <a:pt x="700984" y="916284"/>
                    <a:pt x="83939" y="1368892"/>
                    <a:pt x="35732" y="1402636"/>
                  </a:cubicBezTo>
                  <a:cubicBezTo>
                    <a:pt x="14307" y="1417634"/>
                    <a:pt x="7344" y="1414956"/>
                    <a:pt x="3594" y="1389245"/>
                  </a:cubicBezTo>
                  <a:cubicBezTo>
                    <a:pt x="-1226" y="1358179"/>
                    <a:pt x="-4976" y="1326577"/>
                    <a:pt x="18592" y="1299260"/>
                  </a:cubicBezTo>
                  <a:cubicBezTo>
                    <a:pt x="46981" y="1266051"/>
                    <a:pt x="52872" y="1223736"/>
                    <a:pt x="55015" y="1181957"/>
                  </a:cubicBezTo>
                  <a:cubicBezTo>
                    <a:pt x="57157" y="1132679"/>
                    <a:pt x="74298" y="1090900"/>
                    <a:pt x="106435" y="1054477"/>
                  </a:cubicBezTo>
                  <a:cubicBezTo>
                    <a:pt x="141251" y="1014840"/>
                    <a:pt x="181959" y="898609"/>
                    <a:pt x="187851" y="890574"/>
                  </a:cubicBezTo>
                  <a:cubicBezTo>
                    <a:pt x="204456" y="857365"/>
                    <a:pt x="215704" y="821478"/>
                    <a:pt x="223738" y="785591"/>
                  </a:cubicBezTo>
                  <a:cubicBezTo>
                    <a:pt x="226416" y="772736"/>
                    <a:pt x="216239" y="756131"/>
                    <a:pt x="210883" y="741669"/>
                  </a:cubicBezTo>
                  <a:cubicBezTo>
                    <a:pt x="192136" y="688106"/>
                    <a:pt x="188387" y="632401"/>
                    <a:pt x="187851" y="576160"/>
                  </a:cubicBezTo>
                  <a:cubicBezTo>
                    <a:pt x="187851" y="547771"/>
                    <a:pt x="187851" y="547771"/>
                    <a:pt x="160534" y="547771"/>
                  </a:cubicBezTo>
                  <a:cubicBezTo>
                    <a:pt x="130003" y="547771"/>
                    <a:pt x="107507" y="526882"/>
                    <a:pt x="101079" y="493673"/>
                  </a:cubicBezTo>
                  <a:cubicBezTo>
                    <a:pt x="88224" y="431004"/>
                    <a:pt x="87688" y="367800"/>
                    <a:pt x="93580" y="305131"/>
                  </a:cubicBezTo>
                  <a:cubicBezTo>
                    <a:pt x="95723" y="285313"/>
                    <a:pt x="95723" y="260674"/>
                    <a:pt x="120362" y="250497"/>
                  </a:cubicBezTo>
                  <a:cubicBezTo>
                    <a:pt x="124647" y="248890"/>
                    <a:pt x="129467" y="249425"/>
                    <a:pt x="133752" y="248354"/>
                  </a:cubicBezTo>
                  <a:cubicBezTo>
                    <a:pt x="141251" y="251568"/>
                    <a:pt x="144465" y="258531"/>
                    <a:pt x="147143" y="264959"/>
                  </a:cubicBezTo>
                  <a:cubicBezTo>
                    <a:pt x="161605" y="302988"/>
                    <a:pt x="178210" y="339947"/>
                    <a:pt x="191065" y="375298"/>
                  </a:cubicBezTo>
                  <a:cubicBezTo>
                    <a:pt x="189458" y="346374"/>
                    <a:pt x="200170" y="316915"/>
                    <a:pt x="211954" y="289062"/>
                  </a:cubicBezTo>
                  <a:cubicBezTo>
                    <a:pt x="242485" y="216216"/>
                    <a:pt x="282658" y="148727"/>
                    <a:pt x="328722" y="84987"/>
                  </a:cubicBezTo>
                  <a:cubicBezTo>
                    <a:pt x="348540" y="57670"/>
                    <a:pt x="371036" y="33031"/>
                    <a:pt x="395675" y="9999"/>
                  </a:cubicBezTo>
                  <a:cubicBezTo>
                    <a:pt x="410673" y="-3927"/>
                    <a:pt x="414422" y="-3392"/>
                    <a:pt x="427278" y="12141"/>
                  </a:cubicBezTo>
                  <a:cubicBezTo>
                    <a:pt x="458344" y="49100"/>
                    <a:pt x="486197" y="88736"/>
                    <a:pt x="517263" y="125159"/>
                  </a:cubicBezTo>
                  <a:cubicBezTo>
                    <a:pt x="571362" y="188899"/>
                    <a:pt x="626532" y="252104"/>
                    <a:pt x="700984" y="294954"/>
                  </a:cubicBezTo>
                  <a:cubicBezTo>
                    <a:pt x="749727" y="322807"/>
                    <a:pt x="802218" y="343161"/>
                    <a:pt x="855781" y="360301"/>
                  </a:cubicBezTo>
                  <a:cubicBezTo>
                    <a:pt x="872922" y="365657"/>
                    <a:pt x="883634" y="375834"/>
                    <a:pt x="890061" y="392439"/>
                  </a:cubicBezTo>
                  <a:cubicBezTo>
                    <a:pt x="901310" y="419756"/>
                    <a:pt x="914701" y="446537"/>
                    <a:pt x="910416" y="477604"/>
                  </a:cubicBezTo>
                  <a:cubicBezTo>
                    <a:pt x="909344" y="486709"/>
                    <a:pt x="909344" y="496351"/>
                    <a:pt x="902917" y="503850"/>
                  </a:cubicBezTo>
                  <a:cubicBezTo>
                    <a:pt x="894882" y="567589"/>
                    <a:pt x="876135" y="628651"/>
                    <a:pt x="851496" y="688106"/>
                  </a:cubicBezTo>
                  <a:cubicBezTo>
                    <a:pt x="827393" y="745954"/>
                    <a:pt x="798469" y="801660"/>
                    <a:pt x="758297" y="850938"/>
                  </a:cubicBezTo>
                  <a:cubicBezTo>
                    <a:pt x="744370" y="867542"/>
                    <a:pt x="729373" y="882540"/>
                    <a:pt x="713839" y="898073"/>
                  </a:cubicBezTo>
                  <a:cubicBezTo>
                    <a:pt x="709019" y="902358"/>
                    <a:pt x="702591" y="907179"/>
                    <a:pt x="702056" y="916284"/>
                  </a:cubicBezTo>
                  <a:close/>
                </a:path>
              </a:pathLst>
            </a:custGeom>
            <a:solidFill>
              <a:srgbClr val="FDC384"/>
            </a:solidFill>
            <a:ln w="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9C5E49A-B9AE-4542-87CA-8CF3ADCC3953}"/>
                </a:ext>
              </a:extLst>
            </p:cNvPr>
            <p:cNvSpPr/>
            <p:nvPr/>
          </p:nvSpPr>
          <p:spPr>
            <a:xfrm>
              <a:off x="5884529" y="3749901"/>
              <a:ext cx="956122" cy="1310685"/>
            </a:xfrm>
            <a:custGeom>
              <a:avLst/>
              <a:gdLst>
                <a:gd name="connsiteX0" fmla="*/ 442990 w 956122"/>
                <a:gd name="connsiteY0" fmla="*/ 0 h 1310685"/>
                <a:gd name="connsiteX1" fmla="*/ 416744 w 956122"/>
                <a:gd name="connsiteY1" fmla="*/ 77666 h 1310685"/>
                <a:gd name="connsiteX2" fmla="*/ 349790 w 956122"/>
                <a:gd name="connsiteY2" fmla="*/ 188542 h 1310685"/>
                <a:gd name="connsiteX3" fmla="*/ 316581 w 956122"/>
                <a:gd name="connsiteY3" fmla="*/ 277456 h 1310685"/>
                <a:gd name="connsiteX4" fmla="*/ 302119 w 956122"/>
                <a:gd name="connsiteY4" fmla="*/ 366371 h 1310685"/>
                <a:gd name="connsiteX5" fmla="*/ 274266 w 956122"/>
                <a:gd name="connsiteY5" fmla="*/ 417791 h 1310685"/>
                <a:gd name="connsiteX6" fmla="*/ 267303 w 956122"/>
                <a:gd name="connsiteY6" fmla="*/ 512598 h 1310685"/>
                <a:gd name="connsiteX7" fmla="*/ 281765 w 956122"/>
                <a:gd name="connsiteY7" fmla="*/ 513133 h 1310685"/>
                <a:gd name="connsiteX8" fmla="*/ 372286 w 956122"/>
                <a:gd name="connsiteY8" fmla="*/ 447251 h 1310685"/>
                <a:gd name="connsiteX9" fmla="*/ 588681 w 956122"/>
                <a:gd name="connsiteY9" fmla="*/ 289776 h 1310685"/>
                <a:gd name="connsiteX10" fmla="*/ 783650 w 956122"/>
                <a:gd name="connsiteY10" fmla="*/ 146763 h 1310685"/>
                <a:gd name="connsiteX11" fmla="*/ 945946 w 956122"/>
                <a:gd name="connsiteY11" fmla="*/ 25710 h 1310685"/>
                <a:gd name="connsiteX12" fmla="*/ 956123 w 956122"/>
                <a:gd name="connsiteY12" fmla="*/ 25710 h 1310685"/>
                <a:gd name="connsiteX13" fmla="*/ 907380 w 956122"/>
                <a:gd name="connsiteY13" fmla="*/ 149976 h 1310685"/>
                <a:gd name="connsiteX14" fmla="*/ 761689 w 956122"/>
                <a:gd name="connsiteY14" fmla="*/ 521168 h 1310685"/>
                <a:gd name="connsiteX15" fmla="*/ 753655 w 956122"/>
                <a:gd name="connsiteY15" fmla="*/ 539379 h 1310685"/>
                <a:gd name="connsiteX16" fmla="*/ 737586 w 956122"/>
                <a:gd name="connsiteY16" fmla="*/ 433325 h 1310685"/>
                <a:gd name="connsiteX17" fmla="*/ 702234 w 956122"/>
                <a:gd name="connsiteY17" fmla="*/ 367442 h 1310685"/>
                <a:gd name="connsiteX18" fmla="*/ 680809 w 956122"/>
                <a:gd name="connsiteY18" fmla="*/ 365835 h 1310685"/>
                <a:gd name="connsiteX19" fmla="*/ 455309 w 956122"/>
                <a:gd name="connsiteY19" fmla="*/ 585443 h 1310685"/>
                <a:gd name="connsiteX20" fmla="*/ 275873 w 956122"/>
                <a:gd name="connsiteY20" fmla="*/ 847366 h 1310685"/>
                <a:gd name="connsiteX21" fmla="*/ 188566 w 956122"/>
                <a:gd name="connsiteY21" fmla="*/ 998414 h 1310685"/>
                <a:gd name="connsiteX22" fmla="*/ 113577 w 956122"/>
                <a:gd name="connsiteY22" fmla="*/ 1178921 h 1310685"/>
                <a:gd name="connsiteX23" fmla="*/ 57336 w 956122"/>
                <a:gd name="connsiteY23" fmla="*/ 1310686 h 1310685"/>
                <a:gd name="connsiteX24" fmla="*/ 64835 w 956122"/>
                <a:gd name="connsiteY24" fmla="*/ 1212666 h 1310685"/>
                <a:gd name="connsiteX25" fmla="*/ 97508 w 956122"/>
                <a:gd name="connsiteY25" fmla="*/ 839867 h 1310685"/>
                <a:gd name="connsiteX26" fmla="*/ 98044 w 956122"/>
                <a:gd name="connsiteY26" fmla="*/ 709709 h 1310685"/>
                <a:gd name="connsiteX27" fmla="*/ 116255 w 956122"/>
                <a:gd name="connsiteY27" fmla="*/ 596156 h 1310685"/>
                <a:gd name="connsiteX28" fmla="*/ 109828 w 956122"/>
                <a:gd name="connsiteY28" fmla="*/ 495458 h 1310685"/>
                <a:gd name="connsiteX29" fmla="*/ 93759 w 956122"/>
                <a:gd name="connsiteY29" fmla="*/ 465998 h 1310685"/>
                <a:gd name="connsiteX30" fmla="*/ 85189 w 956122"/>
                <a:gd name="connsiteY30" fmla="*/ 370120 h 1310685"/>
                <a:gd name="connsiteX31" fmla="*/ 19842 w 956122"/>
                <a:gd name="connsiteY31" fmla="*/ 418327 h 1310685"/>
                <a:gd name="connsiteX32" fmla="*/ 24 w 956122"/>
                <a:gd name="connsiteY32" fmla="*/ 281206 h 1310685"/>
                <a:gd name="connsiteX33" fmla="*/ 63764 w 956122"/>
                <a:gd name="connsiteY33" fmla="*/ 164974 h 1310685"/>
                <a:gd name="connsiteX34" fmla="*/ 192850 w 956122"/>
                <a:gd name="connsiteY34" fmla="*/ 107126 h 1310685"/>
                <a:gd name="connsiteX35" fmla="*/ 442990 w 956122"/>
                <a:gd name="connsiteY35" fmla="*/ 0 h 1310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56122" h="1310685">
                  <a:moveTo>
                    <a:pt x="442990" y="0"/>
                  </a:moveTo>
                  <a:cubicBezTo>
                    <a:pt x="440847" y="28388"/>
                    <a:pt x="425849" y="51956"/>
                    <a:pt x="416744" y="77666"/>
                  </a:cubicBezTo>
                  <a:cubicBezTo>
                    <a:pt x="401746" y="118374"/>
                    <a:pt x="378714" y="155333"/>
                    <a:pt x="349790" y="188542"/>
                  </a:cubicBezTo>
                  <a:cubicBezTo>
                    <a:pt x="327294" y="214252"/>
                    <a:pt x="320330" y="244783"/>
                    <a:pt x="316581" y="277456"/>
                  </a:cubicBezTo>
                  <a:cubicBezTo>
                    <a:pt x="313367" y="307452"/>
                    <a:pt x="311225" y="337447"/>
                    <a:pt x="302119" y="366371"/>
                  </a:cubicBezTo>
                  <a:cubicBezTo>
                    <a:pt x="296227" y="385653"/>
                    <a:pt x="285515" y="402258"/>
                    <a:pt x="274266" y="417791"/>
                  </a:cubicBezTo>
                  <a:cubicBezTo>
                    <a:pt x="251234" y="448322"/>
                    <a:pt x="260876" y="480460"/>
                    <a:pt x="267303" y="512598"/>
                  </a:cubicBezTo>
                  <a:cubicBezTo>
                    <a:pt x="269981" y="524917"/>
                    <a:pt x="278016" y="515811"/>
                    <a:pt x="281765" y="513133"/>
                  </a:cubicBezTo>
                  <a:cubicBezTo>
                    <a:pt x="312296" y="491708"/>
                    <a:pt x="342291" y="469212"/>
                    <a:pt x="372286" y="447251"/>
                  </a:cubicBezTo>
                  <a:cubicBezTo>
                    <a:pt x="444596" y="394759"/>
                    <a:pt x="516906" y="342267"/>
                    <a:pt x="588681" y="289776"/>
                  </a:cubicBezTo>
                  <a:cubicBezTo>
                    <a:pt x="653492" y="242105"/>
                    <a:pt x="718839" y="194969"/>
                    <a:pt x="783650" y="146763"/>
                  </a:cubicBezTo>
                  <a:cubicBezTo>
                    <a:pt x="837749" y="106055"/>
                    <a:pt x="894526" y="69632"/>
                    <a:pt x="945946" y="25710"/>
                  </a:cubicBezTo>
                  <a:cubicBezTo>
                    <a:pt x="949159" y="23032"/>
                    <a:pt x="952373" y="17676"/>
                    <a:pt x="956123" y="25710"/>
                  </a:cubicBezTo>
                  <a:cubicBezTo>
                    <a:pt x="940054" y="66954"/>
                    <a:pt x="923449" y="108733"/>
                    <a:pt x="907380" y="149976"/>
                  </a:cubicBezTo>
                  <a:cubicBezTo>
                    <a:pt x="858638" y="273707"/>
                    <a:pt x="810432" y="397437"/>
                    <a:pt x="761689" y="521168"/>
                  </a:cubicBezTo>
                  <a:cubicBezTo>
                    <a:pt x="760082" y="525988"/>
                    <a:pt x="757940" y="530274"/>
                    <a:pt x="753655" y="539379"/>
                  </a:cubicBezTo>
                  <a:cubicBezTo>
                    <a:pt x="750441" y="500278"/>
                    <a:pt x="748834" y="465998"/>
                    <a:pt x="737586" y="433325"/>
                  </a:cubicBezTo>
                  <a:cubicBezTo>
                    <a:pt x="729016" y="409221"/>
                    <a:pt x="717232" y="387796"/>
                    <a:pt x="702234" y="367442"/>
                  </a:cubicBezTo>
                  <a:cubicBezTo>
                    <a:pt x="694736" y="357265"/>
                    <a:pt x="689915" y="357265"/>
                    <a:pt x="680809" y="365835"/>
                  </a:cubicBezTo>
                  <a:cubicBezTo>
                    <a:pt x="604750" y="438145"/>
                    <a:pt x="529762" y="511526"/>
                    <a:pt x="455309" y="585443"/>
                  </a:cubicBezTo>
                  <a:cubicBezTo>
                    <a:pt x="378714" y="662038"/>
                    <a:pt x="331579" y="757380"/>
                    <a:pt x="275873" y="847366"/>
                  </a:cubicBezTo>
                  <a:cubicBezTo>
                    <a:pt x="245342" y="896644"/>
                    <a:pt x="216418" y="947529"/>
                    <a:pt x="188566" y="998414"/>
                  </a:cubicBezTo>
                  <a:cubicBezTo>
                    <a:pt x="157499" y="1055726"/>
                    <a:pt x="138752" y="1118395"/>
                    <a:pt x="113577" y="1178921"/>
                  </a:cubicBezTo>
                  <a:cubicBezTo>
                    <a:pt x="95366" y="1222843"/>
                    <a:pt x="78226" y="1267300"/>
                    <a:pt x="57336" y="1310686"/>
                  </a:cubicBezTo>
                  <a:cubicBezTo>
                    <a:pt x="60014" y="1278013"/>
                    <a:pt x="61621" y="1245339"/>
                    <a:pt x="64835" y="1212666"/>
                  </a:cubicBezTo>
                  <a:cubicBezTo>
                    <a:pt x="75548" y="1088400"/>
                    <a:pt x="86796" y="964134"/>
                    <a:pt x="97508" y="839867"/>
                  </a:cubicBezTo>
                  <a:cubicBezTo>
                    <a:pt x="101258" y="796481"/>
                    <a:pt x="102865" y="753095"/>
                    <a:pt x="98044" y="709709"/>
                  </a:cubicBezTo>
                  <a:cubicBezTo>
                    <a:pt x="93223" y="670073"/>
                    <a:pt x="99651" y="632043"/>
                    <a:pt x="116255" y="596156"/>
                  </a:cubicBezTo>
                  <a:cubicBezTo>
                    <a:pt x="132860" y="560804"/>
                    <a:pt x="132324" y="528131"/>
                    <a:pt x="109828" y="495458"/>
                  </a:cubicBezTo>
                  <a:cubicBezTo>
                    <a:pt x="103400" y="486352"/>
                    <a:pt x="99651" y="475639"/>
                    <a:pt x="93759" y="465998"/>
                  </a:cubicBezTo>
                  <a:cubicBezTo>
                    <a:pt x="75548" y="436003"/>
                    <a:pt x="68584" y="405472"/>
                    <a:pt x="85189" y="370120"/>
                  </a:cubicBezTo>
                  <a:cubicBezTo>
                    <a:pt x="64299" y="385653"/>
                    <a:pt x="42874" y="401187"/>
                    <a:pt x="19842" y="418327"/>
                  </a:cubicBezTo>
                  <a:cubicBezTo>
                    <a:pt x="8058" y="372263"/>
                    <a:pt x="-512" y="327270"/>
                    <a:pt x="24" y="281206"/>
                  </a:cubicBezTo>
                  <a:cubicBezTo>
                    <a:pt x="559" y="231392"/>
                    <a:pt x="30019" y="197112"/>
                    <a:pt x="63764" y="164974"/>
                  </a:cubicBezTo>
                  <a:cubicBezTo>
                    <a:pt x="105007" y="141406"/>
                    <a:pt x="149464" y="125873"/>
                    <a:pt x="192850" y="107126"/>
                  </a:cubicBezTo>
                  <a:cubicBezTo>
                    <a:pt x="275337" y="70168"/>
                    <a:pt x="359431" y="35352"/>
                    <a:pt x="442990" y="0"/>
                  </a:cubicBezTo>
                  <a:close/>
                </a:path>
              </a:pathLst>
            </a:custGeom>
            <a:solidFill>
              <a:schemeClr val="accent2"/>
            </a:solidFill>
            <a:ln w="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74C449CB-B097-463E-8A4A-A8440060DE4D}"/>
                </a:ext>
              </a:extLst>
            </p:cNvPr>
            <p:cNvSpPr/>
            <p:nvPr/>
          </p:nvSpPr>
          <p:spPr>
            <a:xfrm>
              <a:off x="6273955" y="2616331"/>
              <a:ext cx="862733" cy="858255"/>
            </a:xfrm>
            <a:custGeom>
              <a:avLst/>
              <a:gdLst>
                <a:gd name="connsiteX0" fmla="*/ 768628 w 862733"/>
                <a:gd name="connsiteY0" fmla="*/ 746309 h 858255"/>
                <a:gd name="connsiteX1" fmla="*/ 752560 w 862733"/>
                <a:gd name="connsiteY1" fmla="*/ 639183 h 858255"/>
                <a:gd name="connsiteX2" fmla="*/ 713459 w 862733"/>
                <a:gd name="connsiteY2" fmla="*/ 604903 h 858255"/>
                <a:gd name="connsiteX3" fmla="*/ 538308 w 862733"/>
                <a:gd name="connsiteY3" fmla="*/ 525094 h 858255"/>
                <a:gd name="connsiteX4" fmla="*/ 380297 w 862733"/>
                <a:gd name="connsiteY4" fmla="*/ 371368 h 858255"/>
                <a:gd name="connsiteX5" fmla="*/ 290847 w 862733"/>
                <a:gd name="connsiteY5" fmla="*/ 258350 h 858255"/>
                <a:gd name="connsiteX6" fmla="*/ 264601 w 862733"/>
                <a:gd name="connsiteY6" fmla="*/ 256208 h 858255"/>
                <a:gd name="connsiteX7" fmla="*/ 86236 w 862733"/>
                <a:gd name="connsiteY7" fmla="*/ 525094 h 858255"/>
                <a:gd name="connsiteX8" fmla="*/ 58384 w 862733"/>
                <a:gd name="connsiteY8" fmla="*/ 632220 h 858255"/>
                <a:gd name="connsiteX9" fmla="*/ 0 w 862733"/>
                <a:gd name="connsiteY9" fmla="*/ 491349 h 858255"/>
                <a:gd name="connsiteX10" fmla="*/ 5892 w 862733"/>
                <a:gd name="connsiteY10" fmla="*/ 481708 h 858255"/>
                <a:gd name="connsiteX11" fmla="*/ 15533 w 862733"/>
                <a:gd name="connsiteY11" fmla="*/ 387973 h 858255"/>
                <a:gd name="connsiteX12" fmla="*/ 64276 w 862733"/>
                <a:gd name="connsiteY12" fmla="*/ 243888 h 858255"/>
                <a:gd name="connsiteX13" fmla="*/ 136050 w 862733"/>
                <a:gd name="connsiteY13" fmla="*/ 145868 h 858255"/>
                <a:gd name="connsiteX14" fmla="*/ 298881 w 862733"/>
                <a:gd name="connsiteY14" fmla="*/ 44634 h 858255"/>
                <a:gd name="connsiteX15" fmla="*/ 361550 w 862733"/>
                <a:gd name="connsiteY15" fmla="*/ 19459 h 858255"/>
                <a:gd name="connsiteX16" fmla="*/ 492244 w 862733"/>
                <a:gd name="connsiteY16" fmla="*/ 4462 h 858255"/>
                <a:gd name="connsiteX17" fmla="*/ 675429 w 862733"/>
                <a:gd name="connsiteY17" fmla="*/ 91770 h 858255"/>
                <a:gd name="connsiteX18" fmla="*/ 817371 w 862733"/>
                <a:gd name="connsiteY18" fmla="*/ 261028 h 858255"/>
                <a:gd name="connsiteX19" fmla="*/ 848437 w 862733"/>
                <a:gd name="connsiteY19" fmla="*/ 356371 h 858255"/>
                <a:gd name="connsiteX20" fmla="*/ 861293 w 862733"/>
                <a:gd name="connsiteY20" fmla="*/ 514917 h 858255"/>
                <a:gd name="connsiteX21" fmla="*/ 845759 w 862733"/>
                <a:gd name="connsiteY21" fmla="*/ 669714 h 858255"/>
                <a:gd name="connsiteX22" fmla="*/ 822191 w 862733"/>
                <a:gd name="connsiteY22" fmla="*/ 754879 h 858255"/>
                <a:gd name="connsiteX23" fmla="*/ 765950 w 862733"/>
                <a:gd name="connsiteY23" fmla="*/ 842722 h 858255"/>
                <a:gd name="connsiteX24" fmla="*/ 744525 w 862733"/>
                <a:gd name="connsiteY24" fmla="*/ 858256 h 858255"/>
                <a:gd name="connsiteX25" fmla="*/ 768628 w 862733"/>
                <a:gd name="connsiteY25" fmla="*/ 746309 h 858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62733" h="858255">
                  <a:moveTo>
                    <a:pt x="768628" y="746309"/>
                  </a:moveTo>
                  <a:cubicBezTo>
                    <a:pt x="777199" y="703994"/>
                    <a:pt x="771842" y="676677"/>
                    <a:pt x="752560" y="639183"/>
                  </a:cubicBezTo>
                  <a:cubicBezTo>
                    <a:pt x="747203" y="629006"/>
                    <a:pt x="724171" y="608652"/>
                    <a:pt x="713459" y="604903"/>
                  </a:cubicBezTo>
                  <a:cubicBezTo>
                    <a:pt x="648112" y="584549"/>
                    <a:pt x="596156" y="563659"/>
                    <a:pt x="538308" y="525094"/>
                  </a:cubicBezTo>
                  <a:cubicBezTo>
                    <a:pt x="476175" y="483315"/>
                    <a:pt x="427433" y="427609"/>
                    <a:pt x="380297" y="371368"/>
                  </a:cubicBezTo>
                  <a:cubicBezTo>
                    <a:pt x="349230" y="334410"/>
                    <a:pt x="319771" y="296380"/>
                    <a:pt x="290847" y="258350"/>
                  </a:cubicBezTo>
                  <a:cubicBezTo>
                    <a:pt x="281206" y="245495"/>
                    <a:pt x="275849" y="244960"/>
                    <a:pt x="264601" y="256208"/>
                  </a:cubicBezTo>
                  <a:cubicBezTo>
                    <a:pt x="186935" y="333339"/>
                    <a:pt x="131229" y="425467"/>
                    <a:pt x="86236" y="525094"/>
                  </a:cubicBezTo>
                  <a:cubicBezTo>
                    <a:pt x="71239" y="558839"/>
                    <a:pt x="59455" y="593655"/>
                    <a:pt x="58384" y="632220"/>
                  </a:cubicBezTo>
                  <a:cubicBezTo>
                    <a:pt x="39101" y="585085"/>
                    <a:pt x="19283" y="537949"/>
                    <a:pt x="0" y="491349"/>
                  </a:cubicBezTo>
                  <a:cubicBezTo>
                    <a:pt x="3749" y="489207"/>
                    <a:pt x="6427" y="486529"/>
                    <a:pt x="5892" y="481708"/>
                  </a:cubicBezTo>
                  <a:cubicBezTo>
                    <a:pt x="2678" y="449570"/>
                    <a:pt x="10177" y="418504"/>
                    <a:pt x="15533" y="387973"/>
                  </a:cubicBezTo>
                  <a:cubicBezTo>
                    <a:pt x="24103" y="337624"/>
                    <a:pt x="39637" y="289417"/>
                    <a:pt x="64276" y="243888"/>
                  </a:cubicBezTo>
                  <a:cubicBezTo>
                    <a:pt x="83558" y="207466"/>
                    <a:pt x="107126" y="173721"/>
                    <a:pt x="136050" y="145868"/>
                  </a:cubicBezTo>
                  <a:cubicBezTo>
                    <a:pt x="182114" y="100875"/>
                    <a:pt x="228714" y="53740"/>
                    <a:pt x="298881" y="44634"/>
                  </a:cubicBezTo>
                  <a:cubicBezTo>
                    <a:pt x="320306" y="41956"/>
                    <a:pt x="340661" y="28030"/>
                    <a:pt x="361550" y="19459"/>
                  </a:cubicBezTo>
                  <a:cubicBezTo>
                    <a:pt x="403865" y="1248"/>
                    <a:pt x="445644" y="-5179"/>
                    <a:pt x="492244" y="4462"/>
                  </a:cubicBezTo>
                  <a:cubicBezTo>
                    <a:pt x="561340" y="18388"/>
                    <a:pt x="619723" y="51597"/>
                    <a:pt x="675429" y="91770"/>
                  </a:cubicBezTo>
                  <a:cubicBezTo>
                    <a:pt x="737026" y="136227"/>
                    <a:pt x="785233" y="191932"/>
                    <a:pt x="817371" y="261028"/>
                  </a:cubicBezTo>
                  <a:cubicBezTo>
                    <a:pt x="831297" y="291559"/>
                    <a:pt x="842010" y="323162"/>
                    <a:pt x="848437" y="356371"/>
                  </a:cubicBezTo>
                  <a:cubicBezTo>
                    <a:pt x="858079" y="408862"/>
                    <a:pt x="866113" y="461890"/>
                    <a:pt x="861293" y="514917"/>
                  </a:cubicBezTo>
                  <a:cubicBezTo>
                    <a:pt x="856472" y="566337"/>
                    <a:pt x="857007" y="618829"/>
                    <a:pt x="845759" y="669714"/>
                  </a:cubicBezTo>
                  <a:cubicBezTo>
                    <a:pt x="839332" y="698102"/>
                    <a:pt x="833440" y="728098"/>
                    <a:pt x="822191" y="754879"/>
                  </a:cubicBezTo>
                  <a:cubicBezTo>
                    <a:pt x="808265" y="788088"/>
                    <a:pt x="794874" y="809513"/>
                    <a:pt x="765950" y="842722"/>
                  </a:cubicBezTo>
                  <a:cubicBezTo>
                    <a:pt x="763808" y="845936"/>
                    <a:pt x="747739" y="858256"/>
                    <a:pt x="744525" y="858256"/>
                  </a:cubicBezTo>
                  <a:cubicBezTo>
                    <a:pt x="752560" y="823975"/>
                    <a:pt x="764343" y="778447"/>
                    <a:pt x="768628" y="746309"/>
                  </a:cubicBezTo>
                  <a:close/>
                </a:path>
              </a:pathLst>
            </a:custGeom>
            <a:solidFill>
              <a:srgbClr val="8D4E22"/>
            </a:solidFill>
            <a:ln w="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5C66848-5697-43F9-ABB0-F910B39C36BB}"/>
                </a:ext>
              </a:extLst>
            </p:cNvPr>
            <p:cNvSpPr/>
            <p:nvPr/>
          </p:nvSpPr>
          <p:spPr>
            <a:xfrm>
              <a:off x="4250808" y="5103753"/>
              <a:ext cx="452680" cy="446835"/>
            </a:xfrm>
            <a:custGeom>
              <a:avLst/>
              <a:gdLst>
                <a:gd name="connsiteX0" fmla="*/ 68098 w 452680"/>
                <a:gd name="connsiteY0" fmla="*/ 153945 h 446835"/>
                <a:gd name="connsiteX1" fmla="*/ 148443 w 452680"/>
                <a:gd name="connsiteY1" fmla="*/ 9860 h 446835"/>
                <a:gd name="connsiteX2" fmla="*/ 167190 w 452680"/>
                <a:gd name="connsiteY2" fmla="*/ 5575 h 446835"/>
                <a:gd name="connsiteX3" fmla="*/ 168261 w 452680"/>
                <a:gd name="connsiteY3" fmla="*/ 7182 h 446835"/>
                <a:gd name="connsiteX4" fmla="*/ 208969 w 452680"/>
                <a:gd name="connsiteY4" fmla="*/ 68780 h 446835"/>
                <a:gd name="connsiteX5" fmla="*/ 214325 w 452680"/>
                <a:gd name="connsiteY5" fmla="*/ 76814 h 446835"/>
                <a:gd name="connsiteX6" fmla="*/ 233608 w 452680"/>
                <a:gd name="connsiteY6" fmla="*/ 127163 h 446835"/>
                <a:gd name="connsiteX7" fmla="*/ 220217 w 452680"/>
                <a:gd name="connsiteY7" fmla="*/ 200545 h 446835"/>
                <a:gd name="connsiteX8" fmla="*/ 230394 w 452680"/>
                <a:gd name="connsiteY8" fmla="*/ 221434 h 446835"/>
                <a:gd name="connsiteX9" fmla="*/ 261996 w 452680"/>
                <a:gd name="connsiteY9" fmla="*/ 264285 h 446835"/>
                <a:gd name="connsiteX10" fmla="*/ 263603 w 452680"/>
                <a:gd name="connsiteY10" fmla="*/ 289995 h 446835"/>
                <a:gd name="connsiteX11" fmla="*/ 297348 w 452680"/>
                <a:gd name="connsiteY11" fmla="*/ 340880 h 446835"/>
                <a:gd name="connsiteX12" fmla="*/ 440361 w 452680"/>
                <a:gd name="connsiteY12" fmla="*/ 429258 h 446835"/>
                <a:gd name="connsiteX13" fmla="*/ 452680 w 452680"/>
                <a:gd name="connsiteY13" fmla="*/ 438900 h 446835"/>
                <a:gd name="connsiteX14" fmla="*/ 182188 w 452680"/>
                <a:gd name="connsiteY14" fmla="*/ 434615 h 446835"/>
                <a:gd name="connsiteX15" fmla="*/ 144158 w 452680"/>
                <a:gd name="connsiteY15" fmla="*/ 405691 h 446835"/>
                <a:gd name="connsiteX16" fmla="*/ 20963 w 452680"/>
                <a:gd name="connsiteY16" fmla="*/ 277675 h 446835"/>
                <a:gd name="connsiteX17" fmla="*/ 13464 w 452680"/>
                <a:gd name="connsiteY17" fmla="*/ 233218 h 446835"/>
                <a:gd name="connsiteX18" fmla="*/ 68098 w 452680"/>
                <a:gd name="connsiteY18" fmla="*/ 153945 h 446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52680" h="446835">
                  <a:moveTo>
                    <a:pt x="68098" y="153945"/>
                  </a:moveTo>
                  <a:cubicBezTo>
                    <a:pt x="99701" y="108416"/>
                    <a:pt x="133981" y="64495"/>
                    <a:pt x="148443" y="9860"/>
                  </a:cubicBezTo>
                  <a:cubicBezTo>
                    <a:pt x="151657" y="-2459"/>
                    <a:pt x="158620" y="-2459"/>
                    <a:pt x="167190" y="5575"/>
                  </a:cubicBezTo>
                  <a:cubicBezTo>
                    <a:pt x="167726" y="6111"/>
                    <a:pt x="168261" y="6647"/>
                    <a:pt x="168261" y="7182"/>
                  </a:cubicBezTo>
                  <a:cubicBezTo>
                    <a:pt x="172546" y="33964"/>
                    <a:pt x="199863" y="45212"/>
                    <a:pt x="208969" y="68780"/>
                  </a:cubicBezTo>
                  <a:cubicBezTo>
                    <a:pt x="210040" y="71993"/>
                    <a:pt x="211647" y="75743"/>
                    <a:pt x="214325" y="76814"/>
                  </a:cubicBezTo>
                  <a:cubicBezTo>
                    <a:pt x="238964" y="86456"/>
                    <a:pt x="236822" y="107881"/>
                    <a:pt x="233608" y="127163"/>
                  </a:cubicBezTo>
                  <a:cubicBezTo>
                    <a:pt x="229323" y="151802"/>
                    <a:pt x="228787" y="176977"/>
                    <a:pt x="220217" y="200545"/>
                  </a:cubicBezTo>
                  <a:cubicBezTo>
                    <a:pt x="217003" y="209650"/>
                    <a:pt x="217539" y="217685"/>
                    <a:pt x="230394" y="221434"/>
                  </a:cubicBezTo>
                  <a:cubicBezTo>
                    <a:pt x="251819" y="226790"/>
                    <a:pt x="259854" y="243931"/>
                    <a:pt x="261996" y="264285"/>
                  </a:cubicBezTo>
                  <a:cubicBezTo>
                    <a:pt x="263068" y="272855"/>
                    <a:pt x="265210" y="281425"/>
                    <a:pt x="263603" y="289995"/>
                  </a:cubicBezTo>
                  <a:cubicBezTo>
                    <a:pt x="259318" y="317847"/>
                    <a:pt x="277530" y="329096"/>
                    <a:pt x="297348" y="340880"/>
                  </a:cubicBezTo>
                  <a:cubicBezTo>
                    <a:pt x="345555" y="369804"/>
                    <a:pt x="392690" y="399799"/>
                    <a:pt x="440361" y="429258"/>
                  </a:cubicBezTo>
                  <a:cubicBezTo>
                    <a:pt x="444646" y="431937"/>
                    <a:pt x="450002" y="433544"/>
                    <a:pt x="452680" y="438900"/>
                  </a:cubicBezTo>
                  <a:cubicBezTo>
                    <a:pt x="441432" y="456576"/>
                    <a:pt x="197721" y="439971"/>
                    <a:pt x="182188" y="434615"/>
                  </a:cubicBezTo>
                  <a:cubicBezTo>
                    <a:pt x="166654" y="429258"/>
                    <a:pt x="152192" y="421224"/>
                    <a:pt x="144158" y="405691"/>
                  </a:cubicBezTo>
                  <a:cubicBezTo>
                    <a:pt x="115769" y="350521"/>
                    <a:pt x="71312" y="311420"/>
                    <a:pt x="20963" y="277675"/>
                  </a:cubicBezTo>
                  <a:cubicBezTo>
                    <a:pt x="-2605" y="261606"/>
                    <a:pt x="-7961" y="260535"/>
                    <a:pt x="13464" y="233218"/>
                  </a:cubicBezTo>
                  <a:cubicBezTo>
                    <a:pt x="32211" y="208043"/>
                    <a:pt x="49351" y="180191"/>
                    <a:pt x="68098" y="153945"/>
                  </a:cubicBezTo>
                  <a:close/>
                </a:path>
              </a:pathLst>
            </a:custGeom>
            <a:solidFill>
              <a:srgbClr val="FDC383"/>
            </a:solidFill>
            <a:ln w="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3228073-857F-4AA4-B9A5-C9E218D95A6E}"/>
                </a:ext>
              </a:extLst>
            </p:cNvPr>
            <p:cNvSpPr/>
            <p:nvPr/>
          </p:nvSpPr>
          <p:spPr>
            <a:xfrm>
              <a:off x="4661710" y="5542653"/>
              <a:ext cx="244401" cy="105465"/>
            </a:xfrm>
            <a:custGeom>
              <a:avLst/>
              <a:gdLst>
                <a:gd name="connsiteX0" fmla="*/ 0 w 244401"/>
                <a:gd name="connsiteY0" fmla="*/ 8034 h 105465"/>
                <a:gd name="connsiteX1" fmla="*/ 41243 w 244401"/>
                <a:gd name="connsiteY1" fmla="*/ 0 h 105465"/>
                <a:gd name="connsiteX2" fmla="*/ 82487 w 244401"/>
                <a:gd name="connsiteY2" fmla="*/ 28924 h 105465"/>
                <a:gd name="connsiteX3" fmla="*/ 148905 w 244401"/>
                <a:gd name="connsiteY3" fmla="*/ 50349 h 105465"/>
                <a:gd name="connsiteX4" fmla="*/ 244247 w 244401"/>
                <a:gd name="connsiteY4" fmla="*/ 41779 h 105465"/>
                <a:gd name="connsiteX5" fmla="*/ 244247 w 244401"/>
                <a:gd name="connsiteY5" fmla="*/ 60526 h 105465"/>
                <a:gd name="connsiteX6" fmla="*/ 243712 w 244401"/>
                <a:gd name="connsiteY6" fmla="*/ 72310 h 105465"/>
                <a:gd name="connsiteX7" fmla="*/ 183185 w 244401"/>
                <a:gd name="connsiteY7" fmla="*/ 104983 h 105465"/>
                <a:gd name="connsiteX8" fmla="*/ 50349 w 244401"/>
                <a:gd name="connsiteY8" fmla="*/ 77666 h 105465"/>
                <a:gd name="connsiteX9" fmla="*/ 0 w 244401"/>
                <a:gd name="connsiteY9" fmla="*/ 8034 h 105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4401" h="105465">
                  <a:moveTo>
                    <a:pt x="0" y="8034"/>
                  </a:moveTo>
                  <a:cubicBezTo>
                    <a:pt x="13391" y="4285"/>
                    <a:pt x="25175" y="5356"/>
                    <a:pt x="41243" y="0"/>
                  </a:cubicBezTo>
                  <a:cubicBezTo>
                    <a:pt x="55705" y="5892"/>
                    <a:pt x="70703" y="18211"/>
                    <a:pt x="82487" y="28924"/>
                  </a:cubicBezTo>
                  <a:cubicBezTo>
                    <a:pt x="103376" y="47135"/>
                    <a:pt x="115696" y="53027"/>
                    <a:pt x="148905" y="50349"/>
                  </a:cubicBezTo>
                  <a:cubicBezTo>
                    <a:pt x="172473" y="47671"/>
                    <a:pt x="220679" y="44457"/>
                    <a:pt x="244247" y="41779"/>
                  </a:cubicBezTo>
                  <a:cubicBezTo>
                    <a:pt x="243712" y="64811"/>
                    <a:pt x="244783" y="46064"/>
                    <a:pt x="244247" y="60526"/>
                  </a:cubicBezTo>
                  <a:cubicBezTo>
                    <a:pt x="244247" y="64276"/>
                    <a:pt x="243712" y="68561"/>
                    <a:pt x="243712" y="72310"/>
                  </a:cubicBezTo>
                  <a:cubicBezTo>
                    <a:pt x="232999" y="100162"/>
                    <a:pt x="207289" y="103912"/>
                    <a:pt x="183185" y="104983"/>
                  </a:cubicBezTo>
                  <a:cubicBezTo>
                    <a:pt x="137121" y="107126"/>
                    <a:pt x="91057" y="102841"/>
                    <a:pt x="50349" y="77666"/>
                  </a:cubicBezTo>
                  <a:cubicBezTo>
                    <a:pt x="22496" y="61597"/>
                    <a:pt x="9641" y="36958"/>
                    <a:pt x="0" y="8034"/>
                  </a:cubicBezTo>
                  <a:close/>
                </a:path>
              </a:pathLst>
            </a:custGeom>
            <a:solidFill>
              <a:schemeClr val="accent2"/>
            </a:solidFill>
            <a:ln w="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5FAAB57-75B5-4E65-8B19-031DD6B987BF}"/>
                </a:ext>
              </a:extLst>
            </p:cNvPr>
            <p:cNvSpPr/>
            <p:nvPr/>
          </p:nvSpPr>
          <p:spPr>
            <a:xfrm>
              <a:off x="5447103" y="5486257"/>
              <a:ext cx="496742" cy="509240"/>
            </a:xfrm>
            <a:custGeom>
              <a:avLst/>
              <a:gdLst>
                <a:gd name="connsiteX0" fmla="*/ 166956 w 496742"/>
                <a:gd name="connsiteY0" fmla="*/ 28008 h 509240"/>
                <a:gd name="connsiteX1" fmla="*/ 274082 w 496742"/>
                <a:gd name="connsiteY1" fmla="*/ 9797 h 509240"/>
                <a:gd name="connsiteX2" fmla="*/ 479764 w 496742"/>
                <a:gd name="connsiteY2" fmla="*/ 155 h 509240"/>
                <a:gd name="connsiteX3" fmla="*/ 496368 w 496742"/>
                <a:gd name="connsiteY3" fmla="*/ 18902 h 509240"/>
                <a:gd name="connsiteX4" fmla="*/ 464231 w 496742"/>
                <a:gd name="connsiteY4" fmla="*/ 347779 h 509240"/>
                <a:gd name="connsiteX5" fmla="*/ 448697 w 496742"/>
                <a:gd name="connsiteY5" fmla="*/ 495077 h 509240"/>
                <a:gd name="connsiteX6" fmla="*/ 436378 w 496742"/>
                <a:gd name="connsiteY6" fmla="*/ 507932 h 509240"/>
                <a:gd name="connsiteX7" fmla="*/ 222662 w 496742"/>
                <a:gd name="connsiteY7" fmla="*/ 504183 h 509240"/>
                <a:gd name="connsiteX8" fmla="*/ 105359 w 496742"/>
                <a:gd name="connsiteY8" fmla="*/ 485971 h 509240"/>
                <a:gd name="connsiteX9" fmla="*/ 7874 w 496742"/>
                <a:gd name="connsiteY9" fmla="*/ 431873 h 509240"/>
                <a:gd name="connsiteX10" fmla="*/ 375 w 496742"/>
                <a:gd name="connsiteY10" fmla="*/ 410448 h 509240"/>
                <a:gd name="connsiteX11" fmla="*/ 166956 w 496742"/>
                <a:gd name="connsiteY11" fmla="*/ 28008 h 509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96742" h="509240">
                  <a:moveTo>
                    <a:pt x="166956" y="28008"/>
                  </a:moveTo>
                  <a:cubicBezTo>
                    <a:pt x="172848" y="18902"/>
                    <a:pt x="272475" y="22651"/>
                    <a:pt x="274082" y="9797"/>
                  </a:cubicBezTo>
                  <a:cubicBezTo>
                    <a:pt x="342643" y="6583"/>
                    <a:pt x="411203" y="3904"/>
                    <a:pt x="479764" y="155"/>
                  </a:cubicBezTo>
                  <a:cubicBezTo>
                    <a:pt x="494762" y="-916"/>
                    <a:pt x="497975" y="3369"/>
                    <a:pt x="496368" y="18902"/>
                  </a:cubicBezTo>
                  <a:cubicBezTo>
                    <a:pt x="485120" y="128706"/>
                    <a:pt x="474943" y="237975"/>
                    <a:pt x="464231" y="347779"/>
                  </a:cubicBezTo>
                  <a:cubicBezTo>
                    <a:pt x="459410" y="397057"/>
                    <a:pt x="453518" y="445799"/>
                    <a:pt x="448697" y="495077"/>
                  </a:cubicBezTo>
                  <a:cubicBezTo>
                    <a:pt x="447626" y="504183"/>
                    <a:pt x="446019" y="507932"/>
                    <a:pt x="436378" y="507932"/>
                  </a:cubicBezTo>
                  <a:cubicBezTo>
                    <a:pt x="365139" y="510074"/>
                    <a:pt x="293900" y="510074"/>
                    <a:pt x="222662" y="504183"/>
                  </a:cubicBezTo>
                  <a:cubicBezTo>
                    <a:pt x="183025" y="500433"/>
                    <a:pt x="143924" y="496684"/>
                    <a:pt x="105359" y="485971"/>
                  </a:cubicBezTo>
                  <a:cubicBezTo>
                    <a:pt x="55545" y="472045"/>
                    <a:pt x="41619" y="470974"/>
                    <a:pt x="7874" y="431873"/>
                  </a:cubicBezTo>
                  <a:cubicBezTo>
                    <a:pt x="2518" y="425445"/>
                    <a:pt x="-1232" y="419553"/>
                    <a:pt x="375" y="410448"/>
                  </a:cubicBezTo>
                  <a:cubicBezTo>
                    <a:pt x="8945" y="362241"/>
                    <a:pt x="135890" y="85320"/>
                    <a:pt x="166956" y="28008"/>
                  </a:cubicBezTo>
                  <a:close/>
                </a:path>
              </a:pathLst>
            </a:custGeom>
            <a:solidFill>
              <a:schemeClr val="accent2"/>
            </a:solidFill>
            <a:ln w="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B914C39-3796-4315-AE25-76DC64B162A6}"/>
                </a:ext>
              </a:extLst>
            </p:cNvPr>
            <p:cNvSpPr/>
            <p:nvPr/>
          </p:nvSpPr>
          <p:spPr>
            <a:xfrm>
              <a:off x="5446847" y="5069439"/>
              <a:ext cx="167246" cy="266076"/>
            </a:xfrm>
            <a:custGeom>
              <a:avLst/>
              <a:gdLst>
                <a:gd name="connsiteX0" fmla="*/ 631 w 167246"/>
                <a:gd name="connsiteY0" fmla="*/ 235394 h 266076"/>
                <a:gd name="connsiteX1" fmla="*/ 20449 w 167246"/>
                <a:gd name="connsiteY1" fmla="*/ 149158 h 266076"/>
                <a:gd name="connsiteX2" fmla="*/ 47767 w 167246"/>
                <a:gd name="connsiteY2" fmla="*/ 19000 h 266076"/>
                <a:gd name="connsiteX3" fmla="*/ 97044 w 167246"/>
                <a:gd name="connsiteY3" fmla="*/ 7752 h 266076"/>
                <a:gd name="connsiteX4" fmla="*/ 153285 w 167246"/>
                <a:gd name="connsiteY4" fmla="*/ 789 h 266076"/>
                <a:gd name="connsiteX5" fmla="*/ 166141 w 167246"/>
                <a:gd name="connsiteY5" fmla="*/ 15250 h 266076"/>
                <a:gd name="connsiteX6" fmla="*/ 127040 w 167246"/>
                <a:gd name="connsiteY6" fmla="*/ 251463 h 266076"/>
                <a:gd name="connsiteX7" fmla="*/ 104543 w 167246"/>
                <a:gd name="connsiteY7" fmla="*/ 264318 h 266076"/>
                <a:gd name="connsiteX8" fmla="*/ 631 w 167246"/>
                <a:gd name="connsiteY8" fmla="*/ 235394 h 266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7246" h="266076">
                  <a:moveTo>
                    <a:pt x="631" y="235394"/>
                  </a:moveTo>
                  <a:cubicBezTo>
                    <a:pt x="-3654" y="203792"/>
                    <a:pt x="15093" y="178082"/>
                    <a:pt x="20449" y="149158"/>
                  </a:cubicBezTo>
                  <a:cubicBezTo>
                    <a:pt x="28484" y="105772"/>
                    <a:pt x="48302" y="64528"/>
                    <a:pt x="47767" y="19000"/>
                  </a:cubicBezTo>
                  <a:cubicBezTo>
                    <a:pt x="61157" y="2931"/>
                    <a:pt x="80975" y="12037"/>
                    <a:pt x="97044" y="7752"/>
                  </a:cubicBezTo>
                  <a:cubicBezTo>
                    <a:pt x="115256" y="2931"/>
                    <a:pt x="135074" y="4538"/>
                    <a:pt x="153285" y="789"/>
                  </a:cubicBezTo>
                  <a:cubicBezTo>
                    <a:pt x="168819" y="-2425"/>
                    <a:pt x="168283" y="4538"/>
                    <a:pt x="166141" y="15250"/>
                  </a:cubicBezTo>
                  <a:cubicBezTo>
                    <a:pt x="152750" y="93988"/>
                    <a:pt x="139895" y="172726"/>
                    <a:pt x="127040" y="251463"/>
                  </a:cubicBezTo>
                  <a:cubicBezTo>
                    <a:pt x="124362" y="263783"/>
                    <a:pt x="120077" y="269139"/>
                    <a:pt x="104543" y="264318"/>
                  </a:cubicBezTo>
                  <a:cubicBezTo>
                    <a:pt x="70799" y="253070"/>
                    <a:pt x="35447" y="245036"/>
                    <a:pt x="631" y="235394"/>
                  </a:cubicBezTo>
                  <a:close/>
                </a:path>
              </a:pathLst>
            </a:custGeom>
            <a:solidFill>
              <a:schemeClr val="accent2"/>
            </a:solidFill>
            <a:ln w="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505EE36-7FD4-4AED-A02B-3720C021F5AF}"/>
                </a:ext>
              </a:extLst>
            </p:cNvPr>
            <p:cNvSpPr/>
            <p:nvPr/>
          </p:nvSpPr>
          <p:spPr>
            <a:xfrm>
              <a:off x="4881006" y="5093260"/>
              <a:ext cx="616552" cy="245796"/>
            </a:xfrm>
            <a:custGeom>
              <a:avLst/>
              <a:gdLst>
                <a:gd name="connsiteX0" fmla="*/ 616287 w 616552"/>
                <a:gd name="connsiteY0" fmla="*/ 0 h 245796"/>
                <a:gd name="connsiteX1" fmla="*/ 467381 w 616552"/>
                <a:gd name="connsiteY1" fmla="*/ 5356 h 245796"/>
                <a:gd name="connsiteX2" fmla="*/ 301336 w 616552"/>
                <a:gd name="connsiteY2" fmla="*/ 8570 h 245796"/>
                <a:gd name="connsiteX3" fmla="*/ 8347 w 616552"/>
                <a:gd name="connsiteY3" fmla="*/ 158546 h 245796"/>
                <a:gd name="connsiteX4" fmla="*/ 1919 w 616552"/>
                <a:gd name="connsiteY4" fmla="*/ 185864 h 245796"/>
                <a:gd name="connsiteX5" fmla="*/ 89227 w 616552"/>
                <a:gd name="connsiteY5" fmla="*/ 219073 h 245796"/>
                <a:gd name="connsiteX6" fmla="*/ 222599 w 616552"/>
                <a:gd name="connsiteY6" fmla="*/ 165510 h 245796"/>
                <a:gd name="connsiteX7" fmla="*/ 299194 w 616552"/>
                <a:gd name="connsiteY7" fmla="*/ 156939 h 245796"/>
                <a:gd name="connsiteX8" fmla="*/ 223134 w 616552"/>
                <a:gd name="connsiteY8" fmla="*/ 191755 h 245796"/>
                <a:gd name="connsiteX9" fmla="*/ 178141 w 616552"/>
                <a:gd name="connsiteY9" fmla="*/ 206217 h 245796"/>
                <a:gd name="connsiteX10" fmla="*/ 160466 w 616552"/>
                <a:gd name="connsiteY10" fmla="*/ 224964 h 245796"/>
                <a:gd name="connsiteX11" fmla="*/ 181891 w 616552"/>
                <a:gd name="connsiteY11" fmla="*/ 244783 h 245796"/>
                <a:gd name="connsiteX12" fmla="*/ 199567 w 616552"/>
                <a:gd name="connsiteY12" fmla="*/ 244783 h 245796"/>
                <a:gd name="connsiteX13" fmla="*/ 285267 w 616552"/>
                <a:gd name="connsiteY13" fmla="*/ 230856 h 245796"/>
                <a:gd name="connsiteX14" fmla="*/ 572365 w 616552"/>
                <a:gd name="connsiteY14" fmla="*/ 202468 h 245796"/>
                <a:gd name="connsiteX15" fmla="*/ 572365 w 616552"/>
                <a:gd name="connsiteY15" fmla="*/ 202468 h 245796"/>
                <a:gd name="connsiteX16" fmla="*/ 616287 w 616552"/>
                <a:gd name="connsiteY16" fmla="*/ 0 h 245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16552" h="245796">
                  <a:moveTo>
                    <a:pt x="616287" y="0"/>
                  </a:moveTo>
                  <a:cubicBezTo>
                    <a:pt x="572901" y="0"/>
                    <a:pt x="511303" y="4821"/>
                    <a:pt x="467381" y="5356"/>
                  </a:cubicBezTo>
                  <a:cubicBezTo>
                    <a:pt x="412212" y="7499"/>
                    <a:pt x="356506" y="7499"/>
                    <a:pt x="301336" y="8570"/>
                  </a:cubicBezTo>
                  <a:cubicBezTo>
                    <a:pt x="178677" y="11784"/>
                    <a:pt x="90834" y="78738"/>
                    <a:pt x="8347" y="158546"/>
                  </a:cubicBezTo>
                  <a:cubicBezTo>
                    <a:pt x="848" y="166045"/>
                    <a:pt x="-2366" y="175151"/>
                    <a:pt x="1919" y="185864"/>
                  </a:cubicBezTo>
                  <a:cubicBezTo>
                    <a:pt x="16381" y="222822"/>
                    <a:pt x="53340" y="236748"/>
                    <a:pt x="89227" y="219073"/>
                  </a:cubicBezTo>
                  <a:cubicBezTo>
                    <a:pt x="132613" y="198183"/>
                    <a:pt x="173856" y="172473"/>
                    <a:pt x="222599" y="165510"/>
                  </a:cubicBezTo>
                  <a:cubicBezTo>
                    <a:pt x="246166" y="162296"/>
                    <a:pt x="268663" y="153190"/>
                    <a:pt x="299194" y="156939"/>
                  </a:cubicBezTo>
                  <a:cubicBezTo>
                    <a:pt x="271877" y="174080"/>
                    <a:pt x="247238" y="182650"/>
                    <a:pt x="223134" y="191755"/>
                  </a:cubicBezTo>
                  <a:cubicBezTo>
                    <a:pt x="208137" y="197112"/>
                    <a:pt x="192603" y="200861"/>
                    <a:pt x="178141" y="206217"/>
                  </a:cubicBezTo>
                  <a:cubicBezTo>
                    <a:pt x="169571" y="209431"/>
                    <a:pt x="159930" y="214252"/>
                    <a:pt x="160466" y="224964"/>
                  </a:cubicBezTo>
                  <a:cubicBezTo>
                    <a:pt x="161001" y="237820"/>
                    <a:pt x="171178" y="242105"/>
                    <a:pt x="181891" y="244783"/>
                  </a:cubicBezTo>
                  <a:cubicBezTo>
                    <a:pt x="187783" y="246390"/>
                    <a:pt x="193675" y="245854"/>
                    <a:pt x="199567" y="244783"/>
                  </a:cubicBezTo>
                  <a:cubicBezTo>
                    <a:pt x="227955" y="239962"/>
                    <a:pt x="256343" y="234070"/>
                    <a:pt x="285267" y="230856"/>
                  </a:cubicBezTo>
                  <a:cubicBezTo>
                    <a:pt x="376860" y="221751"/>
                    <a:pt x="561117" y="189613"/>
                    <a:pt x="572365" y="202468"/>
                  </a:cubicBezTo>
                  <a:cubicBezTo>
                    <a:pt x="572365" y="202468"/>
                    <a:pt x="572365" y="202468"/>
                    <a:pt x="572365" y="202468"/>
                  </a:cubicBezTo>
                  <a:cubicBezTo>
                    <a:pt x="583077" y="136586"/>
                    <a:pt x="620036" y="57312"/>
                    <a:pt x="616287" y="0"/>
                  </a:cubicBezTo>
                  <a:close/>
                </a:path>
              </a:pathLst>
            </a:custGeom>
            <a:solidFill>
              <a:srgbClr val="FDC484"/>
            </a:solidFill>
            <a:ln w="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4" name="직사각형 5">
            <a:extLst>
              <a:ext uri="{FF2B5EF4-FFF2-40B4-BE49-F238E27FC236}">
                <a16:creationId xmlns:a16="http://schemas.microsoft.com/office/drawing/2014/main" id="{62FCDA44-6A11-4862-AC43-2EE435C27F3A}"/>
              </a:ext>
            </a:extLst>
          </p:cNvPr>
          <p:cNvSpPr/>
          <p:nvPr/>
        </p:nvSpPr>
        <p:spPr>
          <a:xfrm>
            <a:off x="6328140" y="551949"/>
            <a:ext cx="4396803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4000" b="1" dirty="0">
                <a:solidFill>
                  <a:schemeClr val="accent3"/>
                </a:solidFill>
                <a:latin typeface="+mj-lt"/>
              </a:rPr>
              <a:t>PORTFOLIO</a:t>
            </a:r>
          </a:p>
        </p:txBody>
      </p:sp>
      <p:sp>
        <p:nvSpPr>
          <p:cNvPr id="15" name="직사각형 6">
            <a:extLst>
              <a:ext uri="{FF2B5EF4-FFF2-40B4-BE49-F238E27FC236}">
                <a16:creationId xmlns:a16="http://schemas.microsoft.com/office/drawing/2014/main" id="{9266FBDC-2D84-4241-A1FD-123F18935DC5}"/>
              </a:ext>
            </a:extLst>
          </p:cNvPr>
          <p:cNvSpPr/>
          <p:nvPr/>
        </p:nvSpPr>
        <p:spPr>
          <a:xfrm>
            <a:off x="6328139" y="1272587"/>
            <a:ext cx="4396804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4000" b="1" dirty="0">
                <a:solidFill>
                  <a:schemeClr val="accent3"/>
                </a:solidFill>
                <a:latin typeface="+mj-lt"/>
              </a:rPr>
              <a:t>PRESENTATION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A857BB9-368F-4C04-979B-4E8515CF3BDE}"/>
              </a:ext>
            </a:extLst>
          </p:cNvPr>
          <p:cNvSpPr txBox="1"/>
          <p:nvPr/>
        </p:nvSpPr>
        <p:spPr>
          <a:xfrm>
            <a:off x="6042575" y="2451151"/>
            <a:ext cx="5493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4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ko-KR" altLang="en-US" sz="1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A4A66FC-E2EB-4D90-BF32-61E4AB230ECC}"/>
              </a:ext>
            </a:extLst>
          </p:cNvPr>
          <p:cNvSpPr txBox="1"/>
          <p:nvPr/>
        </p:nvSpPr>
        <p:spPr>
          <a:xfrm>
            <a:off x="6042576" y="3100210"/>
            <a:ext cx="54935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Easy to change colors, photos and Text. You can simply impress your audience and add a unique zing and appeal to your Presentations. Easy to change colors, photos and Text. You can simply impress your audience and add a unique zing and appeal to your Presentations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C85BFCC-C26F-4356-95AB-BF0E87D0E96C}"/>
              </a:ext>
            </a:extLst>
          </p:cNvPr>
          <p:cNvGrpSpPr/>
          <p:nvPr/>
        </p:nvGrpSpPr>
        <p:grpSpPr>
          <a:xfrm>
            <a:off x="6042575" y="4475130"/>
            <a:ext cx="1541930" cy="1750270"/>
            <a:chOff x="7577191" y="234924"/>
            <a:chExt cx="1956955" cy="175027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9CD29F0-7F5C-402D-9582-EB9DDA4CAE41}"/>
                </a:ext>
              </a:extLst>
            </p:cNvPr>
            <p:cNvSpPr txBox="1"/>
            <p:nvPr/>
          </p:nvSpPr>
          <p:spPr>
            <a:xfrm>
              <a:off x="7577191" y="234924"/>
              <a:ext cx="1956955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accent1"/>
                  </a:solidFill>
                  <a:cs typeface="Arial" pitchFamily="34" charset="0"/>
                </a:rPr>
                <a:t>$350</a:t>
              </a:r>
              <a:endParaRPr lang="ko-KR" altLang="en-US" sz="36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CA6E7178-7876-40B0-B9D5-04E9DD712B2C}"/>
                </a:ext>
              </a:extLst>
            </p:cNvPr>
            <p:cNvGrpSpPr/>
            <p:nvPr/>
          </p:nvGrpSpPr>
          <p:grpSpPr>
            <a:xfrm>
              <a:off x="7577191" y="864827"/>
              <a:ext cx="1956955" cy="1120367"/>
              <a:chOff x="803640" y="3362835"/>
              <a:chExt cx="2059657" cy="840274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03F521D-E767-4F5A-8505-AEB1970AB78C}"/>
                  </a:ext>
                </a:extLst>
              </p:cNvPr>
              <p:cNvSpPr txBox="1"/>
              <p:nvPr/>
            </p:nvSpPr>
            <p:spPr>
              <a:xfrm>
                <a:off x="803640" y="3579862"/>
                <a:ext cx="2059657" cy="6232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Get a modern PowerPoint  Presentation that is beautifully designed. 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1E9A9FD-8D76-4BD9-8154-BCC9E56C545E}"/>
                  </a:ext>
                </a:extLst>
              </p:cNvPr>
              <p:cNvSpPr txBox="1"/>
              <p:nvPr/>
            </p:nvSpPr>
            <p:spPr>
              <a:xfrm>
                <a:off x="803640" y="3362835"/>
                <a:ext cx="2059657" cy="2077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Your Text  Here</a:t>
                </a:r>
                <a:endParaRPr lang="ko-KR" altLang="en-US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E0D8547-7E97-4236-9606-1E92E3281612}"/>
              </a:ext>
            </a:extLst>
          </p:cNvPr>
          <p:cNvGrpSpPr/>
          <p:nvPr/>
        </p:nvGrpSpPr>
        <p:grpSpPr>
          <a:xfrm>
            <a:off x="8018374" y="4475130"/>
            <a:ext cx="1541930" cy="1750270"/>
            <a:chOff x="7577191" y="1784099"/>
            <a:chExt cx="1956955" cy="175027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503425D-F2F4-481D-A627-46AA13DA4D94}"/>
                </a:ext>
              </a:extLst>
            </p:cNvPr>
            <p:cNvSpPr txBox="1"/>
            <p:nvPr/>
          </p:nvSpPr>
          <p:spPr>
            <a:xfrm>
              <a:off x="7577191" y="1784099"/>
              <a:ext cx="1956955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accent2"/>
                  </a:solidFill>
                  <a:cs typeface="Arial" pitchFamily="34" charset="0"/>
                </a:rPr>
                <a:t>$250</a:t>
              </a:r>
              <a:endParaRPr lang="ko-KR" altLang="en-US" sz="36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BFF5574C-8ED0-4776-A23E-27E4D1D33B2C}"/>
                </a:ext>
              </a:extLst>
            </p:cNvPr>
            <p:cNvGrpSpPr/>
            <p:nvPr/>
          </p:nvGrpSpPr>
          <p:grpSpPr>
            <a:xfrm>
              <a:off x="7577191" y="2414002"/>
              <a:ext cx="1956955" cy="1120367"/>
              <a:chOff x="803640" y="3362835"/>
              <a:chExt cx="2059657" cy="840274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F6F1F58-8F88-487C-A168-71B2E296DD1B}"/>
                  </a:ext>
                </a:extLst>
              </p:cNvPr>
              <p:cNvSpPr txBox="1"/>
              <p:nvPr/>
            </p:nvSpPr>
            <p:spPr>
              <a:xfrm>
                <a:off x="803640" y="3579862"/>
                <a:ext cx="2059657" cy="6232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Get a modern PowerPoint  Presentation that is beautifully designed. 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A75B945-01B3-4AF2-A275-3F7D42FECA2F}"/>
                  </a:ext>
                </a:extLst>
              </p:cNvPr>
              <p:cNvSpPr txBox="1"/>
              <p:nvPr/>
            </p:nvSpPr>
            <p:spPr>
              <a:xfrm>
                <a:off x="803640" y="3362835"/>
                <a:ext cx="2059657" cy="2077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Your Text  Here</a:t>
                </a:r>
                <a:endParaRPr lang="ko-KR" altLang="en-US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1D51B0D-FFCE-45A4-A293-CEDED8C1E4AE}"/>
              </a:ext>
            </a:extLst>
          </p:cNvPr>
          <p:cNvGrpSpPr/>
          <p:nvPr/>
        </p:nvGrpSpPr>
        <p:grpSpPr>
          <a:xfrm>
            <a:off x="9994174" y="4475130"/>
            <a:ext cx="1541930" cy="1750270"/>
            <a:chOff x="7577191" y="1784099"/>
            <a:chExt cx="1956955" cy="175027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E05D624-14FD-42F6-92AE-61AC81833829}"/>
                </a:ext>
              </a:extLst>
            </p:cNvPr>
            <p:cNvSpPr txBox="1"/>
            <p:nvPr/>
          </p:nvSpPr>
          <p:spPr>
            <a:xfrm>
              <a:off x="7577191" y="1784099"/>
              <a:ext cx="1956955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accent3"/>
                  </a:solidFill>
                  <a:cs typeface="Arial" pitchFamily="34" charset="0"/>
                </a:rPr>
                <a:t>$150</a:t>
              </a:r>
              <a:endParaRPr lang="ko-KR" altLang="en-US" sz="36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467AA561-1D98-4D6F-B22B-E2E729EE758B}"/>
                </a:ext>
              </a:extLst>
            </p:cNvPr>
            <p:cNvGrpSpPr/>
            <p:nvPr/>
          </p:nvGrpSpPr>
          <p:grpSpPr>
            <a:xfrm>
              <a:off x="7577191" y="2414002"/>
              <a:ext cx="1956955" cy="1120367"/>
              <a:chOff x="803640" y="3362835"/>
              <a:chExt cx="2059657" cy="840274"/>
            </a:xfrm>
          </p:grpSpPr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2B262B0-B8E5-479B-A6EA-3E3CA291B90D}"/>
                  </a:ext>
                </a:extLst>
              </p:cNvPr>
              <p:cNvSpPr txBox="1"/>
              <p:nvPr/>
            </p:nvSpPr>
            <p:spPr>
              <a:xfrm>
                <a:off x="803640" y="3579862"/>
                <a:ext cx="2059657" cy="6232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Get a modern PowerPoint  Presentation that is beautifully designed. 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7245C5B-8972-4534-8017-E614F16ABD37}"/>
                  </a:ext>
                </a:extLst>
              </p:cNvPr>
              <p:cNvSpPr txBox="1"/>
              <p:nvPr/>
            </p:nvSpPr>
            <p:spPr>
              <a:xfrm>
                <a:off x="803640" y="3362835"/>
                <a:ext cx="2059657" cy="2077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Your Text  Here</a:t>
                </a:r>
                <a:endParaRPr lang="ko-KR" altLang="en-US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80A3E1-88FE-444E-827E-9779C6C4EE8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03EBCE64-AFB1-4811-B8F9-0B8D4CB0140A}"/>
              </a:ext>
            </a:extLst>
          </p:cNvPr>
          <p:cNvSpPr/>
          <p:nvPr/>
        </p:nvSpPr>
        <p:spPr>
          <a:xfrm flipH="1">
            <a:off x="797817" y="3557117"/>
            <a:ext cx="11394183" cy="3300883"/>
          </a:xfrm>
          <a:custGeom>
            <a:avLst/>
            <a:gdLst>
              <a:gd name="connsiteX0" fmla="*/ 3168075 w 11394183"/>
              <a:gd name="connsiteY0" fmla="*/ 3011446 h 3300883"/>
              <a:gd name="connsiteX1" fmla="*/ 3141946 w 11394183"/>
              <a:gd name="connsiteY1" fmla="*/ 3047736 h 3300883"/>
              <a:gd name="connsiteX2" fmla="*/ 3141946 w 11394183"/>
              <a:gd name="connsiteY2" fmla="*/ 3300883 h 3300883"/>
              <a:gd name="connsiteX3" fmla="*/ 3165898 w 11394183"/>
              <a:gd name="connsiteY3" fmla="*/ 3300883 h 3300883"/>
              <a:gd name="connsiteX4" fmla="*/ 3165898 w 11394183"/>
              <a:gd name="connsiteY4" fmla="*/ 3029591 h 3300883"/>
              <a:gd name="connsiteX5" fmla="*/ 3168075 w 11394183"/>
              <a:gd name="connsiteY5" fmla="*/ 3011446 h 3300883"/>
              <a:gd name="connsiteX6" fmla="*/ 2591366 w 11394183"/>
              <a:gd name="connsiteY6" fmla="*/ 3007317 h 3300883"/>
              <a:gd name="connsiteX7" fmla="*/ 2577282 w 11394183"/>
              <a:gd name="connsiteY7" fmla="*/ 3041202 h 3300883"/>
              <a:gd name="connsiteX8" fmla="*/ 2577491 w 11394183"/>
              <a:gd name="connsiteY8" fmla="*/ 3300883 h 3300883"/>
              <a:gd name="connsiteX9" fmla="*/ 2606313 w 11394183"/>
              <a:gd name="connsiteY9" fmla="*/ 3300883 h 3300883"/>
              <a:gd name="connsiteX10" fmla="*/ 2606313 w 11394183"/>
              <a:gd name="connsiteY10" fmla="*/ 3041928 h 3300883"/>
              <a:gd name="connsiteX11" fmla="*/ 2610667 w 11394183"/>
              <a:gd name="connsiteY11" fmla="*/ 3013622 h 3300883"/>
              <a:gd name="connsiteX12" fmla="*/ 2591366 w 11394183"/>
              <a:gd name="connsiteY12" fmla="*/ 3007317 h 3300883"/>
              <a:gd name="connsiteX13" fmla="*/ 2903083 w 11394183"/>
              <a:gd name="connsiteY13" fmla="*/ 3005447 h 3300883"/>
              <a:gd name="connsiteX14" fmla="*/ 2887195 w 11394183"/>
              <a:gd name="connsiteY14" fmla="*/ 3009994 h 3300883"/>
              <a:gd name="connsiteX15" fmla="*/ 2877033 w 11394183"/>
              <a:gd name="connsiteY15" fmla="*/ 3048460 h 3300883"/>
              <a:gd name="connsiteX16" fmla="*/ 2877033 w 11394183"/>
              <a:gd name="connsiteY16" fmla="*/ 3300883 h 3300883"/>
              <a:gd name="connsiteX17" fmla="*/ 2924210 w 11394183"/>
              <a:gd name="connsiteY17" fmla="*/ 3300883 h 3300883"/>
              <a:gd name="connsiteX18" fmla="*/ 2924210 w 11394183"/>
              <a:gd name="connsiteY18" fmla="*/ 3039025 h 3300883"/>
              <a:gd name="connsiteX19" fmla="*/ 2903083 w 11394183"/>
              <a:gd name="connsiteY19" fmla="*/ 3005447 h 3300883"/>
              <a:gd name="connsiteX20" fmla="*/ 1413840 w 11394183"/>
              <a:gd name="connsiteY20" fmla="*/ 2870642 h 3300883"/>
              <a:gd name="connsiteX21" fmla="*/ 1414566 w 11394183"/>
              <a:gd name="connsiteY21" fmla="*/ 2874271 h 3300883"/>
              <a:gd name="connsiteX22" fmla="*/ 1228038 w 11394183"/>
              <a:gd name="connsiteY22" fmla="*/ 2874271 h 3300883"/>
              <a:gd name="connsiteX23" fmla="*/ 1228038 w 11394183"/>
              <a:gd name="connsiteY23" fmla="*/ 2870642 h 3300883"/>
              <a:gd name="connsiteX24" fmla="*/ 1413840 w 11394183"/>
              <a:gd name="connsiteY24" fmla="*/ 2870642 h 3300883"/>
              <a:gd name="connsiteX25" fmla="*/ 3635032 w 11394183"/>
              <a:gd name="connsiteY25" fmla="*/ 2179418 h 3300883"/>
              <a:gd name="connsiteX26" fmla="*/ 3649275 w 11394183"/>
              <a:gd name="connsiteY26" fmla="*/ 2179690 h 3300883"/>
              <a:gd name="connsiteX27" fmla="*/ 4079669 w 11394183"/>
              <a:gd name="connsiteY27" fmla="*/ 2179690 h 3300883"/>
              <a:gd name="connsiteX28" fmla="*/ 4093459 w 11394183"/>
              <a:gd name="connsiteY28" fmla="*/ 2186222 h 3300883"/>
              <a:gd name="connsiteX29" fmla="*/ 3622421 w 11394183"/>
              <a:gd name="connsiteY29" fmla="*/ 2186222 h 3300883"/>
              <a:gd name="connsiteX30" fmla="*/ 3624598 w 11394183"/>
              <a:gd name="connsiteY30" fmla="*/ 2190577 h 3300883"/>
              <a:gd name="connsiteX31" fmla="*/ 4062975 w 11394183"/>
              <a:gd name="connsiteY31" fmla="*/ 2190577 h 3300883"/>
              <a:gd name="connsiteX32" fmla="*/ 4102168 w 11394183"/>
              <a:gd name="connsiteY32" fmla="*/ 2228318 h 3300883"/>
              <a:gd name="connsiteX33" fmla="*/ 4093459 w 11394183"/>
              <a:gd name="connsiteY33" fmla="*/ 2416298 h 3300883"/>
              <a:gd name="connsiteX34" fmla="*/ 4059347 w 11394183"/>
              <a:gd name="connsiteY34" fmla="*/ 2447507 h 3300883"/>
              <a:gd name="connsiteX35" fmla="*/ 3650000 w 11394183"/>
              <a:gd name="connsiteY35" fmla="*/ 2447507 h 3300883"/>
              <a:gd name="connsiteX36" fmla="*/ 3621696 w 11394183"/>
              <a:gd name="connsiteY36" fmla="*/ 2418475 h 3300883"/>
              <a:gd name="connsiteX37" fmla="*/ 3598470 w 11394183"/>
              <a:gd name="connsiteY37" fmla="*/ 2396702 h 3300883"/>
              <a:gd name="connsiteX38" fmla="*/ 3504842 w 11394183"/>
              <a:gd name="connsiteY38" fmla="*/ 2387266 h 3300883"/>
              <a:gd name="connsiteX39" fmla="*/ 3506294 w 11394183"/>
              <a:gd name="connsiteY39" fmla="*/ 2251543 h 3300883"/>
              <a:gd name="connsiteX40" fmla="*/ 3618791 w 11394183"/>
              <a:gd name="connsiteY40" fmla="*/ 2250818 h 3300883"/>
              <a:gd name="connsiteX41" fmla="*/ 3620969 w 11394183"/>
              <a:gd name="connsiteY41" fmla="*/ 2195657 h 3300883"/>
              <a:gd name="connsiteX42" fmla="*/ 3622421 w 11394183"/>
              <a:gd name="connsiteY42" fmla="*/ 2186222 h 3300883"/>
              <a:gd name="connsiteX43" fmla="*/ 3635032 w 11394183"/>
              <a:gd name="connsiteY43" fmla="*/ 2179418 h 3300883"/>
              <a:gd name="connsiteX44" fmla="*/ 76208 w 11394183"/>
              <a:gd name="connsiteY44" fmla="*/ 1218744 h 3300883"/>
              <a:gd name="connsiteX45" fmla="*/ 0 w 11394183"/>
              <a:gd name="connsiteY45" fmla="*/ 1294951 h 3300883"/>
              <a:gd name="connsiteX46" fmla="*/ 0 w 11394183"/>
              <a:gd name="connsiteY46" fmla="*/ 1338499 h 3300883"/>
              <a:gd name="connsiteX47" fmla="*/ 0 w 11394183"/>
              <a:gd name="connsiteY47" fmla="*/ 3206684 h 3300883"/>
              <a:gd name="connsiteX48" fmla="*/ 1452 w 11394183"/>
              <a:gd name="connsiteY48" fmla="*/ 3264747 h 3300883"/>
              <a:gd name="connsiteX49" fmla="*/ 5988 w 11394183"/>
              <a:gd name="connsiteY49" fmla="*/ 3287337 h 3300883"/>
              <a:gd name="connsiteX50" fmla="*/ 19459 w 11394183"/>
              <a:gd name="connsiteY50" fmla="*/ 3300883 h 3300883"/>
              <a:gd name="connsiteX51" fmla="*/ 25633 w 11394183"/>
              <a:gd name="connsiteY51" fmla="*/ 3300883 h 3300883"/>
              <a:gd name="connsiteX52" fmla="*/ 26219 w 11394183"/>
              <a:gd name="connsiteY52" fmla="*/ 3300311 h 3300883"/>
              <a:gd name="connsiteX53" fmla="*/ 26699 w 11394183"/>
              <a:gd name="connsiteY53" fmla="*/ 3300883 h 3300883"/>
              <a:gd name="connsiteX54" fmla="*/ 1001629 w 11394183"/>
              <a:gd name="connsiteY54" fmla="*/ 3300883 h 3300883"/>
              <a:gd name="connsiteX55" fmla="*/ 1038606 w 11394183"/>
              <a:gd name="connsiteY55" fmla="*/ 3290150 h 3300883"/>
              <a:gd name="connsiteX56" fmla="*/ 997236 w 11394183"/>
              <a:gd name="connsiteY56" fmla="*/ 3251683 h 3300883"/>
              <a:gd name="connsiteX57" fmla="*/ 706920 w 11394183"/>
              <a:gd name="connsiteY57" fmla="*/ 2937416 h 3300883"/>
              <a:gd name="connsiteX58" fmla="*/ 566116 w 11394183"/>
              <a:gd name="connsiteY58" fmla="*/ 2610810 h 3300883"/>
              <a:gd name="connsiteX59" fmla="*/ 553779 w 11394183"/>
              <a:gd name="connsiteY59" fmla="*/ 2577424 h 3300883"/>
              <a:gd name="connsiteX60" fmla="*/ 545795 w 11394183"/>
              <a:gd name="connsiteY60" fmla="*/ 2556376 h 3300883"/>
              <a:gd name="connsiteX61" fmla="*/ 521117 w 11394183"/>
              <a:gd name="connsiteY61" fmla="*/ 2426459 h 3300883"/>
              <a:gd name="connsiteX62" fmla="*/ 528376 w 11394183"/>
              <a:gd name="connsiteY62" fmla="*/ 2095499 h 3300883"/>
              <a:gd name="connsiteX63" fmla="*/ 538537 w 11394183"/>
              <a:gd name="connsiteY63" fmla="*/ 2069371 h 3300883"/>
              <a:gd name="connsiteX64" fmla="*/ 538537 w 11394183"/>
              <a:gd name="connsiteY64" fmla="*/ 2066467 h 3300883"/>
              <a:gd name="connsiteX65" fmla="*/ 593697 w 11394183"/>
              <a:gd name="connsiteY65" fmla="*/ 1850181 h 3300883"/>
              <a:gd name="connsiteX66" fmla="*/ 880384 w 11394183"/>
              <a:gd name="connsiteY66" fmla="*/ 1419788 h 3300883"/>
              <a:gd name="connsiteX67" fmla="*/ 909415 w 11394183"/>
              <a:gd name="connsiteY67" fmla="*/ 1403095 h 3300883"/>
              <a:gd name="connsiteX68" fmla="*/ 981269 w 11394183"/>
              <a:gd name="connsiteY68" fmla="*/ 1331967 h 3300883"/>
              <a:gd name="connsiteX69" fmla="*/ 1085057 w 11394183"/>
              <a:gd name="connsiteY69" fmla="*/ 1260114 h 3300883"/>
              <a:gd name="connsiteX70" fmla="*/ 1107556 w 11394183"/>
              <a:gd name="connsiteY70" fmla="*/ 1230357 h 3300883"/>
              <a:gd name="connsiteX71" fmla="*/ 1066912 w 11394183"/>
              <a:gd name="connsiteY71" fmla="*/ 1219469 h 3300883"/>
              <a:gd name="connsiteX72" fmla="*/ 76208 w 11394183"/>
              <a:gd name="connsiteY72" fmla="*/ 1218744 h 3300883"/>
              <a:gd name="connsiteX73" fmla="*/ 2529381 w 11394183"/>
              <a:gd name="connsiteY73" fmla="*/ 142 h 3300883"/>
              <a:gd name="connsiteX74" fmla="*/ 2466963 w 11394183"/>
              <a:gd name="connsiteY74" fmla="*/ 46592 h 3300883"/>
              <a:gd name="connsiteX75" fmla="*/ 2497445 w 11394183"/>
              <a:gd name="connsiteY75" fmla="*/ 111914 h 3300883"/>
              <a:gd name="connsiteX76" fmla="*/ 2527929 w 11394183"/>
              <a:gd name="connsiteY76" fmla="*/ 169977 h 3300883"/>
              <a:gd name="connsiteX77" fmla="*/ 2527203 w 11394183"/>
              <a:gd name="connsiteY77" fmla="*/ 1443739 h 3300883"/>
              <a:gd name="connsiteX78" fmla="*/ 2527203 w 11394183"/>
              <a:gd name="connsiteY78" fmla="*/ 1603413 h 3300883"/>
              <a:gd name="connsiteX79" fmla="*/ 2517042 w 11394183"/>
              <a:gd name="connsiteY79" fmla="*/ 1630267 h 3300883"/>
              <a:gd name="connsiteX80" fmla="*/ 2491640 w 11394183"/>
              <a:gd name="connsiteY80" fmla="*/ 1671637 h 3300883"/>
              <a:gd name="connsiteX81" fmla="*/ 2491640 w 11394183"/>
              <a:gd name="connsiteY81" fmla="*/ 1722443 h 3300883"/>
              <a:gd name="connsiteX82" fmla="*/ 2467688 w 11394183"/>
              <a:gd name="connsiteY82" fmla="*/ 1748571 h 3300883"/>
              <a:gd name="connsiteX83" fmla="*/ 2373335 w 11394183"/>
              <a:gd name="connsiteY83" fmla="*/ 1748571 h 3300883"/>
              <a:gd name="connsiteX84" fmla="*/ 2349384 w 11394183"/>
              <a:gd name="connsiteY84" fmla="*/ 1721716 h 3300883"/>
              <a:gd name="connsiteX85" fmla="*/ 2349384 w 11394183"/>
              <a:gd name="connsiteY85" fmla="*/ 1649137 h 3300883"/>
              <a:gd name="connsiteX86" fmla="*/ 2337046 w 11394183"/>
              <a:gd name="connsiteY86" fmla="*/ 1630993 h 3300883"/>
              <a:gd name="connsiteX87" fmla="*/ 2310918 w 11394183"/>
              <a:gd name="connsiteY87" fmla="*/ 1601961 h 3300883"/>
              <a:gd name="connsiteX88" fmla="*/ 2310918 w 11394183"/>
              <a:gd name="connsiteY88" fmla="*/ 861655 h 3300883"/>
              <a:gd name="connsiteX89" fmla="*/ 2322530 w 11394183"/>
              <a:gd name="connsiteY89" fmla="*/ 805769 h 3300883"/>
              <a:gd name="connsiteX90" fmla="*/ 2265193 w 11394183"/>
              <a:gd name="connsiteY90" fmla="*/ 717949 h 3300883"/>
              <a:gd name="connsiteX91" fmla="*/ 2207130 w 11394183"/>
              <a:gd name="connsiteY91" fmla="*/ 781093 h 3300883"/>
              <a:gd name="connsiteX92" fmla="*/ 2253580 w 11394183"/>
              <a:gd name="connsiteY92" fmla="*/ 838430 h 3300883"/>
              <a:gd name="connsiteX93" fmla="*/ 2277531 w 11394183"/>
              <a:gd name="connsiteY93" fmla="*/ 877622 h 3300883"/>
              <a:gd name="connsiteX94" fmla="*/ 2278257 w 11394183"/>
              <a:gd name="connsiteY94" fmla="*/ 1596155 h 3300883"/>
              <a:gd name="connsiteX95" fmla="*/ 2241242 w 11394183"/>
              <a:gd name="connsiteY95" fmla="*/ 1631719 h 3300883"/>
              <a:gd name="connsiteX96" fmla="*/ 2205678 w 11394183"/>
              <a:gd name="connsiteY96" fmla="*/ 1666557 h 3300883"/>
              <a:gd name="connsiteX97" fmla="*/ 2204952 w 11394183"/>
              <a:gd name="connsiteY97" fmla="*/ 1742764 h 3300883"/>
              <a:gd name="connsiteX98" fmla="*/ 2123665 w 11394183"/>
              <a:gd name="connsiteY98" fmla="*/ 1747845 h 3300883"/>
              <a:gd name="connsiteX99" fmla="*/ 2101890 w 11394183"/>
              <a:gd name="connsiteY99" fmla="*/ 1747845 h 3300883"/>
              <a:gd name="connsiteX100" fmla="*/ 2074309 w 11394183"/>
              <a:gd name="connsiteY100" fmla="*/ 1720265 h 3300883"/>
              <a:gd name="connsiteX101" fmla="*/ 2074309 w 11394183"/>
              <a:gd name="connsiteY101" fmla="*/ 1630993 h 3300883"/>
              <a:gd name="connsiteX102" fmla="*/ 2008989 w 11394183"/>
              <a:gd name="connsiteY102" fmla="*/ 1618655 h 3300883"/>
              <a:gd name="connsiteX103" fmla="*/ 2002456 w 11394183"/>
              <a:gd name="connsiteY103" fmla="*/ 1599058 h 3300883"/>
              <a:gd name="connsiteX104" fmla="*/ 2002456 w 11394183"/>
              <a:gd name="connsiteY104" fmla="*/ 1135278 h 3300883"/>
              <a:gd name="connsiteX105" fmla="*/ 2005359 w 11394183"/>
              <a:gd name="connsiteY105" fmla="*/ 1117859 h 3300883"/>
              <a:gd name="connsiteX106" fmla="*/ 1660609 w 11394183"/>
              <a:gd name="connsiteY106" fmla="*/ 1117859 h 3300883"/>
              <a:gd name="connsiteX107" fmla="*/ 1623594 w 11394183"/>
              <a:gd name="connsiteY107" fmla="*/ 1104795 h 3300883"/>
              <a:gd name="connsiteX108" fmla="*/ 1617788 w 11394183"/>
              <a:gd name="connsiteY108" fmla="*/ 1073586 h 3300883"/>
              <a:gd name="connsiteX109" fmla="*/ 1617788 w 11394183"/>
              <a:gd name="connsiteY109" fmla="*/ 606177 h 3300883"/>
              <a:gd name="connsiteX110" fmla="*/ 1623594 w 11394183"/>
              <a:gd name="connsiteY110" fmla="*/ 575693 h 3300883"/>
              <a:gd name="connsiteX111" fmla="*/ 1623594 w 11394183"/>
              <a:gd name="connsiteY111" fmla="*/ 576420 h 3300883"/>
              <a:gd name="connsiteX112" fmla="*/ 1631577 w 11394183"/>
              <a:gd name="connsiteY112" fmla="*/ 561903 h 3300883"/>
              <a:gd name="connsiteX113" fmla="*/ 1640287 w 11394183"/>
              <a:gd name="connsiteY113" fmla="*/ 498760 h 3300883"/>
              <a:gd name="connsiteX114" fmla="*/ 1579321 w 11394183"/>
              <a:gd name="connsiteY114" fmla="*/ 467551 h 3300883"/>
              <a:gd name="connsiteX115" fmla="*/ 1526338 w 11394183"/>
              <a:gd name="connsiteY115" fmla="*/ 523437 h 3300883"/>
              <a:gd name="connsiteX116" fmla="*/ 1551015 w 11394183"/>
              <a:gd name="connsiteY116" fmla="*/ 578596 h 3300883"/>
              <a:gd name="connsiteX117" fmla="*/ 1581498 w 11394183"/>
              <a:gd name="connsiteY117" fmla="*/ 629402 h 3300883"/>
              <a:gd name="connsiteX118" fmla="*/ 1581498 w 11394183"/>
              <a:gd name="connsiteY118" fmla="*/ 1122214 h 3300883"/>
              <a:gd name="connsiteX119" fmla="*/ 1585853 w 11394183"/>
              <a:gd name="connsiteY119" fmla="*/ 1149068 h 3300883"/>
              <a:gd name="connsiteX120" fmla="*/ 1615610 w 11394183"/>
              <a:gd name="connsiteY120" fmla="*/ 1141084 h 3300883"/>
              <a:gd name="connsiteX121" fmla="*/ 1943667 w 11394183"/>
              <a:gd name="connsiteY121" fmla="*/ 1141084 h 3300883"/>
              <a:gd name="connsiteX122" fmla="*/ 1972699 w 11394183"/>
              <a:gd name="connsiteY122" fmla="*/ 1149793 h 3300883"/>
              <a:gd name="connsiteX123" fmla="*/ 1979957 w 11394183"/>
              <a:gd name="connsiteY123" fmla="*/ 1165761 h 3300883"/>
              <a:gd name="connsiteX124" fmla="*/ 1980683 w 11394183"/>
              <a:gd name="connsiteY124" fmla="*/ 1611396 h 3300883"/>
              <a:gd name="connsiteX125" fmla="*/ 1968344 w 11394183"/>
              <a:gd name="connsiteY125" fmla="*/ 1630267 h 3300883"/>
              <a:gd name="connsiteX126" fmla="*/ 1938587 w 11394183"/>
              <a:gd name="connsiteY126" fmla="*/ 1673814 h 3300883"/>
              <a:gd name="connsiteX127" fmla="*/ 1939313 w 11394183"/>
              <a:gd name="connsiteY127" fmla="*/ 1724619 h 3300883"/>
              <a:gd name="connsiteX128" fmla="*/ 1916087 w 11394183"/>
              <a:gd name="connsiteY128" fmla="*/ 1747845 h 3300883"/>
              <a:gd name="connsiteX129" fmla="*/ 1821734 w 11394183"/>
              <a:gd name="connsiteY129" fmla="*/ 1747845 h 3300883"/>
              <a:gd name="connsiteX130" fmla="*/ 1797784 w 11394183"/>
              <a:gd name="connsiteY130" fmla="*/ 1720991 h 3300883"/>
              <a:gd name="connsiteX131" fmla="*/ 1797784 w 11394183"/>
              <a:gd name="connsiteY131" fmla="*/ 1648412 h 3300883"/>
              <a:gd name="connsiteX132" fmla="*/ 1783993 w 11394183"/>
              <a:gd name="connsiteY132" fmla="*/ 1629541 h 3300883"/>
              <a:gd name="connsiteX133" fmla="*/ 1760768 w 11394183"/>
              <a:gd name="connsiteY133" fmla="*/ 1599784 h 3300883"/>
              <a:gd name="connsiteX134" fmla="*/ 1760768 w 11394183"/>
              <a:gd name="connsiteY134" fmla="*/ 1367531 h 3300883"/>
              <a:gd name="connsiteX135" fmla="*/ 1726656 w 11394183"/>
              <a:gd name="connsiteY135" fmla="*/ 1333418 h 3300883"/>
              <a:gd name="connsiteX136" fmla="*/ 1349971 w 11394183"/>
              <a:gd name="connsiteY136" fmla="*/ 1334145 h 3300883"/>
              <a:gd name="connsiteX137" fmla="*/ 1301343 w 11394183"/>
              <a:gd name="connsiteY137" fmla="*/ 1318178 h 3300883"/>
              <a:gd name="connsiteX138" fmla="*/ 1212797 w 11394183"/>
              <a:gd name="connsiteY138" fmla="*/ 1320354 h 3300883"/>
              <a:gd name="connsiteX139" fmla="*/ 1212071 w 11394183"/>
              <a:gd name="connsiteY139" fmla="*/ 1411078 h 3300883"/>
              <a:gd name="connsiteX140" fmla="*/ 1299166 w 11394183"/>
              <a:gd name="connsiteY140" fmla="*/ 1409626 h 3300883"/>
              <a:gd name="connsiteX141" fmla="*/ 1307149 w 11394183"/>
              <a:gd name="connsiteY141" fmla="*/ 1395111 h 3300883"/>
              <a:gd name="connsiteX142" fmla="*/ 1307149 w 11394183"/>
              <a:gd name="connsiteY142" fmla="*/ 1395837 h 3300883"/>
              <a:gd name="connsiteX143" fmla="*/ 1353600 w 11394183"/>
              <a:gd name="connsiteY143" fmla="*/ 1352289 h 3300883"/>
              <a:gd name="connsiteX144" fmla="*/ 1683835 w 11394183"/>
              <a:gd name="connsiteY144" fmla="*/ 1353015 h 3300883"/>
              <a:gd name="connsiteX145" fmla="*/ 1707060 w 11394183"/>
              <a:gd name="connsiteY145" fmla="*/ 1372612 h 3300883"/>
              <a:gd name="connsiteX146" fmla="*/ 1713592 w 11394183"/>
              <a:gd name="connsiteY146" fmla="*/ 1400191 h 3300883"/>
              <a:gd name="connsiteX147" fmla="*/ 1715043 w 11394183"/>
              <a:gd name="connsiteY147" fmla="*/ 1614299 h 3300883"/>
              <a:gd name="connsiteX148" fmla="*/ 1696899 w 11394183"/>
              <a:gd name="connsiteY148" fmla="*/ 1630267 h 3300883"/>
              <a:gd name="connsiteX149" fmla="*/ 1661335 w 11394183"/>
              <a:gd name="connsiteY149" fmla="*/ 1670911 h 3300883"/>
              <a:gd name="connsiteX150" fmla="*/ 1662061 w 11394183"/>
              <a:gd name="connsiteY150" fmla="*/ 1718087 h 3300883"/>
              <a:gd name="connsiteX151" fmla="*/ 1633030 w 11394183"/>
              <a:gd name="connsiteY151" fmla="*/ 1747119 h 3300883"/>
              <a:gd name="connsiteX152" fmla="*/ 1545934 w 11394183"/>
              <a:gd name="connsiteY152" fmla="*/ 1747119 h 3300883"/>
              <a:gd name="connsiteX153" fmla="*/ 1519080 w 11394183"/>
              <a:gd name="connsiteY153" fmla="*/ 1719540 h 3300883"/>
              <a:gd name="connsiteX154" fmla="*/ 1519080 w 11394183"/>
              <a:gd name="connsiteY154" fmla="*/ 1668734 h 3300883"/>
              <a:gd name="connsiteX155" fmla="*/ 1495129 w 11394183"/>
              <a:gd name="connsiteY155" fmla="*/ 1617928 h 3300883"/>
              <a:gd name="connsiteX156" fmla="*/ 1490048 w 11394183"/>
              <a:gd name="connsiteY156" fmla="*/ 1504706 h 3300883"/>
              <a:gd name="connsiteX157" fmla="*/ 1465372 w 11394183"/>
              <a:gd name="connsiteY157" fmla="*/ 1499625 h 3300883"/>
              <a:gd name="connsiteX158" fmla="*/ 934093 w 11394183"/>
              <a:gd name="connsiteY158" fmla="*/ 1499625 h 3300883"/>
              <a:gd name="connsiteX159" fmla="*/ 833208 w 11394183"/>
              <a:gd name="connsiteY159" fmla="*/ 1502528 h 3300883"/>
              <a:gd name="connsiteX160" fmla="*/ 794741 w 11394183"/>
              <a:gd name="connsiteY160" fmla="*/ 1533737 h 3300883"/>
              <a:gd name="connsiteX161" fmla="*/ 898529 w 11394183"/>
              <a:gd name="connsiteY161" fmla="*/ 1533737 h 3300883"/>
              <a:gd name="connsiteX162" fmla="*/ 1415292 w 11394183"/>
              <a:gd name="connsiteY162" fmla="*/ 1533737 h 3300883"/>
              <a:gd name="connsiteX163" fmla="*/ 1450130 w 11394183"/>
              <a:gd name="connsiteY163" fmla="*/ 1543898 h 3300883"/>
              <a:gd name="connsiteX164" fmla="*/ 1452307 w 11394183"/>
              <a:gd name="connsiteY164" fmla="*/ 1580187 h 3300883"/>
              <a:gd name="connsiteX165" fmla="*/ 1408034 w 11394183"/>
              <a:gd name="connsiteY165" fmla="*/ 1629541 h 3300883"/>
              <a:gd name="connsiteX166" fmla="*/ 1384083 w 11394183"/>
              <a:gd name="connsiteY166" fmla="*/ 1652766 h 3300883"/>
              <a:gd name="connsiteX167" fmla="*/ 1384083 w 11394183"/>
              <a:gd name="connsiteY167" fmla="*/ 1663653 h 3300883"/>
              <a:gd name="connsiteX168" fmla="*/ 1299891 w 11394183"/>
              <a:gd name="connsiteY168" fmla="*/ 1744942 h 3300883"/>
              <a:gd name="connsiteX169" fmla="*/ 1211345 w 11394183"/>
              <a:gd name="connsiteY169" fmla="*/ 1834214 h 3300883"/>
              <a:gd name="connsiteX170" fmla="*/ 1211345 w 11394183"/>
              <a:gd name="connsiteY170" fmla="*/ 1961227 h 3300883"/>
              <a:gd name="connsiteX171" fmla="*/ 1184491 w 11394183"/>
              <a:gd name="connsiteY171" fmla="*/ 1988082 h 3300883"/>
              <a:gd name="connsiteX172" fmla="*/ 1137315 w 11394183"/>
              <a:gd name="connsiteY172" fmla="*/ 1988082 h 3300883"/>
              <a:gd name="connsiteX173" fmla="*/ 1090864 w 11394183"/>
              <a:gd name="connsiteY173" fmla="*/ 2009129 h 3300883"/>
              <a:gd name="connsiteX174" fmla="*/ 1057477 w 11394183"/>
              <a:gd name="connsiteY174" fmla="*/ 2016388 h 3300883"/>
              <a:gd name="connsiteX175" fmla="*/ 557408 w 11394183"/>
              <a:gd name="connsiteY175" fmla="*/ 2014210 h 3300883"/>
              <a:gd name="connsiteX176" fmla="*/ 586439 w 11394183"/>
              <a:gd name="connsiteY176" fmla="*/ 2049048 h 3300883"/>
              <a:gd name="connsiteX177" fmla="*/ 1056026 w 11394183"/>
              <a:gd name="connsiteY177" fmla="*/ 2049048 h 3300883"/>
              <a:gd name="connsiteX178" fmla="*/ 1090864 w 11394183"/>
              <a:gd name="connsiteY178" fmla="*/ 2059209 h 3300883"/>
              <a:gd name="connsiteX179" fmla="*/ 1094493 w 11394183"/>
              <a:gd name="connsiteY179" fmla="*/ 2116546 h 3300883"/>
              <a:gd name="connsiteX180" fmla="*/ 1206991 w 11394183"/>
              <a:gd name="connsiteY180" fmla="*/ 2122353 h 3300883"/>
              <a:gd name="connsiteX181" fmla="*/ 1210619 w 11394183"/>
              <a:gd name="connsiteY181" fmla="*/ 2245011 h 3300883"/>
              <a:gd name="connsiteX182" fmla="*/ 1189571 w 11394183"/>
              <a:gd name="connsiteY182" fmla="*/ 2266060 h 3300883"/>
              <a:gd name="connsiteX183" fmla="*/ 1142395 w 11394183"/>
              <a:gd name="connsiteY183" fmla="*/ 2266060 h 3300883"/>
              <a:gd name="connsiteX184" fmla="*/ 1093767 w 11394183"/>
              <a:gd name="connsiteY184" fmla="*/ 2301623 h 3300883"/>
              <a:gd name="connsiteX185" fmla="*/ 1061832 w 11394183"/>
              <a:gd name="connsiteY185" fmla="*/ 2313962 h 3300883"/>
              <a:gd name="connsiteX186" fmla="*/ 528376 w 11394183"/>
              <a:gd name="connsiteY186" fmla="*/ 2313962 h 3300883"/>
              <a:gd name="connsiteX187" fmla="*/ 559586 w 11394183"/>
              <a:gd name="connsiteY187" fmla="*/ 2346622 h 3300883"/>
              <a:gd name="connsiteX188" fmla="*/ 1055300 w 11394183"/>
              <a:gd name="connsiteY188" fmla="*/ 2346622 h 3300883"/>
              <a:gd name="connsiteX189" fmla="*/ 1091589 w 11394183"/>
              <a:gd name="connsiteY189" fmla="*/ 2358235 h 3300883"/>
              <a:gd name="connsiteX190" fmla="*/ 1137315 w 11394183"/>
              <a:gd name="connsiteY190" fmla="*/ 2399605 h 3300883"/>
              <a:gd name="connsiteX191" fmla="*/ 1210619 w 11394183"/>
              <a:gd name="connsiteY191" fmla="*/ 2470732 h 3300883"/>
              <a:gd name="connsiteX192" fmla="*/ 1137315 w 11394183"/>
              <a:gd name="connsiteY192" fmla="*/ 2543311 h 3300883"/>
              <a:gd name="connsiteX193" fmla="*/ 1092315 w 11394183"/>
              <a:gd name="connsiteY193" fmla="*/ 2569440 h 3300883"/>
              <a:gd name="connsiteX194" fmla="*/ 1057477 w 11394183"/>
              <a:gd name="connsiteY194" fmla="*/ 2578149 h 3300883"/>
              <a:gd name="connsiteX195" fmla="*/ 557408 w 11394183"/>
              <a:gd name="connsiteY195" fmla="*/ 2578875 h 3300883"/>
              <a:gd name="connsiteX196" fmla="*/ 595875 w 11394183"/>
              <a:gd name="connsiteY196" fmla="*/ 2599197 h 3300883"/>
              <a:gd name="connsiteX197" fmla="*/ 1048042 w 11394183"/>
              <a:gd name="connsiteY197" fmla="*/ 2599922 h 3300883"/>
              <a:gd name="connsiteX198" fmla="*/ 1087235 w 11394183"/>
              <a:gd name="connsiteY198" fmla="*/ 2608632 h 3300883"/>
              <a:gd name="connsiteX199" fmla="*/ 1095218 w 11394183"/>
              <a:gd name="connsiteY199" fmla="*/ 2673954 h 3300883"/>
              <a:gd name="connsiteX200" fmla="*/ 1204087 w 11394183"/>
              <a:gd name="connsiteY200" fmla="*/ 2679034 h 3300883"/>
              <a:gd name="connsiteX201" fmla="*/ 1209894 w 11394183"/>
              <a:gd name="connsiteY201" fmla="*/ 2713872 h 3300883"/>
              <a:gd name="connsiteX202" fmla="*/ 1209167 w 11394183"/>
              <a:gd name="connsiteY202" fmla="*/ 2855401 h 3300883"/>
              <a:gd name="connsiteX203" fmla="*/ 1235296 w 11394183"/>
              <a:gd name="connsiteY203" fmla="*/ 2882255 h 3300883"/>
              <a:gd name="connsiteX204" fmla="*/ 1376825 w 11394183"/>
              <a:gd name="connsiteY204" fmla="*/ 2880804 h 3300883"/>
              <a:gd name="connsiteX205" fmla="*/ 1423276 w 11394183"/>
              <a:gd name="connsiteY205" fmla="*/ 2925802 h 3300883"/>
              <a:gd name="connsiteX206" fmla="*/ 1448678 w 11394183"/>
              <a:gd name="connsiteY206" fmla="*/ 3003462 h 3300883"/>
              <a:gd name="connsiteX207" fmla="*/ 1450856 w 11394183"/>
              <a:gd name="connsiteY207" fmla="*/ 3023784 h 3300883"/>
              <a:gd name="connsiteX208" fmla="*/ 1450856 w 11394183"/>
              <a:gd name="connsiteY208" fmla="*/ 3300883 h 3300883"/>
              <a:gd name="connsiteX209" fmla="*/ 1490048 w 11394183"/>
              <a:gd name="connsiteY209" fmla="*/ 3300883 h 3300883"/>
              <a:gd name="connsiteX210" fmla="*/ 1490048 w 11394183"/>
              <a:gd name="connsiteY210" fmla="*/ 3027414 h 3300883"/>
              <a:gd name="connsiteX211" fmla="*/ 1496580 w 11394183"/>
              <a:gd name="connsiteY211" fmla="*/ 2990398 h 3300883"/>
              <a:gd name="connsiteX212" fmla="*/ 1495855 w 11394183"/>
              <a:gd name="connsiteY212" fmla="*/ 2991124 h 3300883"/>
              <a:gd name="connsiteX213" fmla="*/ 1500210 w 11394183"/>
              <a:gd name="connsiteY213" fmla="*/ 2986043 h 3300883"/>
              <a:gd name="connsiteX214" fmla="*/ 1551741 w 11394183"/>
              <a:gd name="connsiteY214" fmla="*/ 2972979 h 3300883"/>
              <a:gd name="connsiteX215" fmla="*/ 1553918 w 11394183"/>
              <a:gd name="connsiteY215" fmla="*/ 2915641 h 3300883"/>
              <a:gd name="connsiteX216" fmla="*/ 1601821 w 11394183"/>
              <a:gd name="connsiteY216" fmla="*/ 2869191 h 3300883"/>
              <a:gd name="connsiteX217" fmla="*/ 1698350 w 11394183"/>
              <a:gd name="connsiteY217" fmla="*/ 2879352 h 3300883"/>
              <a:gd name="connsiteX218" fmla="*/ 1712866 w 11394183"/>
              <a:gd name="connsiteY218" fmla="*/ 3041929 h 3300883"/>
              <a:gd name="connsiteX219" fmla="*/ 1713637 w 11394183"/>
              <a:gd name="connsiteY219" fmla="*/ 3300883 h 3300883"/>
              <a:gd name="connsiteX220" fmla="*/ 1762496 w 11394183"/>
              <a:gd name="connsiteY220" fmla="*/ 3300883 h 3300883"/>
              <a:gd name="connsiteX221" fmla="*/ 1762220 w 11394183"/>
              <a:gd name="connsiteY221" fmla="*/ 3001284 h 3300883"/>
              <a:gd name="connsiteX222" fmla="*/ 1790526 w 11394183"/>
              <a:gd name="connsiteY222" fmla="*/ 2986043 h 3300883"/>
              <a:gd name="connsiteX223" fmla="*/ 1831896 w 11394183"/>
              <a:gd name="connsiteY223" fmla="*/ 2943947 h 3300883"/>
              <a:gd name="connsiteX224" fmla="*/ 1905926 w 11394183"/>
              <a:gd name="connsiteY224" fmla="*/ 2869917 h 3300883"/>
              <a:gd name="connsiteX225" fmla="*/ 1978506 w 11394183"/>
              <a:gd name="connsiteY225" fmla="*/ 2878626 h 3300883"/>
              <a:gd name="connsiteX226" fmla="*/ 1982134 w 11394183"/>
              <a:gd name="connsiteY226" fmla="*/ 2968624 h 3300883"/>
              <a:gd name="connsiteX227" fmla="*/ 1991570 w 11394183"/>
              <a:gd name="connsiteY227" fmla="*/ 2992576 h 3300883"/>
              <a:gd name="connsiteX228" fmla="*/ 2016247 w 11394183"/>
              <a:gd name="connsiteY228" fmla="*/ 3034671 h 3300883"/>
              <a:gd name="connsiteX229" fmla="*/ 2016442 w 11394183"/>
              <a:gd name="connsiteY229" fmla="*/ 3300883 h 3300883"/>
              <a:gd name="connsiteX230" fmla="*/ 2053457 w 11394183"/>
              <a:gd name="connsiteY230" fmla="*/ 3300883 h 3300883"/>
              <a:gd name="connsiteX231" fmla="*/ 2053262 w 11394183"/>
              <a:gd name="connsiteY231" fmla="*/ 3025236 h 3300883"/>
              <a:gd name="connsiteX232" fmla="*/ 2088826 w 11394183"/>
              <a:gd name="connsiteY232" fmla="*/ 2983866 h 3300883"/>
              <a:gd name="connsiteX233" fmla="*/ 2106244 w 11394183"/>
              <a:gd name="connsiteY233" fmla="*/ 2966447 h 3300883"/>
              <a:gd name="connsiteX234" fmla="*/ 2106244 w 11394183"/>
              <a:gd name="connsiteY234" fmla="*/ 2944673 h 3300883"/>
              <a:gd name="connsiteX235" fmla="*/ 2184631 w 11394183"/>
              <a:gd name="connsiteY235" fmla="*/ 2869917 h 3300883"/>
              <a:gd name="connsiteX236" fmla="*/ 2254307 w 11394183"/>
              <a:gd name="connsiteY236" fmla="*/ 2880078 h 3300883"/>
              <a:gd name="connsiteX237" fmla="*/ 2257210 w 11394183"/>
              <a:gd name="connsiteY237" fmla="*/ 2970075 h 3300883"/>
              <a:gd name="connsiteX238" fmla="*/ 2277531 w 11394183"/>
              <a:gd name="connsiteY238" fmla="*/ 2993301 h 3300883"/>
              <a:gd name="connsiteX239" fmla="*/ 2316725 w 11394183"/>
              <a:gd name="connsiteY239" fmla="*/ 3035397 h 3300883"/>
              <a:gd name="connsiteX240" fmla="*/ 2316725 w 11394183"/>
              <a:gd name="connsiteY240" fmla="*/ 3300883 h 3300883"/>
              <a:gd name="connsiteX241" fmla="*/ 2350697 w 11394183"/>
              <a:gd name="connsiteY241" fmla="*/ 3300883 h 3300883"/>
              <a:gd name="connsiteX242" fmla="*/ 2350836 w 11394183"/>
              <a:gd name="connsiteY242" fmla="*/ 3033946 h 3300883"/>
              <a:gd name="connsiteX243" fmla="*/ 2360997 w 11394183"/>
              <a:gd name="connsiteY243" fmla="*/ 2992576 h 3300883"/>
              <a:gd name="connsiteX244" fmla="*/ 2386399 w 11394183"/>
              <a:gd name="connsiteY244" fmla="*/ 2983866 h 3300883"/>
              <a:gd name="connsiteX245" fmla="*/ 2383497 w 11394183"/>
              <a:gd name="connsiteY245" fmla="*/ 2901126 h 3300883"/>
              <a:gd name="connsiteX246" fmla="*/ 2403093 w 11394183"/>
              <a:gd name="connsiteY246" fmla="*/ 2869917 h 3300883"/>
              <a:gd name="connsiteX247" fmla="*/ 2522123 w 11394183"/>
              <a:gd name="connsiteY247" fmla="*/ 2870642 h 3300883"/>
              <a:gd name="connsiteX248" fmla="*/ 2530832 w 11394183"/>
              <a:gd name="connsiteY248" fmla="*/ 2880804 h 3300883"/>
              <a:gd name="connsiteX249" fmla="*/ 2537364 w 11394183"/>
              <a:gd name="connsiteY249" fmla="*/ 2992576 h 3300883"/>
              <a:gd name="connsiteX250" fmla="*/ 2632443 w 11394183"/>
              <a:gd name="connsiteY250" fmla="*/ 2985317 h 3300883"/>
              <a:gd name="connsiteX251" fmla="*/ 2663652 w 11394183"/>
              <a:gd name="connsiteY251" fmla="*/ 2954835 h 3300883"/>
              <a:gd name="connsiteX252" fmla="*/ 2752198 w 11394183"/>
              <a:gd name="connsiteY252" fmla="*/ 2869191 h 3300883"/>
              <a:gd name="connsiteX253" fmla="*/ 2798649 w 11394183"/>
              <a:gd name="connsiteY253" fmla="*/ 2869191 h 3300883"/>
              <a:gd name="connsiteX254" fmla="*/ 2798649 w 11394183"/>
              <a:gd name="connsiteY254" fmla="*/ 2879352 h 3300883"/>
              <a:gd name="connsiteX255" fmla="*/ 2681797 w 11394183"/>
              <a:gd name="connsiteY255" fmla="*/ 2879352 h 3300883"/>
              <a:gd name="connsiteX256" fmla="*/ 2710828 w 11394183"/>
              <a:gd name="connsiteY256" fmla="*/ 2880804 h 3300883"/>
              <a:gd name="connsiteX257" fmla="*/ 2809536 w 11394183"/>
              <a:gd name="connsiteY257" fmla="*/ 2985317 h 3300883"/>
              <a:gd name="connsiteX258" fmla="*/ 2910420 w 11394183"/>
              <a:gd name="connsiteY258" fmla="*/ 2984592 h 3300883"/>
              <a:gd name="connsiteX259" fmla="*/ 2940177 w 11394183"/>
              <a:gd name="connsiteY259" fmla="*/ 2956286 h 3300883"/>
              <a:gd name="connsiteX260" fmla="*/ 2938000 w 11394183"/>
              <a:gd name="connsiteY260" fmla="*/ 2915733 h 3300883"/>
              <a:gd name="connsiteX261" fmla="*/ 2946568 w 11394183"/>
              <a:gd name="connsiteY261" fmla="*/ 2876375 h 3300883"/>
              <a:gd name="connsiteX262" fmla="*/ 2945985 w 11394183"/>
              <a:gd name="connsiteY262" fmla="*/ 2876449 h 3300883"/>
              <a:gd name="connsiteX263" fmla="*/ 2946710 w 11394183"/>
              <a:gd name="connsiteY263" fmla="*/ 2875723 h 3300883"/>
              <a:gd name="connsiteX264" fmla="*/ 2946568 w 11394183"/>
              <a:gd name="connsiteY264" fmla="*/ 2876375 h 3300883"/>
              <a:gd name="connsiteX265" fmla="*/ 3016658 w 11394183"/>
              <a:gd name="connsiteY265" fmla="*/ 2867467 h 3300883"/>
              <a:gd name="connsiteX266" fmla="*/ 3086787 w 11394183"/>
              <a:gd name="connsiteY266" fmla="*/ 2878626 h 3300883"/>
              <a:gd name="connsiteX267" fmla="*/ 3094045 w 11394183"/>
              <a:gd name="connsiteY267" fmla="*/ 2908384 h 3300883"/>
              <a:gd name="connsiteX268" fmla="*/ 3169527 w 11394183"/>
              <a:gd name="connsiteY268" fmla="*/ 2984592 h 3300883"/>
              <a:gd name="connsiteX269" fmla="*/ 3215978 w 11394183"/>
              <a:gd name="connsiteY269" fmla="*/ 2938141 h 3300883"/>
              <a:gd name="connsiteX270" fmla="*/ 3282751 w 11394183"/>
              <a:gd name="connsiteY270" fmla="*/ 2869191 h 3300883"/>
              <a:gd name="connsiteX271" fmla="*/ 3453311 w 11394183"/>
              <a:gd name="connsiteY271" fmla="*/ 2869917 h 3300883"/>
              <a:gd name="connsiteX272" fmla="*/ 3498311 w 11394183"/>
              <a:gd name="connsiteY272" fmla="*/ 2827095 h 3300883"/>
              <a:gd name="connsiteX273" fmla="*/ 3496859 w 11394183"/>
              <a:gd name="connsiteY273" fmla="*/ 2565810 h 3300883"/>
              <a:gd name="connsiteX274" fmla="*/ 3544761 w 11394183"/>
              <a:gd name="connsiteY274" fmla="*/ 2520086 h 3300883"/>
              <a:gd name="connsiteX275" fmla="*/ 3591938 w 11394183"/>
              <a:gd name="connsiteY275" fmla="*/ 2520086 h 3300883"/>
              <a:gd name="connsiteX276" fmla="*/ 3613711 w 11394183"/>
              <a:gd name="connsiteY276" fmla="*/ 2507022 h 3300883"/>
              <a:gd name="connsiteX277" fmla="*/ 3646372 w 11394183"/>
              <a:gd name="connsiteY277" fmla="*/ 2481619 h 3300883"/>
              <a:gd name="connsiteX278" fmla="*/ 4048460 w 11394183"/>
              <a:gd name="connsiteY278" fmla="*/ 2481619 h 3300883"/>
              <a:gd name="connsiteX279" fmla="*/ 4078217 w 11394183"/>
              <a:gd name="connsiteY279" fmla="*/ 2489602 h 3300883"/>
              <a:gd name="connsiteX280" fmla="*/ 4063702 w 11394183"/>
              <a:gd name="connsiteY280" fmla="*/ 2557827 h 3300883"/>
              <a:gd name="connsiteX281" fmla="*/ 3740724 w 11394183"/>
              <a:gd name="connsiteY281" fmla="*/ 3121765 h 3300883"/>
              <a:gd name="connsiteX282" fmla="*/ 3566535 w 11394183"/>
              <a:gd name="connsiteY282" fmla="*/ 3262569 h 3300883"/>
              <a:gd name="connsiteX283" fmla="*/ 3548027 w 11394183"/>
              <a:gd name="connsiteY283" fmla="*/ 3286067 h 3300883"/>
              <a:gd name="connsiteX284" fmla="*/ 3562779 w 11394183"/>
              <a:gd name="connsiteY284" fmla="*/ 3300883 h 3300883"/>
              <a:gd name="connsiteX285" fmla="*/ 4927481 w 11394183"/>
              <a:gd name="connsiteY285" fmla="*/ 3300883 h 3300883"/>
              <a:gd name="connsiteX286" fmla="*/ 6796755 w 11394183"/>
              <a:gd name="connsiteY286" fmla="*/ 3296863 h 3300883"/>
              <a:gd name="connsiteX287" fmla="*/ 9075283 w 11394183"/>
              <a:gd name="connsiteY287" fmla="*/ 3297407 h 3300883"/>
              <a:gd name="connsiteX288" fmla="*/ 9637770 w 11394183"/>
              <a:gd name="connsiteY288" fmla="*/ 3298133 h 3300883"/>
              <a:gd name="connsiteX289" fmla="*/ 9759703 w 11394183"/>
              <a:gd name="connsiteY289" fmla="*/ 3262569 h 3300883"/>
              <a:gd name="connsiteX290" fmla="*/ 10484767 w 11394183"/>
              <a:gd name="connsiteY290" fmla="*/ 2822015 h 3300883"/>
              <a:gd name="connsiteX291" fmla="*/ 11354264 w 11394183"/>
              <a:gd name="connsiteY291" fmla="*/ 2298720 h 3300883"/>
              <a:gd name="connsiteX292" fmla="*/ 11394183 w 11394183"/>
              <a:gd name="connsiteY292" fmla="*/ 2251543 h 3300883"/>
              <a:gd name="connsiteX293" fmla="*/ 11174995 w 11394183"/>
              <a:gd name="connsiteY293" fmla="*/ 2114369 h 3300883"/>
              <a:gd name="connsiteX294" fmla="*/ 10310578 w 11394183"/>
              <a:gd name="connsiteY294" fmla="*/ 1592525 h 3300883"/>
              <a:gd name="connsiteX295" fmla="*/ 9760429 w 11394183"/>
              <a:gd name="connsiteY295" fmla="*/ 1255034 h 3300883"/>
              <a:gd name="connsiteX296" fmla="*/ 9609464 w 11394183"/>
              <a:gd name="connsiteY296" fmla="*/ 1208583 h 3300883"/>
              <a:gd name="connsiteX297" fmla="*/ 6151074 w 11394183"/>
              <a:gd name="connsiteY297" fmla="*/ 1210034 h 3300883"/>
              <a:gd name="connsiteX298" fmla="*/ 3621696 w 11394183"/>
              <a:gd name="connsiteY298" fmla="*/ 1208583 h 3300883"/>
              <a:gd name="connsiteX299" fmla="*/ 3552745 w 11394183"/>
              <a:gd name="connsiteY299" fmla="*/ 1211486 h 3300883"/>
              <a:gd name="connsiteX300" fmla="*/ 3526616 w 11394183"/>
              <a:gd name="connsiteY300" fmla="*/ 1225276 h 3300883"/>
              <a:gd name="connsiteX301" fmla="*/ 3541858 w 11394183"/>
              <a:gd name="connsiteY301" fmla="*/ 1252131 h 3300883"/>
              <a:gd name="connsiteX302" fmla="*/ 3581050 w 11394183"/>
              <a:gd name="connsiteY302" fmla="*/ 1278984 h 3300883"/>
              <a:gd name="connsiteX303" fmla="*/ 4092007 w 11394183"/>
              <a:gd name="connsiteY303" fmla="*/ 2112917 h 3300883"/>
              <a:gd name="connsiteX304" fmla="*/ 4068782 w 11394183"/>
              <a:gd name="connsiteY304" fmla="*/ 2144852 h 3300883"/>
              <a:gd name="connsiteX305" fmla="*/ 3644195 w 11394183"/>
              <a:gd name="connsiteY305" fmla="*/ 2144127 h 3300883"/>
              <a:gd name="connsiteX306" fmla="*/ 3623147 w 11394183"/>
              <a:gd name="connsiteY306" fmla="*/ 2136142 h 3300883"/>
              <a:gd name="connsiteX307" fmla="*/ 3589760 w 11394183"/>
              <a:gd name="connsiteY307" fmla="*/ 2117998 h 3300883"/>
              <a:gd name="connsiteX308" fmla="*/ 3504842 w 11394183"/>
              <a:gd name="connsiteY308" fmla="*/ 2105660 h 3300883"/>
              <a:gd name="connsiteX309" fmla="*/ 3499037 w 11394183"/>
              <a:gd name="connsiteY309" fmla="*/ 2089693 h 3300883"/>
              <a:gd name="connsiteX310" fmla="*/ 3499037 w 11394183"/>
              <a:gd name="connsiteY310" fmla="*/ 1765989 h 3300883"/>
              <a:gd name="connsiteX311" fmla="*/ 3504842 w 11394183"/>
              <a:gd name="connsiteY311" fmla="*/ 1750022 h 3300883"/>
              <a:gd name="connsiteX312" fmla="*/ 3491053 w 11394183"/>
              <a:gd name="connsiteY312" fmla="*/ 1744216 h 3300883"/>
              <a:gd name="connsiteX313" fmla="*/ 3248639 w 11394183"/>
              <a:gd name="connsiteY313" fmla="*/ 1744942 h 3300883"/>
              <a:gd name="connsiteX314" fmla="*/ 3186220 w 11394183"/>
              <a:gd name="connsiteY314" fmla="*/ 1683975 h 3300883"/>
              <a:gd name="connsiteX315" fmla="*/ 3172431 w 11394183"/>
              <a:gd name="connsiteY315" fmla="*/ 1617928 h 3300883"/>
              <a:gd name="connsiteX316" fmla="*/ 3165898 w 11394183"/>
              <a:gd name="connsiteY316" fmla="*/ 1591074 h 3300883"/>
              <a:gd name="connsiteX317" fmla="*/ 3165898 w 11394183"/>
              <a:gd name="connsiteY317" fmla="*/ 1007539 h 3300883"/>
              <a:gd name="connsiteX318" fmla="*/ 3172375 w 11394183"/>
              <a:gd name="connsiteY318" fmla="*/ 980915 h 3300883"/>
              <a:gd name="connsiteX319" fmla="*/ 3171705 w 11394183"/>
              <a:gd name="connsiteY319" fmla="*/ 981410 h 3300883"/>
              <a:gd name="connsiteX320" fmla="*/ 3172431 w 11394183"/>
              <a:gd name="connsiteY320" fmla="*/ 980685 h 3300883"/>
              <a:gd name="connsiteX321" fmla="*/ 3172375 w 11394183"/>
              <a:gd name="connsiteY321" fmla="*/ 980915 h 3300883"/>
              <a:gd name="connsiteX322" fmla="*/ 3184225 w 11394183"/>
              <a:gd name="connsiteY322" fmla="*/ 972157 h 3300883"/>
              <a:gd name="connsiteX323" fmla="*/ 3200011 w 11394183"/>
              <a:gd name="connsiteY323" fmla="*/ 972701 h 3300883"/>
              <a:gd name="connsiteX324" fmla="*/ 3781369 w 11394183"/>
              <a:gd name="connsiteY324" fmla="*/ 972701 h 3300883"/>
              <a:gd name="connsiteX325" fmla="*/ 3809675 w 11394183"/>
              <a:gd name="connsiteY325" fmla="*/ 981410 h 3300883"/>
              <a:gd name="connsiteX326" fmla="*/ 3808949 w 11394183"/>
              <a:gd name="connsiteY326" fmla="*/ 980685 h 3300883"/>
              <a:gd name="connsiteX327" fmla="*/ 3813303 w 11394183"/>
              <a:gd name="connsiteY327" fmla="*/ 984314 h 3300883"/>
              <a:gd name="connsiteX328" fmla="*/ 3811127 w 11394183"/>
              <a:gd name="connsiteY328" fmla="*/ 986491 h 3300883"/>
              <a:gd name="connsiteX329" fmla="*/ 3831448 w 11394183"/>
              <a:gd name="connsiteY329" fmla="*/ 1017700 h 3300883"/>
              <a:gd name="connsiteX330" fmla="*/ 3912011 w 11394183"/>
              <a:gd name="connsiteY330" fmla="*/ 1017700 h 3300883"/>
              <a:gd name="connsiteX331" fmla="*/ 3919269 w 11394183"/>
              <a:gd name="connsiteY331" fmla="*/ 1010442 h 3300883"/>
              <a:gd name="connsiteX332" fmla="*/ 3926527 w 11394183"/>
              <a:gd name="connsiteY332" fmla="*/ 1002459 h 3300883"/>
              <a:gd name="connsiteX333" fmla="*/ 3928705 w 11394183"/>
              <a:gd name="connsiteY333" fmla="*/ 934960 h 3300883"/>
              <a:gd name="connsiteX334" fmla="*/ 3838706 w 11394183"/>
              <a:gd name="connsiteY334" fmla="*/ 922621 h 3300883"/>
              <a:gd name="connsiteX335" fmla="*/ 3790078 w 11394183"/>
              <a:gd name="connsiteY335" fmla="*/ 939315 h 3300883"/>
              <a:gd name="connsiteX336" fmla="*/ 3191301 w 11394183"/>
              <a:gd name="connsiteY336" fmla="*/ 939315 h 3300883"/>
              <a:gd name="connsiteX337" fmla="*/ 3141947 w 11394183"/>
              <a:gd name="connsiteY337" fmla="*/ 987217 h 3300883"/>
              <a:gd name="connsiteX338" fmla="*/ 3141947 w 11394183"/>
              <a:gd name="connsiteY338" fmla="*/ 1596881 h 3300883"/>
              <a:gd name="connsiteX339" fmla="*/ 3117271 w 11394183"/>
              <a:gd name="connsiteY339" fmla="*/ 1630267 h 3300883"/>
              <a:gd name="connsiteX340" fmla="*/ 3049046 w 11394183"/>
              <a:gd name="connsiteY340" fmla="*/ 1702846 h 3300883"/>
              <a:gd name="connsiteX341" fmla="*/ 3049773 w 11394183"/>
              <a:gd name="connsiteY341" fmla="*/ 1724619 h 3300883"/>
              <a:gd name="connsiteX342" fmla="*/ 3030176 w 11394183"/>
              <a:gd name="connsiteY342" fmla="*/ 1746393 h 3300883"/>
              <a:gd name="connsiteX343" fmla="*/ 2968483 w 11394183"/>
              <a:gd name="connsiteY343" fmla="*/ 1746393 h 3300883"/>
              <a:gd name="connsiteX344" fmla="*/ 2909695 w 11394183"/>
              <a:gd name="connsiteY344" fmla="*/ 1689782 h 3300883"/>
              <a:gd name="connsiteX345" fmla="*/ 2874131 w 11394183"/>
              <a:gd name="connsiteY345" fmla="*/ 1617928 h 3300883"/>
              <a:gd name="connsiteX346" fmla="*/ 2863970 w 11394183"/>
              <a:gd name="connsiteY346" fmla="*/ 1584542 h 3300883"/>
              <a:gd name="connsiteX347" fmla="*/ 2863970 w 11394183"/>
              <a:gd name="connsiteY347" fmla="*/ 535775 h 3300883"/>
              <a:gd name="connsiteX348" fmla="*/ 2871228 w 11394183"/>
              <a:gd name="connsiteY348" fmla="*/ 502389 h 3300883"/>
              <a:gd name="connsiteX349" fmla="*/ 2870501 w 11394183"/>
              <a:gd name="connsiteY349" fmla="*/ 503114 h 3300883"/>
              <a:gd name="connsiteX350" fmla="*/ 2906066 w 11394183"/>
              <a:gd name="connsiteY350" fmla="*/ 494405 h 3300883"/>
              <a:gd name="connsiteX351" fmla="*/ 3344443 w 11394183"/>
              <a:gd name="connsiteY351" fmla="*/ 495131 h 3300883"/>
              <a:gd name="connsiteX352" fmla="*/ 3378556 w 11394183"/>
              <a:gd name="connsiteY352" fmla="*/ 460293 h 3300883"/>
              <a:gd name="connsiteX353" fmla="*/ 3378556 w 11394183"/>
              <a:gd name="connsiteY353" fmla="*/ 206266 h 3300883"/>
              <a:gd name="connsiteX354" fmla="*/ 3393071 w 11394183"/>
              <a:gd name="connsiteY354" fmla="*/ 176509 h 3300883"/>
              <a:gd name="connsiteX355" fmla="*/ 3414845 w 11394183"/>
              <a:gd name="connsiteY355" fmla="*/ 154735 h 3300883"/>
              <a:gd name="connsiteX356" fmla="*/ 3417022 w 11394183"/>
              <a:gd name="connsiteY356" fmla="*/ 92317 h 3300883"/>
              <a:gd name="connsiteX357" fmla="*/ 3349523 w 11394183"/>
              <a:gd name="connsiteY357" fmla="*/ 62560 h 3300883"/>
              <a:gd name="connsiteX358" fmla="*/ 3300169 w 11394183"/>
              <a:gd name="connsiteY358" fmla="*/ 109736 h 3300883"/>
              <a:gd name="connsiteX359" fmla="*/ 3330653 w 11394183"/>
              <a:gd name="connsiteY359" fmla="*/ 180863 h 3300883"/>
              <a:gd name="connsiteX360" fmla="*/ 3352427 w 11394183"/>
              <a:gd name="connsiteY360" fmla="*/ 224411 h 3300883"/>
              <a:gd name="connsiteX361" fmla="*/ 3353153 w 11394183"/>
              <a:gd name="connsiteY361" fmla="*/ 438519 h 3300883"/>
              <a:gd name="connsiteX362" fmla="*/ 3319041 w 11394183"/>
              <a:gd name="connsiteY362" fmla="*/ 472632 h 3300883"/>
              <a:gd name="connsiteX363" fmla="*/ 2869050 w 11394183"/>
              <a:gd name="connsiteY363" fmla="*/ 471179 h 3300883"/>
              <a:gd name="connsiteX364" fmla="*/ 2825503 w 11394183"/>
              <a:gd name="connsiteY364" fmla="*/ 513276 h 3300883"/>
              <a:gd name="connsiteX365" fmla="*/ 2826955 w 11394183"/>
              <a:gd name="connsiteY365" fmla="*/ 1601961 h 3300883"/>
              <a:gd name="connsiteX366" fmla="*/ 2800100 w 11394183"/>
              <a:gd name="connsiteY366" fmla="*/ 1631719 h 3300883"/>
              <a:gd name="connsiteX367" fmla="*/ 2768891 w 11394183"/>
              <a:gd name="connsiteY367" fmla="*/ 1661476 h 3300883"/>
              <a:gd name="connsiteX368" fmla="*/ 2768891 w 11394183"/>
              <a:gd name="connsiteY368" fmla="*/ 1686878 h 3300883"/>
              <a:gd name="connsiteX369" fmla="*/ 2708650 w 11394183"/>
              <a:gd name="connsiteY369" fmla="*/ 1747845 h 3300883"/>
              <a:gd name="connsiteX370" fmla="*/ 2626636 w 11394183"/>
              <a:gd name="connsiteY370" fmla="*/ 1667282 h 3300883"/>
              <a:gd name="connsiteX371" fmla="*/ 2593976 w 11394183"/>
              <a:gd name="connsiteY371" fmla="*/ 1631719 h 3300883"/>
              <a:gd name="connsiteX372" fmla="*/ 2570751 w 11394183"/>
              <a:gd name="connsiteY372" fmla="*/ 1619380 h 3300883"/>
              <a:gd name="connsiteX373" fmla="*/ 2566396 w 11394183"/>
              <a:gd name="connsiteY373" fmla="*/ 1580914 h 3300883"/>
              <a:gd name="connsiteX374" fmla="*/ 2566396 w 11394183"/>
              <a:gd name="connsiteY374" fmla="*/ 137317 h 3300883"/>
              <a:gd name="connsiteX375" fmla="*/ 2573653 w 11394183"/>
              <a:gd name="connsiteY375" fmla="*/ 104655 h 3300883"/>
              <a:gd name="connsiteX376" fmla="*/ 2573653 w 11394183"/>
              <a:gd name="connsiteY376" fmla="*/ 105382 h 3300883"/>
              <a:gd name="connsiteX377" fmla="*/ 2580912 w 11394183"/>
              <a:gd name="connsiteY377" fmla="*/ 97398 h 3300883"/>
              <a:gd name="connsiteX378" fmla="*/ 2588896 w 11394183"/>
              <a:gd name="connsiteY378" fmla="*/ 40786 h 3300883"/>
              <a:gd name="connsiteX379" fmla="*/ 2529381 w 11394183"/>
              <a:gd name="connsiteY379" fmla="*/ 142 h 3300883"/>
              <a:gd name="connsiteX0" fmla="*/ 3168075 w 11394183"/>
              <a:gd name="connsiteY0" fmla="*/ 3011446 h 3300883"/>
              <a:gd name="connsiteX1" fmla="*/ 3141946 w 11394183"/>
              <a:gd name="connsiteY1" fmla="*/ 3047736 h 3300883"/>
              <a:gd name="connsiteX2" fmla="*/ 3141946 w 11394183"/>
              <a:gd name="connsiteY2" fmla="*/ 3300883 h 3300883"/>
              <a:gd name="connsiteX3" fmla="*/ 3165898 w 11394183"/>
              <a:gd name="connsiteY3" fmla="*/ 3300883 h 3300883"/>
              <a:gd name="connsiteX4" fmla="*/ 3165898 w 11394183"/>
              <a:gd name="connsiteY4" fmla="*/ 3029591 h 3300883"/>
              <a:gd name="connsiteX5" fmla="*/ 3168075 w 11394183"/>
              <a:gd name="connsiteY5" fmla="*/ 3011446 h 3300883"/>
              <a:gd name="connsiteX6" fmla="*/ 2591366 w 11394183"/>
              <a:gd name="connsiteY6" fmla="*/ 3007317 h 3300883"/>
              <a:gd name="connsiteX7" fmla="*/ 2577282 w 11394183"/>
              <a:gd name="connsiteY7" fmla="*/ 3041202 h 3300883"/>
              <a:gd name="connsiteX8" fmla="*/ 2577491 w 11394183"/>
              <a:gd name="connsiteY8" fmla="*/ 3300883 h 3300883"/>
              <a:gd name="connsiteX9" fmla="*/ 2606313 w 11394183"/>
              <a:gd name="connsiteY9" fmla="*/ 3300883 h 3300883"/>
              <a:gd name="connsiteX10" fmla="*/ 2606313 w 11394183"/>
              <a:gd name="connsiteY10" fmla="*/ 3041928 h 3300883"/>
              <a:gd name="connsiteX11" fmla="*/ 2610667 w 11394183"/>
              <a:gd name="connsiteY11" fmla="*/ 3013622 h 3300883"/>
              <a:gd name="connsiteX12" fmla="*/ 2591366 w 11394183"/>
              <a:gd name="connsiteY12" fmla="*/ 3007317 h 3300883"/>
              <a:gd name="connsiteX13" fmla="*/ 2903083 w 11394183"/>
              <a:gd name="connsiteY13" fmla="*/ 3005447 h 3300883"/>
              <a:gd name="connsiteX14" fmla="*/ 2887195 w 11394183"/>
              <a:gd name="connsiteY14" fmla="*/ 3009994 h 3300883"/>
              <a:gd name="connsiteX15" fmla="*/ 2877033 w 11394183"/>
              <a:gd name="connsiteY15" fmla="*/ 3048460 h 3300883"/>
              <a:gd name="connsiteX16" fmla="*/ 2877033 w 11394183"/>
              <a:gd name="connsiteY16" fmla="*/ 3300883 h 3300883"/>
              <a:gd name="connsiteX17" fmla="*/ 2924210 w 11394183"/>
              <a:gd name="connsiteY17" fmla="*/ 3300883 h 3300883"/>
              <a:gd name="connsiteX18" fmla="*/ 2924210 w 11394183"/>
              <a:gd name="connsiteY18" fmla="*/ 3039025 h 3300883"/>
              <a:gd name="connsiteX19" fmla="*/ 2903083 w 11394183"/>
              <a:gd name="connsiteY19" fmla="*/ 3005447 h 3300883"/>
              <a:gd name="connsiteX20" fmla="*/ 1413840 w 11394183"/>
              <a:gd name="connsiteY20" fmla="*/ 2870642 h 3300883"/>
              <a:gd name="connsiteX21" fmla="*/ 1414566 w 11394183"/>
              <a:gd name="connsiteY21" fmla="*/ 2874271 h 3300883"/>
              <a:gd name="connsiteX22" fmla="*/ 1228038 w 11394183"/>
              <a:gd name="connsiteY22" fmla="*/ 2874271 h 3300883"/>
              <a:gd name="connsiteX23" fmla="*/ 1228038 w 11394183"/>
              <a:gd name="connsiteY23" fmla="*/ 2870642 h 3300883"/>
              <a:gd name="connsiteX24" fmla="*/ 1413840 w 11394183"/>
              <a:gd name="connsiteY24" fmla="*/ 2870642 h 3300883"/>
              <a:gd name="connsiteX25" fmla="*/ 3635032 w 11394183"/>
              <a:gd name="connsiteY25" fmla="*/ 2179418 h 3300883"/>
              <a:gd name="connsiteX26" fmla="*/ 3649275 w 11394183"/>
              <a:gd name="connsiteY26" fmla="*/ 2179690 h 3300883"/>
              <a:gd name="connsiteX27" fmla="*/ 4079669 w 11394183"/>
              <a:gd name="connsiteY27" fmla="*/ 2179690 h 3300883"/>
              <a:gd name="connsiteX28" fmla="*/ 4093459 w 11394183"/>
              <a:gd name="connsiteY28" fmla="*/ 2186222 h 3300883"/>
              <a:gd name="connsiteX29" fmla="*/ 3622421 w 11394183"/>
              <a:gd name="connsiteY29" fmla="*/ 2186222 h 3300883"/>
              <a:gd name="connsiteX30" fmla="*/ 3624598 w 11394183"/>
              <a:gd name="connsiteY30" fmla="*/ 2190577 h 3300883"/>
              <a:gd name="connsiteX31" fmla="*/ 4062975 w 11394183"/>
              <a:gd name="connsiteY31" fmla="*/ 2190577 h 3300883"/>
              <a:gd name="connsiteX32" fmla="*/ 4102168 w 11394183"/>
              <a:gd name="connsiteY32" fmla="*/ 2228318 h 3300883"/>
              <a:gd name="connsiteX33" fmla="*/ 4093459 w 11394183"/>
              <a:gd name="connsiteY33" fmla="*/ 2416298 h 3300883"/>
              <a:gd name="connsiteX34" fmla="*/ 4059347 w 11394183"/>
              <a:gd name="connsiteY34" fmla="*/ 2447507 h 3300883"/>
              <a:gd name="connsiteX35" fmla="*/ 3650000 w 11394183"/>
              <a:gd name="connsiteY35" fmla="*/ 2447507 h 3300883"/>
              <a:gd name="connsiteX36" fmla="*/ 3621696 w 11394183"/>
              <a:gd name="connsiteY36" fmla="*/ 2418475 h 3300883"/>
              <a:gd name="connsiteX37" fmla="*/ 3598470 w 11394183"/>
              <a:gd name="connsiteY37" fmla="*/ 2396702 h 3300883"/>
              <a:gd name="connsiteX38" fmla="*/ 3504842 w 11394183"/>
              <a:gd name="connsiteY38" fmla="*/ 2387266 h 3300883"/>
              <a:gd name="connsiteX39" fmla="*/ 3506294 w 11394183"/>
              <a:gd name="connsiteY39" fmla="*/ 2251543 h 3300883"/>
              <a:gd name="connsiteX40" fmla="*/ 3618791 w 11394183"/>
              <a:gd name="connsiteY40" fmla="*/ 2250818 h 3300883"/>
              <a:gd name="connsiteX41" fmla="*/ 3620969 w 11394183"/>
              <a:gd name="connsiteY41" fmla="*/ 2195657 h 3300883"/>
              <a:gd name="connsiteX42" fmla="*/ 3622421 w 11394183"/>
              <a:gd name="connsiteY42" fmla="*/ 2186222 h 3300883"/>
              <a:gd name="connsiteX43" fmla="*/ 3635032 w 11394183"/>
              <a:gd name="connsiteY43" fmla="*/ 2179418 h 3300883"/>
              <a:gd name="connsiteX44" fmla="*/ 76208 w 11394183"/>
              <a:gd name="connsiteY44" fmla="*/ 1218744 h 3300883"/>
              <a:gd name="connsiteX45" fmla="*/ 0 w 11394183"/>
              <a:gd name="connsiteY45" fmla="*/ 1294951 h 3300883"/>
              <a:gd name="connsiteX46" fmla="*/ 0 w 11394183"/>
              <a:gd name="connsiteY46" fmla="*/ 1338499 h 3300883"/>
              <a:gd name="connsiteX47" fmla="*/ 0 w 11394183"/>
              <a:gd name="connsiteY47" fmla="*/ 3206684 h 3300883"/>
              <a:gd name="connsiteX48" fmla="*/ 1452 w 11394183"/>
              <a:gd name="connsiteY48" fmla="*/ 3264747 h 3300883"/>
              <a:gd name="connsiteX49" fmla="*/ 5988 w 11394183"/>
              <a:gd name="connsiteY49" fmla="*/ 3287337 h 3300883"/>
              <a:gd name="connsiteX50" fmla="*/ 19459 w 11394183"/>
              <a:gd name="connsiteY50" fmla="*/ 3300883 h 3300883"/>
              <a:gd name="connsiteX51" fmla="*/ 25633 w 11394183"/>
              <a:gd name="connsiteY51" fmla="*/ 3300883 h 3300883"/>
              <a:gd name="connsiteX52" fmla="*/ 26219 w 11394183"/>
              <a:gd name="connsiteY52" fmla="*/ 3300311 h 3300883"/>
              <a:gd name="connsiteX53" fmla="*/ 26699 w 11394183"/>
              <a:gd name="connsiteY53" fmla="*/ 3300883 h 3300883"/>
              <a:gd name="connsiteX54" fmla="*/ 1001629 w 11394183"/>
              <a:gd name="connsiteY54" fmla="*/ 3300883 h 3300883"/>
              <a:gd name="connsiteX55" fmla="*/ 1038606 w 11394183"/>
              <a:gd name="connsiteY55" fmla="*/ 3290150 h 3300883"/>
              <a:gd name="connsiteX56" fmla="*/ 997236 w 11394183"/>
              <a:gd name="connsiteY56" fmla="*/ 3251683 h 3300883"/>
              <a:gd name="connsiteX57" fmla="*/ 706920 w 11394183"/>
              <a:gd name="connsiteY57" fmla="*/ 2937416 h 3300883"/>
              <a:gd name="connsiteX58" fmla="*/ 566116 w 11394183"/>
              <a:gd name="connsiteY58" fmla="*/ 2610810 h 3300883"/>
              <a:gd name="connsiteX59" fmla="*/ 553779 w 11394183"/>
              <a:gd name="connsiteY59" fmla="*/ 2577424 h 3300883"/>
              <a:gd name="connsiteX60" fmla="*/ 545795 w 11394183"/>
              <a:gd name="connsiteY60" fmla="*/ 2556376 h 3300883"/>
              <a:gd name="connsiteX61" fmla="*/ 521117 w 11394183"/>
              <a:gd name="connsiteY61" fmla="*/ 2426459 h 3300883"/>
              <a:gd name="connsiteX62" fmla="*/ 528376 w 11394183"/>
              <a:gd name="connsiteY62" fmla="*/ 2095499 h 3300883"/>
              <a:gd name="connsiteX63" fmla="*/ 538537 w 11394183"/>
              <a:gd name="connsiteY63" fmla="*/ 2069371 h 3300883"/>
              <a:gd name="connsiteX64" fmla="*/ 538537 w 11394183"/>
              <a:gd name="connsiteY64" fmla="*/ 2066467 h 3300883"/>
              <a:gd name="connsiteX65" fmla="*/ 593697 w 11394183"/>
              <a:gd name="connsiteY65" fmla="*/ 1850181 h 3300883"/>
              <a:gd name="connsiteX66" fmla="*/ 880384 w 11394183"/>
              <a:gd name="connsiteY66" fmla="*/ 1419788 h 3300883"/>
              <a:gd name="connsiteX67" fmla="*/ 909415 w 11394183"/>
              <a:gd name="connsiteY67" fmla="*/ 1403095 h 3300883"/>
              <a:gd name="connsiteX68" fmla="*/ 981269 w 11394183"/>
              <a:gd name="connsiteY68" fmla="*/ 1331967 h 3300883"/>
              <a:gd name="connsiteX69" fmla="*/ 1085057 w 11394183"/>
              <a:gd name="connsiteY69" fmla="*/ 1260114 h 3300883"/>
              <a:gd name="connsiteX70" fmla="*/ 1107556 w 11394183"/>
              <a:gd name="connsiteY70" fmla="*/ 1230357 h 3300883"/>
              <a:gd name="connsiteX71" fmla="*/ 1066912 w 11394183"/>
              <a:gd name="connsiteY71" fmla="*/ 1219469 h 3300883"/>
              <a:gd name="connsiteX72" fmla="*/ 76208 w 11394183"/>
              <a:gd name="connsiteY72" fmla="*/ 1218744 h 3300883"/>
              <a:gd name="connsiteX73" fmla="*/ 2529381 w 11394183"/>
              <a:gd name="connsiteY73" fmla="*/ 142 h 3300883"/>
              <a:gd name="connsiteX74" fmla="*/ 2466963 w 11394183"/>
              <a:gd name="connsiteY74" fmla="*/ 46592 h 3300883"/>
              <a:gd name="connsiteX75" fmla="*/ 2497445 w 11394183"/>
              <a:gd name="connsiteY75" fmla="*/ 111914 h 3300883"/>
              <a:gd name="connsiteX76" fmla="*/ 2527929 w 11394183"/>
              <a:gd name="connsiteY76" fmla="*/ 169977 h 3300883"/>
              <a:gd name="connsiteX77" fmla="*/ 2527203 w 11394183"/>
              <a:gd name="connsiteY77" fmla="*/ 1443739 h 3300883"/>
              <a:gd name="connsiteX78" fmla="*/ 2527203 w 11394183"/>
              <a:gd name="connsiteY78" fmla="*/ 1603413 h 3300883"/>
              <a:gd name="connsiteX79" fmla="*/ 2517042 w 11394183"/>
              <a:gd name="connsiteY79" fmla="*/ 1630267 h 3300883"/>
              <a:gd name="connsiteX80" fmla="*/ 2491640 w 11394183"/>
              <a:gd name="connsiteY80" fmla="*/ 1671637 h 3300883"/>
              <a:gd name="connsiteX81" fmla="*/ 2491640 w 11394183"/>
              <a:gd name="connsiteY81" fmla="*/ 1722443 h 3300883"/>
              <a:gd name="connsiteX82" fmla="*/ 2467688 w 11394183"/>
              <a:gd name="connsiteY82" fmla="*/ 1748571 h 3300883"/>
              <a:gd name="connsiteX83" fmla="*/ 2373335 w 11394183"/>
              <a:gd name="connsiteY83" fmla="*/ 1748571 h 3300883"/>
              <a:gd name="connsiteX84" fmla="*/ 2349384 w 11394183"/>
              <a:gd name="connsiteY84" fmla="*/ 1721716 h 3300883"/>
              <a:gd name="connsiteX85" fmla="*/ 2349384 w 11394183"/>
              <a:gd name="connsiteY85" fmla="*/ 1649137 h 3300883"/>
              <a:gd name="connsiteX86" fmla="*/ 2337046 w 11394183"/>
              <a:gd name="connsiteY86" fmla="*/ 1630993 h 3300883"/>
              <a:gd name="connsiteX87" fmla="*/ 2310918 w 11394183"/>
              <a:gd name="connsiteY87" fmla="*/ 1601961 h 3300883"/>
              <a:gd name="connsiteX88" fmla="*/ 2310918 w 11394183"/>
              <a:gd name="connsiteY88" fmla="*/ 861655 h 3300883"/>
              <a:gd name="connsiteX89" fmla="*/ 2322530 w 11394183"/>
              <a:gd name="connsiteY89" fmla="*/ 805769 h 3300883"/>
              <a:gd name="connsiteX90" fmla="*/ 2265193 w 11394183"/>
              <a:gd name="connsiteY90" fmla="*/ 717949 h 3300883"/>
              <a:gd name="connsiteX91" fmla="*/ 2207130 w 11394183"/>
              <a:gd name="connsiteY91" fmla="*/ 781093 h 3300883"/>
              <a:gd name="connsiteX92" fmla="*/ 2253580 w 11394183"/>
              <a:gd name="connsiteY92" fmla="*/ 838430 h 3300883"/>
              <a:gd name="connsiteX93" fmla="*/ 2277531 w 11394183"/>
              <a:gd name="connsiteY93" fmla="*/ 877622 h 3300883"/>
              <a:gd name="connsiteX94" fmla="*/ 2278257 w 11394183"/>
              <a:gd name="connsiteY94" fmla="*/ 1596155 h 3300883"/>
              <a:gd name="connsiteX95" fmla="*/ 2241242 w 11394183"/>
              <a:gd name="connsiteY95" fmla="*/ 1631719 h 3300883"/>
              <a:gd name="connsiteX96" fmla="*/ 2205678 w 11394183"/>
              <a:gd name="connsiteY96" fmla="*/ 1666557 h 3300883"/>
              <a:gd name="connsiteX97" fmla="*/ 2204952 w 11394183"/>
              <a:gd name="connsiteY97" fmla="*/ 1742764 h 3300883"/>
              <a:gd name="connsiteX98" fmla="*/ 2123665 w 11394183"/>
              <a:gd name="connsiteY98" fmla="*/ 1747845 h 3300883"/>
              <a:gd name="connsiteX99" fmla="*/ 2101890 w 11394183"/>
              <a:gd name="connsiteY99" fmla="*/ 1747845 h 3300883"/>
              <a:gd name="connsiteX100" fmla="*/ 2074309 w 11394183"/>
              <a:gd name="connsiteY100" fmla="*/ 1720265 h 3300883"/>
              <a:gd name="connsiteX101" fmla="*/ 2074309 w 11394183"/>
              <a:gd name="connsiteY101" fmla="*/ 1630993 h 3300883"/>
              <a:gd name="connsiteX102" fmla="*/ 2008989 w 11394183"/>
              <a:gd name="connsiteY102" fmla="*/ 1618655 h 3300883"/>
              <a:gd name="connsiteX103" fmla="*/ 2002456 w 11394183"/>
              <a:gd name="connsiteY103" fmla="*/ 1599058 h 3300883"/>
              <a:gd name="connsiteX104" fmla="*/ 2002456 w 11394183"/>
              <a:gd name="connsiteY104" fmla="*/ 1135278 h 3300883"/>
              <a:gd name="connsiteX105" fmla="*/ 2005359 w 11394183"/>
              <a:gd name="connsiteY105" fmla="*/ 1117859 h 3300883"/>
              <a:gd name="connsiteX106" fmla="*/ 1660609 w 11394183"/>
              <a:gd name="connsiteY106" fmla="*/ 1117859 h 3300883"/>
              <a:gd name="connsiteX107" fmla="*/ 1623594 w 11394183"/>
              <a:gd name="connsiteY107" fmla="*/ 1104795 h 3300883"/>
              <a:gd name="connsiteX108" fmla="*/ 1617788 w 11394183"/>
              <a:gd name="connsiteY108" fmla="*/ 1073586 h 3300883"/>
              <a:gd name="connsiteX109" fmla="*/ 1617788 w 11394183"/>
              <a:gd name="connsiteY109" fmla="*/ 606177 h 3300883"/>
              <a:gd name="connsiteX110" fmla="*/ 1623594 w 11394183"/>
              <a:gd name="connsiteY110" fmla="*/ 575693 h 3300883"/>
              <a:gd name="connsiteX111" fmla="*/ 1623594 w 11394183"/>
              <a:gd name="connsiteY111" fmla="*/ 576420 h 3300883"/>
              <a:gd name="connsiteX112" fmla="*/ 1631577 w 11394183"/>
              <a:gd name="connsiteY112" fmla="*/ 561903 h 3300883"/>
              <a:gd name="connsiteX113" fmla="*/ 1640287 w 11394183"/>
              <a:gd name="connsiteY113" fmla="*/ 498760 h 3300883"/>
              <a:gd name="connsiteX114" fmla="*/ 1579321 w 11394183"/>
              <a:gd name="connsiteY114" fmla="*/ 467551 h 3300883"/>
              <a:gd name="connsiteX115" fmla="*/ 1526338 w 11394183"/>
              <a:gd name="connsiteY115" fmla="*/ 523437 h 3300883"/>
              <a:gd name="connsiteX116" fmla="*/ 1551015 w 11394183"/>
              <a:gd name="connsiteY116" fmla="*/ 578596 h 3300883"/>
              <a:gd name="connsiteX117" fmla="*/ 1581498 w 11394183"/>
              <a:gd name="connsiteY117" fmla="*/ 629402 h 3300883"/>
              <a:gd name="connsiteX118" fmla="*/ 1581498 w 11394183"/>
              <a:gd name="connsiteY118" fmla="*/ 1122214 h 3300883"/>
              <a:gd name="connsiteX119" fmla="*/ 1585853 w 11394183"/>
              <a:gd name="connsiteY119" fmla="*/ 1149068 h 3300883"/>
              <a:gd name="connsiteX120" fmla="*/ 1615610 w 11394183"/>
              <a:gd name="connsiteY120" fmla="*/ 1141084 h 3300883"/>
              <a:gd name="connsiteX121" fmla="*/ 1943667 w 11394183"/>
              <a:gd name="connsiteY121" fmla="*/ 1141084 h 3300883"/>
              <a:gd name="connsiteX122" fmla="*/ 1972699 w 11394183"/>
              <a:gd name="connsiteY122" fmla="*/ 1149793 h 3300883"/>
              <a:gd name="connsiteX123" fmla="*/ 1979957 w 11394183"/>
              <a:gd name="connsiteY123" fmla="*/ 1165761 h 3300883"/>
              <a:gd name="connsiteX124" fmla="*/ 1980683 w 11394183"/>
              <a:gd name="connsiteY124" fmla="*/ 1611396 h 3300883"/>
              <a:gd name="connsiteX125" fmla="*/ 1968344 w 11394183"/>
              <a:gd name="connsiteY125" fmla="*/ 1630267 h 3300883"/>
              <a:gd name="connsiteX126" fmla="*/ 1938587 w 11394183"/>
              <a:gd name="connsiteY126" fmla="*/ 1673814 h 3300883"/>
              <a:gd name="connsiteX127" fmla="*/ 1939313 w 11394183"/>
              <a:gd name="connsiteY127" fmla="*/ 1724619 h 3300883"/>
              <a:gd name="connsiteX128" fmla="*/ 1916087 w 11394183"/>
              <a:gd name="connsiteY128" fmla="*/ 1747845 h 3300883"/>
              <a:gd name="connsiteX129" fmla="*/ 1821734 w 11394183"/>
              <a:gd name="connsiteY129" fmla="*/ 1747845 h 3300883"/>
              <a:gd name="connsiteX130" fmla="*/ 1797784 w 11394183"/>
              <a:gd name="connsiteY130" fmla="*/ 1720991 h 3300883"/>
              <a:gd name="connsiteX131" fmla="*/ 1797784 w 11394183"/>
              <a:gd name="connsiteY131" fmla="*/ 1648412 h 3300883"/>
              <a:gd name="connsiteX132" fmla="*/ 1783993 w 11394183"/>
              <a:gd name="connsiteY132" fmla="*/ 1629541 h 3300883"/>
              <a:gd name="connsiteX133" fmla="*/ 1760768 w 11394183"/>
              <a:gd name="connsiteY133" fmla="*/ 1599784 h 3300883"/>
              <a:gd name="connsiteX134" fmla="*/ 1760768 w 11394183"/>
              <a:gd name="connsiteY134" fmla="*/ 1367531 h 3300883"/>
              <a:gd name="connsiteX135" fmla="*/ 1726656 w 11394183"/>
              <a:gd name="connsiteY135" fmla="*/ 1333418 h 3300883"/>
              <a:gd name="connsiteX136" fmla="*/ 1349971 w 11394183"/>
              <a:gd name="connsiteY136" fmla="*/ 1334145 h 3300883"/>
              <a:gd name="connsiteX137" fmla="*/ 1301343 w 11394183"/>
              <a:gd name="connsiteY137" fmla="*/ 1318178 h 3300883"/>
              <a:gd name="connsiteX138" fmla="*/ 1212797 w 11394183"/>
              <a:gd name="connsiteY138" fmla="*/ 1320354 h 3300883"/>
              <a:gd name="connsiteX139" fmla="*/ 1212071 w 11394183"/>
              <a:gd name="connsiteY139" fmla="*/ 1411078 h 3300883"/>
              <a:gd name="connsiteX140" fmla="*/ 1299166 w 11394183"/>
              <a:gd name="connsiteY140" fmla="*/ 1409626 h 3300883"/>
              <a:gd name="connsiteX141" fmla="*/ 1307149 w 11394183"/>
              <a:gd name="connsiteY141" fmla="*/ 1395111 h 3300883"/>
              <a:gd name="connsiteX142" fmla="*/ 1307149 w 11394183"/>
              <a:gd name="connsiteY142" fmla="*/ 1395837 h 3300883"/>
              <a:gd name="connsiteX143" fmla="*/ 1353600 w 11394183"/>
              <a:gd name="connsiteY143" fmla="*/ 1352289 h 3300883"/>
              <a:gd name="connsiteX144" fmla="*/ 1683835 w 11394183"/>
              <a:gd name="connsiteY144" fmla="*/ 1353015 h 3300883"/>
              <a:gd name="connsiteX145" fmla="*/ 1707060 w 11394183"/>
              <a:gd name="connsiteY145" fmla="*/ 1372612 h 3300883"/>
              <a:gd name="connsiteX146" fmla="*/ 1713592 w 11394183"/>
              <a:gd name="connsiteY146" fmla="*/ 1400191 h 3300883"/>
              <a:gd name="connsiteX147" fmla="*/ 1715043 w 11394183"/>
              <a:gd name="connsiteY147" fmla="*/ 1614299 h 3300883"/>
              <a:gd name="connsiteX148" fmla="*/ 1696899 w 11394183"/>
              <a:gd name="connsiteY148" fmla="*/ 1630267 h 3300883"/>
              <a:gd name="connsiteX149" fmla="*/ 1661335 w 11394183"/>
              <a:gd name="connsiteY149" fmla="*/ 1670911 h 3300883"/>
              <a:gd name="connsiteX150" fmla="*/ 1662061 w 11394183"/>
              <a:gd name="connsiteY150" fmla="*/ 1718087 h 3300883"/>
              <a:gd name="connsiteX151" fmla="*/ 1633030 w 11394183"/>
              <a:gd name="connsiteY151" fmla="*/ 1747119 h 3300883"/>
              <a:gd name="connsiteX152" fmla="*/ 1545934 w 11394183"/>
              <a:gd name="connsiteY152" fmla="*/ 1747119 h 3300883"/>
              <a:gd name="connsiteX153" fmla="*/ 1519080 w 11394183"/>
              <a:gd name="connsiteY153" fmla="*/ 1719540 h 3300883"/>
              <a:gd name="connsiteX154" fmla="*/ 1519080 w 11394183"/>
              <a:gd name="connsiteY154" fmla="*/ 1668734 h 3300883"/>
              <a:gd name="connsiteX155" fmla="*/ 1495129 w 11394183"/>
              <a:gd name="connsiteY155" fmla="*/ 1617928 h 3300883"/>
              <a:gd name="connsiteX156" fmla="*/ 1490048 w 11394183"/>
              <a:gd name="connsiteY156" fmla="*/ 1504706 h 3300883"/>
              <a:gd name="connsiteX157" fmla="*/ 1465372 w 11394183"/>
              <a:gd name="connsiteY157" fmla="*/ 1499625 h 3300883"/>
              <a:gd name="connsiteX158" fmla="*/ 934093 w 11394183"/>
              <a:gd name="connsiteY158" fmla="*/ 1499625 h 3300883"/>
              <a:gd name="connsiteX159" fmla="*/ 833208 w 11394183"/>
              <a:gd name="connsiteY159" fmla="*/ 1502528 h 3300883"/>
              <a:gd name="connsiteX160" fmla="*/ 794741 w 11394183"/>
              <a:gd name="connsiteY160" fmla="*/ 1533737 h 3300883"/>
              <a:gd name="connsiteX161" fmla="*/ 898529 w 11394183"/>
              <a:gd name="connsiteY161" fmla="*/ 1533737 h 3300883"/>
              <a:gd name="connsiteX162" fmla="*/ 1415292 w 11394183"/>
              <a:gd name="connsiteY162" fmla="*/ 1533737 h 3300883"/>
              <a:gd name="connsiteX163" fmla="*/ 1450130 w 11394183"/>
              <a:gd name="connsiteY163" fmla="*/ 1543898 h 3300883"/>
              <a:gd name="connsiteX164" fmla="*/ 1452307 w 11394183"/>
              <a:gd name="connsiteY164" fmla="*/ 1580187 h 3300883"/>
              <a:gd name="connsiteX165" fmla="*/ 1408034 w 11394183"/>
              <a:gd name="connsiteY165" fmla="*/ 1629541 h 3300883"/>
              <a:gd name="connsiteX166" fmla="*/ 1384083 w 11394183"/>
              <a:gd name="connsiteY166" fmla="*/ 1652766 h 3300883"/>
              <a:gd name="connsiteX167" fmla="*/ 1384083 w 11394183"/>
              <a:gd name="connsiteY167" fmla="*/ 1663653 h 3300883"/>
              <a:gd name="connsiteX168" fmla="*/ 1299891 w 11394183"/>
              <a:gd name="connsiteY168" fmla="*/ 1744942 h 3300883"/>
              <a:gd name="connsiteX169" fmla="*/ 1211345 w 11394183"/>
              <a:gd name="connsiteY169" fmla="*/ 1834214 h 3300883"/>
              <a:gd name="connsiteX170" fmla="*/ 1211345 w 11394183"/>
              <a:gd name="connsiteY170" fmla="*/ 1961227 h 3300883"/>
              <a:gd name="connsiteX171" fmla="*/ 1184491 w 11394183"/>
              <a:gd name="connsiteY171" fmla="*/ 1988082 h 3300883"/>
              <a:gd name="connsiteX172" fmla="*/ 1137315 w 11394183"/>
              <a:gd name="connsiteY172" fmla="*/ 1988082 h 3300883"/>
              <a:gd name="connsiteX173" fmla="*/ 1090864 w 11394183"/>
              <a:gd name="connsiteY173" fmla="*/ 2009129 h 3300883"/>
              <a:gd name="connsiteX174" fmla="*/ 1057477 w 11394183"/>
              <a:gd name="connsiteY174" fmla="*/ 2016388 h 3300883"/>
              <a:gd name="connsiteX175" fmla="*/ 557408 w 11394183"/>
              <a:gd name="connsiteY175" fmla="*/ 2014210 h 3300883"/>
              <a:gd name="connsiteX176" fmla="*/ 586439 w 11394183"/>
              <a:gd name="connsiteY176" fmla="*/ 2049048 h 3300883"/>
              <a:gd name="connsiteX177" fmla="*/ 1056026 w 11394183"/>
              <a:gd name="connsiteY177" fmla="*/ 2049048 h 3300883"/>
              <a:gd name="connsiteX178" fmla="*/ 1090864 w 11394183"/>
              <a:gd name="connsiteY178" fmla="*/ 2059209 h 3300883"/>
              <a:gd name="connsiteX179" fmla="*/ 1094493 w 11394183"/>
              <a:gd name="connsiteY179" fmla="*/ 2116546 h 3300883"/>
              <a:gd name="connsiteX180" fmla="*/ 1206991 w 11394183"/>
              <a:gd name="connsiteY180" fmla="*/ 2122353 h 3300883"/>
              <a:gd name="connsiteX181" fmla="*/ 1210619 w 11394183"/>
              <a:gd name="connsiteY181" fmla="*/ 2245011 h 3300883"/>
              <a:gd name="connsiteX182" fmla="*/ 1189571 w 11394183"/>
              <a:gd name="connsiteY182" fmla="*/ 2266060 h 3300883"/>
              <a:gd name="connsiteX183" fmla="*/ 1142395 w 11394183"/>
              <a:gd name="connsiteY183" fmla="*/ 2266060 h 3300883"/>
              <a:gd name="connsiteX184" fmla="*/ 1093767 w 11394183"/>
              <a:gd name="connsiteY184" fmla="*/ 2301623 h 3300883"/>
              <a:gd name="connsiteX185" fmla="*/ 1061832 w 11394183"/>
              <a:gd name="connsiteY185" fmla="*/ 2313962 h 3300883"/>
              <a:gd name="connsiteX186" fmla="*/ 528376 w 11394183"/>
              <a:gd name="connsiteY186" fmla="*/ 2313962 h 3300883"/>
              <a:gd name="connsiteX187" fmla="*/ 559586 w 11394183"/>
              <a:gd name="connsiteY187" fmla="*/ 2346622 h 3300883"/>
              <a:gd name="connsiteX188" fmla="*/ 1055300 w 11394183"/>
              <a:gd name="connsiteY188" fmla="*/ 2346622 h 3300883"/>
              <a:gd name="connsiteX189" fmla="*/ 1091589 w 11394183"/>
              <a:gd name="connsiteY189" fmla="*/ 2358235 h 3300883"/>
              <a:gd name="connsiteX190" fmla="*/ 1137315 w 11394183"/>
              <a:gd name="connsiteY190" fmla="*/ 2399605 h 3300883"/>
              <a:gd name="connsiteX191" fmla="*/ 1210619 w 11394183"/>
              <a:gd name="connsiteY191" fmla="*/ 2470732 h 3300883"/>
              <a:gd name="connsiteX192" fmla="*/ 1137315 w 11394183"/>
              <a:gd name="connsiteY192" fmla="*/ 2543311 h 3300883"/>
              <a:gd name="connsiteX193" fmla="*/ 1092315 w 11394183"/>
              <a:gd name="connsiteY193" fmla="*/ 2569440 h 3300883"/>
              <a:gd name="connsiteX194" fmla="*/ 1057477 w 11394183"/>
              <a:gd name="connsiteY194" fmla="*/ 2578149 h 3300883"/>
              <a:gd name="connsiteX195" fmla="*/ 557408 w 11394183"/>
              <a:gd name="connsiteY195" fmla="*/ 2578875 h 3300883"/>
              <a:gd name="connsiteX196" fmla="*/ 595875 w 11394183"/>
              <a:gd name="connsiteY196" fmla="*/ 2599197 h 3300883"/>
              <a:gd name="connsiteX197" fmla="*/ 1048042 w 11394183"/>
              <a:gd name="connsiteY197" fmla="*/ 2599922 h 3300883"/>
              <a:gd name="connsiteX198" fmla="*/ 1087235 w 11394183"/>
              <a:gd name="connsiteY198" fmla="*/ 2608632 h 3300883"/>
              <a:gd name="connsiteX199" fmla="*/ 1095218 w 11394183"/>
              <a:gd name="connsiteY199" fmla="*/ 2673954 h 3300883"/>
              <a:gd name="connsiteX200" fmla="*/ 1204087 w 11394183"/>
              <a:gd name="connsiteY200" fmla="*/ 2679034 h 3300883"/>
              <a:gd name="connsiteX201" fmla="*/ 1209894 w 11394183"/>
              <a:gd name="connsiteY201" fmla="*/ 2713872 h 3300883"/>
              <a:gd name="connsiteX202" fmla="*/ 1209167 w 11394183"/>
              <a:gd name="connsiteY202" fmla="*/ 2855401 h 3300883"/>
              <a:gd name="connsiteX203" fmla="*/ 1235296 w 11394183"/>
              <a:gd name="connsiteY203" fmla="*/ 2882255 h 3300883"/>
              <a:gd name="connsiteX204" fmla="*/ 1376825 w 11394183"/>
              <a:gd name="connsiteY204" fmla="*/ 2880804 h 3300883"/>
              <a:gd name="connsiteX205" fmla="*/ 1423276 w 11394183"/>
              <a:gd name="connsiteY205" fmla="*/ 2925802 h 3300883"/>
              <a:gd name="connsiteX206" fmla="*/ 1448678 w 11394183"/>
              <a:gd name="connsiteY206" fmla="*/ 3003462 h 3300883"/>
              <a:gd name="connsiteX207" fmla="*/ 1450856 w 11394183"/>
              <a:gd name="connsiteY207" fmla="*/ 3023784 h 3300883"/>
              <a:gd name="connsiteX208" fmla="*/ 1450856 w 11394183"/>
              <a:gd name="connsiteY208" fmla="*/ 3300883 h 3300883"/>
              <a:gd name="connsiteX209" fmla="*/ 1490048 w 11394183"/>
              <a:gd name="connsiteY209" fmla="*/ 3300883 h 3300883"/>
              <a:gd name="connsiteX210" fmla="*/ 1490048 w 11394183"/>
              <a:gd name="connsiteY210" fmla="*/ 3027414 h 3300883"/>
              <a:gd name="connsiteX211" fmla="*/ 1496580 w 11394183"/>
              <a:gd name="connsiteY211" fmla="*/ 2990398 h 3300883"/>
              <a:gd name="connsiteX212" fmla="*/ 1495855 w 11394183"/>
              <a:gd name="connsiteY212" fmla="*/ 2991124 h 3300883"/>
              <a:gd name="connsiteX213" fmla="*/ 1500210 w 11394183"/>
              <a:gd name="connsiteY213" fmla="*/ 2986043 h 3300883"/>
              <a:gd name="connsiteX214" fmla="*/ 1551741 w 11394183"/>
              <a:gd name="connsiteY214" fmla="*/ 2972979 h 3300883"/>
              <a:gd name="connsiteX215" fmla="*/ 1553918 w 11394183"/>
              <a:gd name="connsiteY215" fmla="*/ 2915641 h 3300883"/>
              <a:gd name="connsiteX216" fmla="*/ 1601821 w 11394183"/>
              <a:gd name="connsiteY216" fmla="*/ 2869191 h 3300883"/>
              <a:gd name="connsiteX217" fmla="*/ 1698350 w 11394183"/>
              <a:gd name="connsiteY217" fmla="*/ 2879352 h 3300883"/>
              <a:gd name="connsiteX218" fmla="*/ 1712866 w 11394183"/>
              <a:gd name="connsiteY218" fmla="*/ 3041929 h 3300883"/>
              <a:gd name="connsiteX219" fmla="*/ 1713637 w 11394183"/>
              <a:gd name="connsiteY219" fmla="*/ 3300883 h 3300883"/>
              <a:gd name="connsiteX220" fmla="*/ 1762496 w 11394183"/>
              <a:gd name="connsiteY220" fmla="*/ 3300883 h 3300883"/>
              <a:gd name="connsiteX221" fmla="*/ 1762220 w 11394183"/>
              <a:gd name="connsiteY221" fmla="*/ 3001284 h 3300883"/>
              <a:gd name="connsiteX222" fmla="*/ 1790526 w 11394183"/>
              <a:gd name="connsiteY222" fmla="*/ 2986043 h 3300883"/>
              <a:gd name="connsiteX223" fmla="*/ 1831896 w 11394183"/>
              <a:gd name="connsiteY223" fmla="*/ 2943947 h 3300883"/>
              <a:gd name="connsiteX224" fmla="*/ 1905926 w 11394183"/>
              <a:gd name="connsiteY224" fmla="*/ 2869917 h 3300883"/>
              <a:gd name="connsiteX225" fmla="*/ 1978506 w 11394183"/>
              <a:gd name="connsiteY225" fmla="*/ 2878626 h 3300883"/>
              <a:gd name="connsiteX226" fmla="*/ 1982134 w 11394183"/>
              <a:gd name="connsiteY226" fmla="*/ 2968624 h 3300883"/>
              <a:gd name="connsiteX227" fmla="*/ 1991570 w 11394183"/>
              <a:gd name="connsiteY227" fmla="*/ 2992576 h 3300883"/>
              <a:gd name="connsiteX228" fmla="*/ 2016247 w 11394183"/>
              <a:gd name="connsiteY228" fmla="*/ 3034671 h 3300883"/>
              <a:gd name="connsiteX229" fmla="*/ 2016442 w 11394183"/>
              <a:gd name="connsiteY229" fmla="*/ 3300883 h 3300883"/>
              <a:gd name="connsiteX230" fmla="*/ 2053457 w 11394183"/>
              <a:gd name="connsiteY230" fmla="*/ 3300883 h 3300883"/>
              <a:gd name="connsiteX231" fmla="*/ 2053262 w 11394183"/>
              <a:gd name="connsiteY231" fmla="*/ 3025236 h 3300883"/>
              <a:gd name="connsiteX232" fmla="*/ 2088826 w 11394183"/>
              <a:gd name="connsiteY232" fmla="*/ 2983866 h 3300883"/>
              <a:gd name="connsiteX233" fmla="*/ 2106244 w 11394183"/>
              <a:gd name="connsiteY233" fmla="*/ 2966447 h 3300883"/>
              <a:gd name="connsiteX234" fmla="*/ 2106244 w 11394183"/>
              <a:gd name="connsiteY234" fmla="*/ 2944673 h 3300883"/>
              <a:gd name="connsiteX235" fmla="*/ 2184631 w 11394183"/>
              <a:gd name="connsiteY235" fmla="*/ 2869917 h 3300883"/>
              <a:gd name="connsiteX236" fmla="*/ 2254307 w 11394183"/>
              <a:gd name="connsiteY236" fmla="*/ 2880078 h 3300883"/>
              <a:gd name="connsiteX237" fmla="*/ 2257210 w 11394183"/>
              <a:gd name="connsiteY237" fmla="*/ 2970075 h 3300883"/>
              <a:gd name="connsiteX238" fmla="*/ 2277531 w 11394183"/>
              <a:gd name="connsiteY238" fmla="*/ 2993301 h 3300883"/>
              <a:gd name="connsiteX239" fmla="*/ 2316725 w 11394183"/>
              <a:gd name="connsiteY239" fmla="*/ 3035397 h 3300883"/>
              <a:gd name="connsiteX240" fmla="*/ 2316725 w 11394183"/>
              <a:gd name="connsiteY240" fmla="*/ 3300883 h 3300883"/>
              <a:gd name="connsiteX241" fmla="*/ 2350697 w 11394183"/>
              <a:gd name="connsiteY241" fmla="*/ 3300883 h 3300883"/>
              <a:gd name="connsiteX242" fmla="*/ 2350836 w 11394183"/>
              <a:gd name="connsiteY242" fmla="*/ 3033946 h 3300883"/>
              <a:gd name="connsiteX243" fmla="*/ 2360997 w 11394183"/>
              <a:gd name="connsiteY243" fmla="*/ 2992576 h 3300883"/>
              <a:gd name="connsiteX244" fmla="*/ 2386399 w 11394183"/>
              <a:gd name="connsiteY244" fmla="*/ 2983866 h 3300883"/>
              <a:gd name="connsiteX245" fmla="*/ 2383497 w 11394183"/>
              <a:gd name="connsiteY245" fmla="*/ 2901126 h 3300883"/>
              <a:gd name="connsiteX246" fmla="*/ 2403093 w 11394183"/>
              <a:gd name="connsiteY246" fmla="*/ 2869917 h 3300883"/>
              <a:gd name="connsiteX247" fmla="*/ 2522123 w 11394183"/>
              <a:gd name="connsiteY247" fmla="*/ 2870642 h 3300883"/>
              <a:gd name="connsiteX248" fmla="*/ 2530832 w 11394183"/>
              <a:gd name="connsiteY248" fmla="*/ 2880804 h 3300883"/>
              <a:gd name="connsiteX249" fmla="*/ 2537364 w 11394183"/>
              <a:gd name="connsiteY249" fmla="*/ 2992576 h 3300883"/>
              <a:gd name="connsiteX250" fmla="*/ 2632443 w 11394183"/>
              <a:gd name="connsiteY250" fmla="*/ 2985317 h 3300883"/>
              <a:gd name="connsiteX251" fmla="*/ 2663652 w 11394183"/>
              <a:gd name="connsiteY251" fmla="*/ 2954835 h 3300883"/>
              <a:gd name="connsiteX252" fmla="*/ 2752198 w 11394183"/>
              <a:gd name="connsiteY252" fmla="*/ 2869191 h 3300883"/>
              <a:gd name="connsiteX253" fmla="*/ 2798649 w 11394183"/>
              <a:gd name="connsiteY253" fmla="*/ 2869191 h 3300883"/>
              <a:gd name="connsiteX254" fmla="*/ 2798649 w 11394183"/>
              <a:gd name="connsiteY254" fmla="*/ 2879352 h 3300883"/>
              <a:gd name="connsiteX255" fmla="*/ 2681797 w 11394183"/>
              <a:gd name="connsiteY255" fmla="*/ 2879352 h 3300883"/>
              <a:gd name="connsiteX256" fmla="*/ 2710828 w 11394183"/>
              <a:gd name="connsiteY256" fmla="*/ 2880804 h 3300883"/>
              <a:gd name="connsiteX257" fmla="*/ 2809536 w 11394183"/>
              <a:gd name="connsiteY257" fmla="*/ 2985317 h 3300883"/>
              <a:gd name="connsiteX258" fmla="*/ 2910420 w 11394183"/>
              <a:gd name="connsiteY258" fmla="*/ 2984592 h 3300883"/>
              <a:gd name="connsiteX259" fmla="*/ 2940177 w 11394183"/>
              <a:gd name="connsiteY259" fmla="*/ 2956286 h 3300883"/>
              <a:gd name="connsiteX260" fmla="*/ 2938000 w 11394183"/>
              <a:gd name="connsiteY260" fmla="*/ 2915733 h 3300883"/>
              <a:gd name="connsiteX261" fmla="*/ 2946568 w 11394183"/>
              <a:gd name="connsiteY261" fmla="*/ 2876375 h 3300883"/>
              <a:gd name="connsiteX262" fmla="*/ 2945985 w 11394183"/>
              <a:gd name="connsiteY262" fmla="*/ 2876449 h 3300883"/>
              <a:gd name="connsiteX263" fmla="*/ 2946710 w 11394183"/>
              <a:gd name="connsiteY263" fmla="*/ 2875723 h 3300883"/>
              <a:gd name="connsiteX264" fmla="*/ 2946568 w 11394183"/>
              <a:gd name="connsiteY264" fmla="*/ 2876375 h 3300883"/>
              <a:gd name="connsiteX265" fmla="*/ 3016658 w 11394183"/>
              <a:gd name="connsiteY265" fmla="*/ 2867467 h 3300883"/>
              <a:gd name="connsiteX266" fmla="*/ 3086787 w 11394183"/>
              <a:gd name="connsiteY266" fmla="*/ 2878626 h 3300883"/>
              <a:gd name="connsiteX267" fmla="*/ 3094045 w 11394183"/>
              <a:gd name="connsiteY267" fmla="*/ 2908384 h 3300883"/>
              <a:gd name="connsiteX268" fmla="*/ 3169527 w 11394183"/>
              <a:gd name="connsiteY268" fmla="*/ 2984592 h 3300883"/>
              <a:gd name="connsiteX269" fmla="*/ 3215978 w 11394183"/>
              <a:gd name="connsiteY269" fmla="*/ 2938141 h 3300883"/>
              <a:gd name="connsiteX270" fmla="*/ 3282751 w 11394183"/>
              <a:gd name="connsiteY270" fmla="*/ 2869191 h 3300883"/>
              <a:gd name="connsiteX271" fmla="*/ 3453311 w 11394183"/>
              <a:gd name="connsiteY271" fmla="*/ 2869917 h 3300883"/>
              <a:gd name="connsiteX272" fmla="*/ 3498311 w 11394183"/>
              <a:gd name="connsiteY272" fmla="*/ 2827095 h 3300883"/>
              <a:gd name="connsiteX273" fmla="*/ 3496859 w 11394183"/>
              <a:gd name="connsiteY273" fmla="*/ 2565810 h 3300883"/>
              <a:gd name="connsiteX274" fmla="*/ 3544761 w 11394183"/>
              <a:gd name="connsiteY274" fmla="*/ 2520086 h 3300883"/>
              <a:gd name="connsiteX275" fmla="*/ 3591938 w 11394183"/>
              <a:gd name="connsiteY275" fmla="*/ 2520086 h 3300883"/>
              <a:gd name="connsiteX276" fmla="*/ 3613711 w 11394183"/>
              <a:gd name="connsiteY276" fmla="*/ 2507022 h 3300883"/>
              <a:gd name="connsiteX277" fmla="*/ 3646372 w 11394183"/>
              <a:gd name="connsiteY277" fmla="*/ 2481619 h 3300883"/>
              <a:gd name="connsiteX278" fmla="*/ 4048460 w 11394183"/>
              <a:gd name="connsiteY278" fmla="*/ 2481619 h 3300883"/>
              <a:gd name="connsiteX279" fmla="*/ 4078217 w 11394183"/>
              <a:gd name="connsiteY279" fmla="*/ 2489602 h 3300883"/>
              <a:gd name="connsiteX280" fmla="*/ 4063702 w 11394183"/>
              <a:gd name="connsiteY280" fmla="*/ 2557827 h 3300883"/>
              <a:gd name="connsiteX281" fmla="*/ 3740724 w 11394183"/>
              <a:gd name="connsiteY281" fmla="*/ 3121765 h 3300883"/>
              <a:gd name="connsiteX282" fmla="*/ 3566535 w 11394183"/>
              <a:gd name="connsiteY282" fmla="*/ 3262569 h 3300883"/>
              <a:gd name="connsiteX283" fmla="*/ 3548027 w 11394183"/>
              <a:gd name="connsiteY283" fmla="*/ 3286067 h 3300883"/>
              <a:gd name="connsiteX284" fmla="*/ 3562779 w 11394183"/>
              <a:gd name="connsiteY284" fmla="*/ 3300883 h 3300883"/>
              <a:gd name="connsiteX285" fmla="*/ 4927481 w 11394183"/>
              <a:gd name="connsiteY285" fmla="*/ 3300883 h 3300883"/>
              <a:gd name="connsiteX286" fmla="*/ 6796755 w 11394183"/>
              <a:gd name="connsiteY286" fmla="*/ 3296863 h 3300883"/>
              <a:gd name="connsiteX287" fmla="*/ 9075283 w 11394183"/>
              <a:gd name="connsiteY287" fmla="*/ 3297407 h 3300883"/>
              <a:gd name="connsiteX288" fmla="*/ 9637770 w 11394183"/>
              <a:gd name="connsiteY288" fmla="*/ 3298133 h 3300883"/>
              <a:gd name="connsiteX289" fmla="*/ 9759703 w 11394183"/>
              <a:gd name="connsiteY289" fmla="*/ 3262569 h 3300883"/>
              <a:gd name="connsiteX290" fmla="*/ 10484767 w 11394183"/>
              <a:gd name="connsiteY290" fmla="*/ 2822015 h 3300883"/>
              <a:gd name="connsiteX291" fmla="*/ 11354264 w 11394183"/>
              <a:gd name="connsiteY291" fmla="*/ 2298720 h 3300883"/>
              <a:gd name="connsiteX292" fmla="*/ 11394183 w 11394183"/>
              <a:gd name="connsiteY292" fmla="*/ 2251543 h 3300883"/>
              <a:gd name="connsiteX293" fmla="*/ 11174995 w 11394183"/>
              <a:gd name="connsiteY293" fmla="*/ 2114369 h 3300883"/>
              <a:gd name="connsiteX294" fmla="*/ 9760429 w 11394183"/>
              <a:gd name="connsiteY294" fmla="*/ 1255034 h 3300883"/>
              <a:gd name="connsiteX295" fmla="*/ 9609464 w 11394183"/>
              <a:gd name="connsiteY295" fmla="*/ 1208583 h 3300883"/>
              <a:gd name="connsiteX296" fmla="*/ 6151074 w 11394183"/>
              <a:gd name="connsiteY296" fmla="*/ 1210034 h 3300883"/>
              <a:gd name="connsiteX297" fmla="*/ 3621696 w 11394183"/>
              <a:gd name="connsiteY297" fmla="*/ 1208583 h 3300883"/>
              <a:gd name="connsiteX298" fmla="*/ 3552745 w 11394183"/>
              <a:gd name="connsiteY298" fmla="*/ 1211486 h 3300883"/>
              <a:gd name="connsiteX299" fmla="*/ 3526616 w 11394183"/>
              <a:gd name="connsiteY299" fmla="*/ 1225276 h 3300883"/>
              <a:gd name="connsiteX300" fmla="*/ 3541858 w 11394183"/>
              <a:gd name="connsiteY300" fmla="*/ 1252131 h 3300883"/>
              <a:gd name="connsiteX301" fmla="*/ 3581050 w 11394183"/>
              <a:gd name="connsiteY301" fmla="*/ 1278984 h 3300883"/>
              <a:gd name="connsiteX302" fmla="*/ 4092007 w 11394183"/>
              <a:gd name="connsiteY302" fmla="*/ 2112917 h 3300883"/>
              <a:gd name="connsiteX303" fmla="*/ 4068782 w 11394183"/>
              <a:gd name="connsiteY303" fmla="*/ 2144852 h 3300883"/>
              <a:gd name="connsiteX304" fmla="*/ 3644195 w 11394183"/>
              <a:gd name="connsiteY304" fmla="*/ 2144127 h 3300883"/>
              <a:gd name="connsiteX305" fmla="*/ 3623147 w 11394183"/>
              <a:gd name="connsiteY305" fmla="*/ 2136142 h 3300883"/>
              <a:gd name="connsiteX306" fmla="*/ 3589760 w 11394183"/>
              <a:gd name="connsiteY306" fmla="*/ 2117998 h 3300883"/>
              <a:gd name="connsiteX307" fmla="*/ 3504842 w 11394183"/>
              <a:gd name="connsiteY307" fmla="*/ 2105660 h 3300883"/>
              <a:gd name="connsiteX308" fmla="*/ 3499037 w 11394183"/>
              <a:gd name="connsiteY308" fmla="*/ 2089693 h 3300883"/>
              <a:gd name="connsiteX309" fmla="*/ 3499037 w 11394183"/>
              <a:gd name="connsiteY309" fmla="*/ 1765989 h 3300883"/>
              <a:gd name="connsiteX310" fmla="*/ 3504842 w 11394183"/>
              <a:gd name="connsiteY310" fmla="*/ 1750022 h 3300883"/>
              <a:gd name="connsiteX311" fmla="*/ 3491053 w 11394183"/>
              <a:gd name="connsiteY311" fmla="*/ 1744216 h 3300883"/>
              <a:gd name="connsiteX312" fmla="*/ 3248639 w 11394183"/>
              <a:gd name="connsiteY312" fmla="*/ 1744942 h 3300883"/>
              <a:gd name="connsiteX313" fmla="*/ 3186220 w 11394183"/>
              <a:gd name="connsiteY313" fmla="*/ 1683975 h 3300883"/>
              <a:gd name="connsiteX314" fmla="*/ 3172431 w 11394183"/>
              <a:gd name="connsiteY314" fmla="*/ 1617928 h 3300883"/>
              <a:gd name="connsiteX315" fmla="*/ 3165898 w 11394183"/>
              <a:gd name="connsiteY315" fmla="*/ 1591074 h 3300883"/>
              <a:gd name="connsiteX316" fmla="*/ 3165898 w 11394183"/>
              <a:gd name="connsiteY316" fmla="*/ 1007539 h 3300883"/>
              <a:gd name="connsiteX317" fmla="*/ 3172375 w 11394183"/>
              <a:gd name="connsiteY317" fmla="*/ 980915 h 3300883"/>
              <a:gd name="connsiteX318" fmla="*/ 3171705 w 11394183"/>
              <a:gd name="connsiteY318" fmla="*/ 981410 h 3300883"/>
              <a:gd name="connsiteX319" fmla="*/ 3172431 w 11394183"/>
              <a:gd name="connsiteY319" fmla="*/ 980685 h 3300883"/>
              <a:gd name="connsiteX320" fmla="*/ 3172375 w 11394183"/>
              <a:gd name="connsiteY320" fmla="*/ 980915 h 3300883"/>
              <a:gd name="connsiteX321" fmla="*/ 3184225 w 11394183"/>
              <a:gd name="connsiteY321" fmla="*/ 972157 h 3300883"/>
              <a:gd name="connsiteX322" fmla="*/ 3200011 w 11394183"/>
              <a:gd name="connsiteY322" fmla="*/ 972701 h 3300883"/>
              <a:gd name="connsiteX323" fmla="*/ 3781369 w 11394183"/>
              <a:gd name="connsiteY323" fmla="*/ 972701 h 3300883"/>
              <a:gd name="connsiteX324" fmla="*/ 3809675 w 11394183"/>
              <a:gd name="connsiteY324" fmla="*/ 981410 h 3300883"/>
              <a:gd name="connsiteX325" fmla="*/ 3808949 w 11394183"/>
              <a:gd name="connsiteY325" fmla="*/ 980685 h 3300883"/>
              <a:gd name="connsiteX326" fmla="*/ 3813303 w 11394183"/>
              <a:gd name="connsiteY326" fmla="*/ 984314 h 3300883"/>
              <a:gd name="connsiteX327" fmla="*/ 3811127 w 11394183"/>
              <a:gd name="connsiteY327" fmla="*/ 986491 h 3300883"/>
              <a:gd name="connsiteX328" fmla="*/ 3831448 w 11394183"/>
              <a:gd name="connsiteY328" fmla="*/ 1017700 h 3300883"/>
              <a:gd name="connsiteX329" fmla="*/ 3912011 w 11394183"/>
              <a:gd name="connsiteY329" fmla="*/ 1017700 h 3300883"/>
              <a:gd name="connsiteX330" fmla="*/ 3919269 w 11394183"/>
              <a:gd name="connsiteY330" fmla="*/ 1010442 h 3300883"/>
              <a:gd name="connsiteX331" fmla="*/ 3926527 w 11394183"/>
              <a:gd name="connsiteY331" fmla="*/ 1002459 h 3300883"/>
              <a:gd name="connsiteX332" fmla="*/ 3928705 w 11394183"/>
              <a:gd name="connsiteY332" fmla="*/ 934960 h 3300883"/>
              <a:gd name="connsiteX333" fmla="*/ 3838706 w 11394183"/>
              <a:gd name="connsiteY333" fmla="*/ 922621 h 3300883"/>
              <a:gd name="connsiteX334" fmla="*/ 3790078 w 11394183"/>
              <a:gd name="connsiteY334" fmla="*/ 939315 h 3300883"/>
              <a:gd name="connsiteX335" fmla="*/ 3191301 w 11394183"/>
              <a:gd name="connsiteY335" fmla="*/ 939315 h 3300883"/>
              <a:gd name="connsiteX336" fmla="*/ 3141947 w 11394183"/>
              <a:gd name="connsiteY336" fmla="*/ 987217 h 3300883"/>
              <a:gd name="connsiteX337" fmla="*/ 3141947 w 11394183"/>
              <a:gd name="connsiteY337" fmla="*/ 1596881 h 3300883"/>
              <a:gd name="connsiteX338" fmla="*/ 3117271 w 11394183"/>
              <a:gd name="connsiteY338" fmla="*/ 1630267 h 3300883"/>
              <a:gd name="connsiteX339" fmla="*/ 3049046 w 11394183"/>
              <a:gd name="connsiteY339" fmla="*/ 1702846 h 3300883"/>
              <a:gd name="connsiteX340" fmla="*/ 3049773 w 11394183"/>
              <a:gd name="connsiteY340" fmla="*/ 1724619 h 3300883"/>
              <a:gd name="connsiteX341" fmla="*/ 3030176 w 11394183"/>
              <a:gd name="connsiteY341" fmla="*/ 1746393 h 3300883"/>
              <a:gd name="connsiteX342" fmla="*/ 2968483 w 11394183"/>
              <a:gd name="connsiteY342" fmla="*/ 1746393 h 3300883"/>
              <a:gd name="connsiteX343" fmla="*/ 2909695 w 11394183"/>
              <a:gd name="connsiteY343" fmla="*/ 1689782 h 3300883"/>
              <a:gd name="connsiteX344" fmla="*/ 2874131 w 11394183"/>
              <a:gd name="connsiteY344" fmla="*/ 1617928 h 3300883"/>
              <a:gd name="connsiteX345" fmla="*/ 2863970 w 11394183"/>
              <a:gd name="connsiteY345" fmla="*/ 1584542 h 3300883"/>
              <a:gd name="connsiteX346" fmla="*/ 2863970 w 11394183"/>
              <a:gd name="connsiteY346" fmla="*/ 535775 h 3300883"/>
              <a:gd name="connsiteX347" fmla="*/ 2871228 w 11394183"/>
              <a:gd name="connsiteY347" fmla="*/ 502389 h 3300883"/>
              <a:gd name="connsiteX348" fmla="*/ 2870501 w 11394183"/>
              <a:gd name="connsiteY348" fmla="*/ 503114 h 3300883"/>
              <a:gd name="connsiteX349" fmla="*/ 2906066 w 11394183"/>
              <a:gd name="connsiteY349" fmla="*/ 494405 h 3300883"/>
              <a:gd name="connsiteX350" fmla="*/ 3344443 w 11394183"/>
              <a:gd name="connsiteY350" fmla="*/ 495131 h 3300883"/>
              <a:gd name="connsiteX351" fmla="*/ 3378556 w 11394183"/>
              <a:gd name="connsiteY351" fmla="*/ 460293 h 3300883"/>
              <a:gd name="connsiteX352" fmla="*/ 3378556 w 11394183"/>
              <a:gd name="connsiteY352" fmla="*/ 206266 h 3300883"/>
              <a:gd name="connsiteX353" fmla="*/ 3393071 w 11394183"/>
              <a:gd name="connsiteY353" fmla="*/ 176509 h 3300883"/>
              <a:gd name="connsiteX354" fmla="*/ 3414845 w 11394183"/>
              <a:gd name="connsiteY354" fmla="*/ 154735 h 3300883"/>
              <a:gd name="connsiteX355" fmla="*/ 3417022 w 11394183"/>
              <a:gd name="connsiteY355" fmla="*/ 92317 h 3300883"/>
              <a:gd name="connsiteX356" fmla="*/ 3349523 w 11394183"/>
              <a:gd name="connsiteY356" fmla="*/ 62560 h 3300883"/>
              <a:gd name="connsiteX357" fmla="*/ 3300169 w 11394183"/>
              <a:gd name="connsiteY357" fmla="*/ 109736 h 3300883"/>
              <a:gd name="connsiteX358" fmla="*/ 3330653 w 11394183"/>
              <a:gd name="connsiteY358" fmla="*/ 180863 h 3300883"/>
              <a:gd name="connsiteX359" fmla="*/ 3352427 w 11394183"/>
              <a:gd name="connsiteY359" fmla="*/ 224411 h 3300883"/>
              <a:gd name="connsiteX360" fmla="*/ 3353153 w 11394183"/>
              <a:gd name="connsiteY360" fmla="*/ 438519 h 3300883"/>
              <a:gd name="connsiteX361" fmla="*/ 3319041 w 11394183"/>
              <a:gd name="connsiteY361" fmla="*/ 472632 h 3300883"/>
              <a:gd name="connsiteX362" fmla="*/ 2869050 w 11394183"/>
              <a:gd name="connsiteY362" fmla="*/ 471179 h 3300883"/>
              <a:gd name="connsiteX363" fmla="*/ 2825503 w 11394183"/>
              <a:gd name="connsiteY363" fmla="*/ 513276 h 3300883"/>
              <a:gd name="connsiteX364" fmla="*/ 2826955 w 11394183"/>
              <a:gd name="connsiteY364" fmla="*/ 1601961 h 3300883"/>
              <a:gd name="connsiteX365" fmla="*/ 2800100 w 11394183"/>
              <a:gd name="connsiteY365" fmla="*/ 1631719 h 3300883"/>
              <a:gd name="connsiteX366" fmla="*/ 2768891 w 11394183"/>
              <a:gd name="connsiteY366" fmla="*/ 1661476 h 3300883"/>
              <a:gd name="connsiteX367" fmla="*/ 2768891 w 11394183"/>
              <a:gd name="connsiteY367" fmla="*/ 1686878 h 3300883"/>
              <a:gd name="connsiteX368" fmla="*/ 2708650 w 11394183"/>
              <a:gd name="connsiteY368" fmla="*/ 1747845 h 3300883"/>
              <a:gd name="connsiteX369" fmla="*/ 2626636 w 11394183"/>
              <a:gd name="connsiteY369" fmla="*/ 1667282 h 3300883"/>
              <a:gd name="connsiteX370" fmla="*/ 2593976 w 11394183"/>
              <a:gd name="connsiteY370" fmla="*/ 1631719 h 3300883"/>
              <a:gd name="connsiteX371" fmla="*/ 2570751 w 11394183"/>
              <a:gd name="connsiteY371" fmla="*/ 1619380 h 3300883"/>
              <a:gd name="connsiteX372" fmla="*/ 2566396 w 11394183"/>
              <a:gd name="connsiteY372" fmla="*/ 1580914 h 3300883"/>
              <a:gd name="connsiteX373" fmla="*/ 2566396 w 11394183"/>
              <a:gd name="connsiteY373" fmla="*/ 137317 h 3300883"/>
              <a:gd name="connsiteX374" fmla="*/ 2573653 w 11394183"/>
              <a:gd name="connsiteY374" fmla="*/ 104655 h 3300883"/>
              <a:gd name="connsiteX375" fmla="*/ 2573653 w 11394183"/>
              <a:gd name="connsiteY375" fmla="*/ 105382 h 3300883"/>
              <a:gd name="connsiteX376" fmla="*/ 2580912 w 11394183"/>
              <a:gd name="connsiteY376" fmla="*/ 97398 h 3300883"/>
              <a:gd name="connsiteX377" fmla="*/ 2588896 w 11394183"/>
              <a:gd name="connsiteY377" fmla="*/ 40786 h 3300883"/>
              <a:gd name="connsiteX378" fmla="*/ 2529381 w 11394183"/>
              <a:gd name="connsiteY378" fmla="*/ 142 h 3300883"/>
              <a:gd name="connsiteX0" fmla="*/ 3168075 w 11394183"/>
              <a:gd name="connsiteY0" fmla="*/ 3011446 h 3300883"/>
              <a:gd name="connsiteX1" fmla="*/ 3141946 w 11394183"/>
              <a:gd name="connsiteY1" fmla="*/ 3047736 h 3300883"/>
              <a:gd name="connsiteX2" fmla="*/ 3141946 w 11394183"/>
              <a:gd name="connsiteY2" fmla="*/ 3300883 h 3300883"/>
              <a:gd name="connsiteX3" fmla="*/ 3165898 w 11394183"/>
              <a:gd name="connsiteY3" fmla="*/ 3300883 h 3300883"/>
              <a:gd name="connsiteX4" fmla="*/ 3165898 w 11394183"/>
              <a:gd name="connsiteY4" fmla="*/ 3029591 h 3300883"/>
              <a:gd name="connsiteX5" fmla="*/ 3168075 w 11394183"/>
              <a:gd name="connsiteY5" fmla="*/ 3011446 h 3300883"/>
              <a:gd name="connsiteX6" fmla="*/ 2591366 w 11394183"/>
              <a:gd name="connsiteY6" fmla="*/ 3007317 h 3300883"/>
              <a:gd name="connsiteX7" fmla="*/ 2577282 w 11394183"/>
              <a:gd name="connsiteY7" fmla="*/ 3041202 h 3300883"/>
              <a:gd name="connsiteX8" fmla="*/ 2577491 w 11394183"/>
              <a:gd name="connsiteY8" fmla="*/ 3300883 h 3300883"/>
              <a:gd name="connsiteX9" fmla="*/ 2606313 w 11394183"/>
              <a:gd name="connsiteY9" fmla="*/ 3300883 h 3300883"/>
              <a:gd name="connsiteX10" fmla="*/ 2606313 w 11394183"/>
              <a:gd name="connsiteY10" fmla="*/ 3041928 h 3300883"/>
              <a:gd name="connsiteX11" fmla="*/ 2610667 w 11394183"/>
              <a:gd name="connsiteY11" fmla="*/ 3013622 h 3300883"/>
              <a:gd name="connsiteX12" fmla="*/ 2591366 w 11394183"/>
              <a:gd name="connsiteY12" fmla="*/ 3007317 h 3300883"/>
              <a:gd name="connsiteX13" fmla="*/ 2903083 w 11394183"/>
              <a:gd name="connsiteY13" fmla="*/ 3005447 h 3300883"/>
              <a:gd name="connsiteX14" fmla="*/ 2887195 w 11394183"/>
              <a:gd name="connsiteY14" fmla="*/ 3009994 h 3300883"/>
              <a:gd name="connsiteX15" fmla="*/ 2877033 w 11394183"/>
              <a:gd name="connsiteY15" fmla="*/ 3048460 h 3300883"/>
              <a:gd name="connsiteX16" fmla="*/ 2877033 w 11394183"/>
              <a:gd name="connsiteY16" fmla="*/ 3300883 h 3300883"/>
              <a:gd name="connsiteX17" fmla="*/ 2924210 w 11394183"/>
              <a:gd name="connsiteY17" fmla="*/ 3300883 h 3300883"/>
              <a:gd name="connsiteX18" fmla="*/ 2924210 w 11394183"/>
              <a:gd name="connsiteY18" fmla="*/ 3039025 h 3300883"/>
              <a:gd name="connsiteX19" fmla="*/ 2903083 w 11394183"/>
              <a:gd name="connsiteY19" fmla="*/ 3005447 h 3300883"/>
              <a:gd name="connsiteX20" fmla="*/ 1413840 w 11394183"/>
              <a:gd name="connsiteY20" fmla="*/ 2870642 h 3300883"/>
              <a:gd name="connsiteX21" fmla="*/ 1414566 w 11394183"/>
              <a:gd name="connsiteY21" fmla="*/ 2874271 h 3300883"/>
              <a:gd name="connsiteX22" fmla="*/ 1228038 w 11394183"/>
              <a:gd name="connsiteY22" fmla="*/ 2874271 h 3300883"/>
              <a:gd name="connsiteX23" fmla="*/ 1228038 w 11394183"/>
              <a:gd name="connsiteY23" fmla="*/ 2870642 h 3300883"/>
              <a:gd name="connsiteX24" fmla="*/ 1413840 w 11394183"/>
              <a:gd name="connsiteY24" fmla="*/ 2870642 h 3300883"/>
              <a:gd name="connsiteX25" fmla="*/ 3635032 w 11394183"/>
              <a:gd name="connsiteY25" fmla="*/ 2179418 h 3300883"/>
              <a:gd name="connsiteX26" fmla="*/ 3649275 w 11394183"/>
              <a:gd name="connsiteY26" fmla="*/ 2179690 h 3300883"/>
              <a:gd name="connsiteX27" fmla="*/ 4079669 w 11394183"/>
              <a:gd name="connsiteY27" fmla="*/ 2179690 h 3300883"/>
              <a:gd name="connsiteX28" fmla="*/ 4093459 w 11394183"/>
              <a:gd name="connsiteY28" fmla="*/ 2186222 h 3300883"/>
              <a:gd name="connsiteX29" fmla="*/ 3622421 w 11394183"/>
              <a:gd name="connsiteY29" fmla="*/ 2186222 h 3300883"/>
              <a:gd name="connsiteX30" fmla="*/ 3624598 w 11394183"/>
              <a:gd name="connsiteY30" fmla="*/ 2190577 h 3300883"/>
              <a:gd name="connsiteX31" fmla="*/ 4062975 w 11394183"/>
              <a:gd name="connsiteY31" fmla="*/ 2190577 h 3300883"/>
              <a:gd name="connsiteX32" fmla="*/ 4102168 w 11394183"/>
              <a:gd name="connsiteY32" fmla="*/ 2228318 h 3300883"/>
              <a:gd name="connsiteX33" fmla="*/ 4093459 w 11394183"/>
              <a:gd name="connsiteY33" fmla="*/ 2416298 h 3300883"/>
              <a:gd name="connsiteX34" fmla="*/ 4059347 w 11394183"/>
              <a:gd name="connsiteY34" fmla="*/ 2447507 h 3300883"/>
              <a:gd name="connsiteX35" fmla="*/ 3650000 w 11394183"/>
              <a:gd name="connsiteY35" fmla="*/ 2447507 h 3300883"/>
              <a:gd name="connsiteX36" fmla="*/ 3621696 w 11394183"/>
              <a:gd name="connsiteY36" fmla="*/ 2418475 h 3300883"/>
              <a:gd name="connsiteX37" fmla="*/ 3598470 w 11394183"/>
              <a:gd name="connsiteY37" fmla="*/ 2396702 h 3300883"/>
              <a:gd name="connsiteX38" fmla="*/ 3504842 w 11394183"/>
              <a:gd name="connsiteY38" fmla="*/ 2387266 h 3300883"/>
              <a:gd name="connsiteX39" fmla="*/ 3506294 w 11394183"/>
              <a:gd name="connsiteY39" fmla="*/ 2251543 h 3300883"/>
              <a:gd name="connsiteX40" fmla="*/ 3618791 w 11394183"/>
              <a:gd name="connsiteY40" fmla="*/ 2250818 h 3300883"/>
              <a:gd name="connsiteX41" fmla="*/ 3620969 w 11394183"/>
              <a:gd name="connsiteY41" fmla="*/ 2195657 h 3300883"/>
              <a:gd name="connsiteX42" fmla="*/ 3622421 w 11394183"/>
              <a:gd name="connsiteY42" fmla="*/ 2186222 h 3300883"/>
              <a:gd name="connsiteX43" fmla="*/ 3635032 w 11394183"/>
              <a:gd name="connsiteY43" fmla="*/ 2179418 h 3300883"/>
              <a:gd name="connsiteX44" fmla="*/ 76208 w 11394183"/>
              <a:gd name="connsiteY44" fmla="*/ 1218744 h 3300883"/>
              <a:gd name="connsiteX45" fmla="*/ 0 w 11394183"/>
              <a:gd name="connsiteY45" fmla="*/ 1294951 h 3300883"/>
              <a:gd name="connsiteX46" fmla="*/ 0 w 11394183"/>
              <a:gd name="connsiteY46" fmla="*/ 1338499 h 3300883"/>
              <a:gd name="connsiteX47" fmla="*/ 0 w 11394183"/>
              <a:gd name="connsiteY47" fmla="*/ 3206684 h 3300883"/>
              <a:gd name="connsiteX48" fmla="*/ 1452 w 11394183"/>
              <a:gd name="connsiteY48" fmla="*/ 3264747 h 3300883"/>
              <a:gd name="connsiteX49" fmla="*/ 5988 w 11394183"/>
              <a:gd name="connsiteY49" fmla="*/ 3287337 h 3300883"/>
              <a:gd name="connsiteX50" fmla="*/ 19459 w 11394183"/>
              <a:gd name="connsiteY50" fmla="*/ 3300883 h 3300883"/>
              <a:gd name="connsiteX51" fmla="*/ 25633 w 11394183"/>
              <a:gd name="connsiteY51" fmla="*/ 3300883 h 3300883"/>
              <a:gd name="connsiteX52" fmla="*/ 26219 w 11394183"/>
              <a:gd name="connsiteY52" fmla="*/ 3300311 h 3300883"/>
              <a:gd name="connsiteX53" fmla="*/ 26699 w 11394183"/>
              <a:gd name="connsiteY53" fmla="*/ 3300883 h 3300883"/>
              <a:gd name="connsiteX54" fmla="*/ 1001629 w 11394183"/>
              <a:gd name="connsiteY54" fmla="*/ 3300883 h 3300883"/>
              <a:gd name="connsiteX55" fmla="*/ 1038606 w 11394183"/>
              <a:gd name="connsiteY55" fmla="*/ 3290150 h 3300883"/>
              <a:gd name="connsiteX56" fmla="*/ 997236 w 11394183"/>
              <a:gd name="connsiteY56" fmla="*/ 3251683 h 3300883"/>
              <a:gd name="connsiteX57" fmla="*/ 706920 w 11394183"/>
              <a:gd name="connsiteY57" fmla="*/ 2937416 h 3300883"/>
              <a:gd name="connsiteX58" fmla="*/ 566116 w 11394183"/>
              <a:gd name="connsiteY58" fmla="*/ 2610810 h 3300883"/>
              <a:gd name="connsiteX59" fmla="*/ 553779 w 11394183"/>
              <a:gd name="connsiteY59" fmla="*/ 2577424 h 3300883"/>
              <a:gd name="connsiteX60" fmla="*/ 545795 w 11394183"/>
              <a:gd name="connsiteY60" fmla="*/ 2556376 h 3300883"/>
              <a:gd name="connsiteX61" fmla="*/ 521117 w 11394183"/>
              <a:gd name="connsiteY61" fmla="*/ 2426459 h 3300883"/>
              <a:gd name="connsiteX62" fmla="*/ 528376 w 11394183"/>
              <a:gd name="connsiteY62" fmla="*/ 2095499 h 3300883"/>
              <a:gd name="connsiteX63" fmla="*/ 538537 w 11394183"/>
              <a:gd name="connsiteY63" fmla="*/ 2069371 h 3300883"/>
              <a:gd name="connsiteX64" fmla="*/ 538537 w 11394183"/>
              <a:gd name="connsiteY64" fmla="*/ 2066467 h 3300883"/>
              <a:gd name="connsiteX65" fmla="*/ 593697 w 11394183"/>
              <a:gd name="connsiteY65" fmla="*/ 1850181 h 3300883"/>
              <a:gd name="connsiteX66" fmla="*/ 880384 w 11394183"/>
              <a:gd name="connsiteY66" fmla="*/ 1419788 h 3300883"/>
              <a:gd name="connsiteX67" fmla="*/ 909415 w 11394183"/>
              <a:gd name="connsiteY67" fmla="*/ 1403095 h 3300883"/>
              <a:gd name="connsiteX68" fmla="*/ 981269 w 11394183"/>
              <a:gd name="connsiteY68" fmla="*/ 1331967 h 3300883"/>
              <a:gd name="connsiteX69" fmla="*/ 1085057 w 11394183"/>
              <a:gd name="connsiteY69" fmla="*/ 1260114 h 3300883"/>
              <a:gd name="connsiteX70" fmla="*/ 1107556 w 11394183"/>
              <a:gd name="connsiteY70" fmla="*/ 1230357 h 3300883"/>
              <a:gd name="connsiteX71" fmla="*/ 1066912 w 11394183"/>
              <a:gd name="connsiteY71" fmla="*/ 1219469 h 3300883"/>
              <a:gd name="connsiteX72" fmla="*/ 76208 w 11394183"/>
              <a:gd name="connsiteY72" fmla="*/ 1218744 h 3300883"/>
              <a:gd name="connsiteX73" fmla="*/ 2529381 w 11394183"/>
              <a:gd name="connsiteY73" fmla="*/ 142 h 3300883"/>
              <a:gd name="connsiteX74" fmla="*/ 2466963 w 11394183"/>
              <a:gd name="connsiteY74" fmla="*/ 46592 h 3300883"/>
              <a:gd name="connsiteX75" fmla="*/ 2497445 w 11394183"/>
              <a:gd name="connsiteY75" fmla="*/ 111914 h 3300883"/>
              <a:gd name="connsiteX76" fmla="*/ 2527929 w 11394183"/>
              <a:gd name="connsiteY76" fmla="*/ 169977 h 3300883"/>
              <a:gd name="connsiteX77" fmla="*/ 2527203 w 11394183"/>
              <a:gd name="connsiteY77" fmla="*/ 1443739 h 3300883"/>
              <a:gd name="connsiteX78" fmla="*/ 2527203 w 11394183"/>
              <a:gd name="connsiteY78" fmla="*/ 1603413 h 3300883"/>
              <a:gd name="connsiteX79" fmla="*/ 2517042 w 11394183"/>
              <a:gd name="connsiteY79" fmla="*/ 1630267 h 3300883"/>
              <a:gd name="connsiteX80" fmla="*/ 2491640 w 11394183"/>
              <a:gd name="connsiteY80" fmla="*/ 1671637 h 3300883"/>
              <a:gd name="connsiteX81" fmla="*/ 2491640 w 11394183"/>
              <a:gd name="connsiteY81" fmla="*/ 1722443 h 3300883"/>
              <a:gd name="connsiteX82" fmla="*/ 2467688 w 11394183"/>
              <a:gd name="connsiteY82" fmla="*/ 1748571 h 3300883"/>
              <a:gd name="connsiteX83" fmla="*/ 2373335 w 11394183"/>
              <a:gd name="connsiteY83" fmla="*/ 1748571 h 3300883"/>
              <a:gd name="connsiteX84" fmla="*/ 2349384 w 11394183"/>
              <a:gd name="connsiteY84" fmla="*/ 1721716 h 3300883"/>
              <a:gd name="connsiteX85" fmla="*/ 2349384 w 11394183"/>
              <a:gd name="connsiteY85" fmla="*/ 1649137 h 3300883"/>
              <a:gd name="connsiteX86" fmla="*/ 2337046 w 11394183"/>
              <a:gd name="connsiteY86" fmla="*/ 1630993 h 3300883"/>
              <a:gd name="connsiteX87" fmla="*/ 2310918 w 11394183"/>
              <a:gd name="connsiteY87" fmla="*/ 1601961 h 3300883"/>
              <a:gd name="connsiteX88" fmla="*/ 2310918 w 11394183"/>
              <a:gd name="connsiteY88" fmla="*/ 861655 h 3300883"/>
              <a:gd name="connsiteX89" fmla="*/ 2322530 w 11394183"/>
              <a:gd name="connsiteY89" fmla="*/ 805769 h 3300883"/>
              <a:gd name="connsiteX90" fmla="*/ 2265193 w 11394183"/>
              <a:gd name="connsiteY90" fmla="*/ 717949 h 3300883"/>
              <a:gd name="connsiteX91" fmla="*/ 2207130 w 11394183"/>
              <a:gd name="connsiteY91" fmla="*/ 781093 h 3300883"/>
              <a:gd name="connsiteX92" fmla="*/ 2253580 w 11394183"/>
              <a:gd name="connsiteY92" fmla="*/ 838430 h 3300883"/>
              <a:gd name="connsiteX93" fmla="*/ 2277531 w 11394183"/>
              <a:gd name="connsiteY93" fmla="*/ 877622 h 3300883"/>
              <a:gd name="connsiteX94" fmla="*/ 2278257 w 11394183"/>
              <a:gd name="connsiteY94" fmla="*/ 1596155 h 3300883"/>
              <a:gd name="connsiteX95" fmla="*/ 2241242 w 11394183"/>
              <a:gd name="connsiteY95" fmla="*/ 1631719 h 3300883"/>
              <a:gd name="connsiteX96" fmla="*/ 2205678 w 11394183"/>
              <a:gd name="connsiteY96" fmla="*/ 1666557 h 3300883"/>
              <a:gd name="connsiteX97" fmla="*/ 2204952 w 11394183"/>
              <a:gd name="connsiteY97" fmla="*/ 1742764 h 3300883"/>
              <a:gd name="connsiteX98" fmla="*/ 2123665 w 11394183"/>
              <a:gd name="connsiteY98" fmla="*/ 1747845 h 3300883"/>
              <a:gd name="connsiteX99" fmla="*/ 2101890 w 11394183"/>
              <a:gd name="connsiteY99" fmla="*/ 1747845 h 3300883"/>
              <a:gd name="connsiteX100" fmla="*/ 2074309 w 11394183"/>
              <a:gd name="connsiteY100" fmla="*/ 1720265 h 3300883"/>
              <a:gd name="connsiteX101" fmla="*/ 2074309 w 11394183"/>
              <a:gd name="connsiteY101" fmla="*/ 1630993 h 3300883"/>
              <a:gd name="connsiteX102" fmla="*/ 2008989 w 11394183"/>
              <a:gd name="connsiteY102" fmla="*/ 1618655 h 3300883"/>
              <a:gd name="connsiteX103" fmla="*/ 2002456 w 11394183"/>
              <a:gd name="connsiteY103" fmla="*/ 1599058 h 3300883"/>
              <a:gd name="connsiteX104" fmla="*/ 2002456 w 11394183"/>
              <a:gd name="connsiteY104" fmla="*/ 1135278 h 3300883"/>
              <a:gd name="connsiteX105" fmla="*/ 2005359 w 11394183"/>
              <a:gd name="connsiteY105" fmla="*/ 1117859 h 3300883"/>
              <a:gd name="connsiteX106" fmla="*/ 1660609 w 11394183"/>
              <a:gd name="connsiteY106" fmla="*/ 1117859 h 3300883"/>
              <a:gd name="connsiteX107" fmla="*/ 1623594 w 11394183"/>
              <a:gd name="connsiteY107" fmla="*/ 1104795 h 3300883"/>
              <a:gd name="connsiteX108" fmla="*/ 1617788 w 11394183"/>
              <a:gd name="connsiteY108" fmla="*/ 1073586 h 3300883"/>
              <a:gd name="connsiteX109" fmla="*/ 1617788 w 11394183"/>
              <a:gd name="connsiteY109" fmla="*/ 606177 h 3300883"/>
              <a:gd name="connsiteX110" fmla="*/ 1623594 w 11394183"/>
              <a:gd name="connsiteY110" fmla="*/ 575693 h 3300883"/>
              <a:gd name="connsiteX111" fmla="*/ 1623594 w 11394183"/>
              <a:gd name="connsiteY111" fmla="*/ 576420 h 3300883"/>
              <a:gd name="connsiteX112" fmla="*/ 1631577 w 11394183"/>
              <a:gd name="connsiteY112" fmla="*/ 561903 h 3300883"/>
              <a:gd name="connsiteX113" fmla="*/ 1640287 w 11394183"/>
              <a:gd name="connsiteY113" fmla="*/ 498760 h 3300883"/>
              <a:gd name="connsiteX114" fmla="*/ 1579321 w 11394183"/>
              <a:gd name="connsiteY114" fmla="*/ 467551 h 3300883"/>
              <a:gd name="connsiteX115" fmla="*/ 1526338 w 11394183"/>
              <a:gd name="connsiteY115" fmla="*/ 523437 h 3300883"/>
              <a:gd name="connsiteX116" fmla="*/ 1551015 w 11394183"/>
              <a:gd name="connsiteY116" fmla="*/ 578596 h 3300883"/>
              <a:gd name="connsiteX117" fmla="*/ 1581498 w 11394183"/>
              <a:gd name="connsiteY117" fmla="*/ 629402 h 3300883"/>
              <a:gd name="connsiteX118" fmla="*/ 1581498 w 11394183"/>
              <a:gd name="connsiteY118" fmla="*/ 1122214 h 3300883"/>
              <a:gd name="connsiteX119" fmla="*/ 1585853 w 11394183"/>
              <a:gd name="connsiteY119" fmla="*/ 1149068 h 3300883"/>
              <a:gd name="connsiteX120" fmla="*/ 1615610 w 11394183"/>
              <a:gd name="connsiteY120" fmla="*/ 1141084 h 3300883"/>
              <a:gd name="connsiteX121" fmla="*/ 1943667 w 11394183"/>
              <a:gd name="connsiteY121" fmla="*/ 1141084 h 3300883"/>
              <a:gd name="connsiteX122" fmla="*/ 1972699 w 11394183"/>
              <a:gd name="connsiteY122" fmla="*/ 1149793 h 3300883"/>
              <a:gd name="connsiteX123" fmla="*/ 1979957 w 11394183"/>
              <a:gd name="connsiteY123" fmla="*/ 1165761 h 3300883"/>
              <a:gd name="connsiteX124" fmla="*/ 1980683 w 11394183"/>
              <a:gd name="connsiteY124" fmla="*/ 1611396 h 3300883"/>
              <a:gd name="connsiteX125" fmla="*/ 1968344 w 11394183"/>
              <a:gd name="connsiteY125" fmla="*/ 1630267 h 3300883"/>
              <a:gd name="connsiteX126" fmla="*/ 1938587 w 11394183"/>
              <a:gd name="connsiteY126" fmla="*/ 1673814 h 3300883"/>
              <a:gd name="connsiteX127" fmla="*/ 1939313 w 11394183"/>
              <a:gd name="connsiteY127" fmla="*/ 1724619 h 3300883"/>
              <a:gd name="connsiteX128" fmla="*/ 1916087 w 11394183"/>
              <a:gd name="connsiteY128" fmla="*/ 1747845 h 3300883"/>
              <a:gd name="connsiteX129" fmla="*/ 1821734 w 11394183"/>
              <a:gd name="connsiteY129" fmla="*/ 1747845 h 3300883"/>
              <a:gd name="connsiteX130" fmla="*/ 1797784 w 11394183"/>
              <a:gd name="connsiteY130" fmla="*/ 1720991 h 3300883"/>
              <a:gd name="connsiteX131" fmla="*/ 1797784 w 11394183"/>
              <a:gd name="connsiteY131" fmla="*/ 1648412 h 3300883"/>
              <a:gd name="connsiteX132" fmla="*/ 1783993 w 11394183"/>
              <a:gd name="connsiteY132" fmla="*/ 1629541 h 3300883"/>
              <a:gd name="connsiteX133" fmla="*/ 1760768 w 11394183"/>
              <a:gd name="connsiteY133" fmla="*/ 1599784 h 3300883"/>
              <a:gd name="connsiteX134" fmla="*/ 1760768 w 11394183"/>
              <a:gd name="connsiteY134" fmla="*/ 1367531 h 3300883"/>
              <a:gd name="connsiteX135" fmla="*/ 1726656 w 11394183"/>
              <a:gd name="connsiteY135" fmla="*/ 1333418 h 3300883"/>
              <a:gd name="connsiteX136" fmla="*/ 1349971 w 11394183"/>
              <a:gd name="connsiteY136" fmla="*/ 1334145 h 3300883"/>
              <a:gd name="connsiteX137" fmla="*/ 1301343 w 11394183"/>
              <a:gd name="connsiteY137" fmla="*/ 1318178 h 3300883"/>
              <a:gd name="connsiteX138" fmla="*/ 1212797 w 11394183"/>
              <a:gd name="connsiteY138" fmla="*/ 1320354 h 3300883"/>
              <a:gd name="connsiteX139" fmla="*/ 1212071 w 11394183"/>
              <a:gd name="connsiteY139" fmla="*/ 1411078 h 3300883"/>
              <a:gd name="connsiteX140" fmla="*/ 1299166 w 11394183"/>
              <a:gd name="connsiteY140" fmla="*/ 1409626 h 3300883"/>
              <a:gd name="connsiteX141" fmla="*/ 1307149 w 11394183"/>
              <a:gd name="connsiteY141" fmla="*/ 1395111 h 3300883"/>
              <a:gd name="connsiteX142" fmla="*/ 1307149 w 11394183"/>
              <a:gd name="connsiteY142" fmla="*/ 1395837 h 3300883"/>
              <a:gd name="connsiteX143" fmla="*/ 1353600 w 11394183"/>
              <a:gd name="connsiteY143" fmla="*/ 1352289 h 3300883"/>
              <a:gd name="connsiteX144" fmla="*/ 1683835 w 11394183"/>
              <a:gd name="connsiteY144" fmla="*/ 1353015 h 3300883"/>
              <a:gd name="connsiteX145" fmla="*/ 1707060 w 11394183"/>
              <a:gd name="connsiteY145" fmla="*/ 1372612 h 3300883"/>
              <a:gd name="connsiteX146" fmla="*/ 1713592 w 11394183"/>
              <a:gd name="connsiteY146" fmla="*/ 1400191 h 3300883"/>
              <a:gd name="connsiteX147" fmla="*/ 1715043 w 11394183"/>
              <a:gd name="connsiteY147" fmla="*/ 1614299 h 3300883"/>
              <a:gd name="connsiteX148" fmla="*/ 1696899 w 11394183"/>
              <a:gd name="connsiteY148" fmla="*/ 1630267 h 3300883"/>
              <a:gd name="connsiteX149" fmla="*/ 1661335 w 11394183"/>
              <a:gd name="connsiteY149" fmla="*/ 1670911 h 3300883"/>
              <a:gd name="connsiteX150" fmla="*/ 1662061 w 11394183"/>
              <a:gd name="connsiteY150" fmla="*/ 1718087 h 3300883"/>
              <a:gd name="connsiteX151" fmla="*/ 1633030 w 11394183"/>
              <a:gd name="connsiteY151" fmla="*/ 1747119 h 3300883"/>
              <a:gd name="connsiteX152" fmla="*/ 1545934 w 11394183"/>
              <a:gd name="connsiteY152" fmla="*/ 1747119 h 3300883"/>
              <a:gd name="connsiteX153" fmla="*/ 1519080 w 11394183"/>
              <a:gd name="connsiteY153" fmla="*/ 1719540 h 3300883"/>
              <a:gd name="connsiteX154" fmla="*/ 1519080 w 11394183"/>
              <a:gd name="connsiteY154" fmla="*/ 1668734 h 3300883"/>
              <a:gd name="connsiteX155" fmla="*/ 1495129 w 11394183"/>
              <a:gd name="connsiteY155" fmla="*/ 1617928 h 3300883"/>
              <a:gd name="connsiteX156" fmla="*/ 1490048 w 11394183"/>
              <a:gd name="connsiteY156" fmla="*/ 1504706 h 3300883"/>
              <a:gd name="connsiteX157" fmla="*/ 1465372 w 11394183"/>
              <a:gd name="connsiteY157" fmla="*/ 1499625 h 3300883"/>
              <a:gd name="connsiteX158" fmla="*/ 934093 w 11394183"/>
              <a:gd name="connsiteY158" fmla="*/ 1499625 h 3300883"/>
              <a:gd name="connsiteX159" fmla="*/ 833208 w 11394183"/>
              <a:gd name="connsiteY159" fmla="*/ 1502528 h 3300883"/>
              <a:gd name="connsiteX160" fmla="*/ 794741 w 11394183"/>
              <a:gd name="connsiteY160" fmla="*/ 1533737 h 3300883"/>
              <a:gd name="connsiteX161" fmla="*/ 898529 w 11394183"/>
              <a:gd name="connsiteY161" fmla="*/ 1533737 h 3300883"/>
              <a:gd name="connsiteX162" fmla="*/ 1415292 w 11394183"/>
              <a:gd name="connsiteY162" fmla="*/ 1533737 h 3300883"/>
              <a:gd name="connsiteX163" fmla="*/ 1450130 w 11394183"/>
              <a:gd name="connsiteY163" fmla="*/ 1543898 h 3300883"/>
              <a:gd name="connsiteX164" fmla="*/ 1452307 w 11394183"/>
              <a:gd name="connsiteY164" fmla="*/ 1580187 h 3300883"/>
              <a:gd name="connsiteX165" fmla="*/ 1408034 w 11394183"/>
              <a:gd name="connsiteY165" fmla="*/ 1629541 h 3300883"/>
              <a:gd name="connsiteX166" fmla="*/ 1384083 w 11394183"/>
              <a:gd name="connsiteY166" fmla="*/ 1652766 h 3300883"/>
              <a:gd name="connsiteX167" fmla="*/ 1384083 w 11394183"/>
              <a:gd name="connsiteY167" fmla="*/ 1663653 h 3300883"/>
              <a:gd name="connsiteX168" fmla="*/ 1299891 w 11394183"/>
              <a:gd name="connsiteY168" fmla="*/ 1744942 h 3300883"/>
              <a:gd name="connsiteX169" fmla="*/ 1211345 w 11394183"/>
              <a:gd name="connsiteY169" fmla="*/ 1834214 h 3300883"/>
              <a:gd name="connsiteX170" fmla="*/ 1211345 w 11394183"/>
              <a:gd name="connsiteY170" fmla="*/ 1961227 h 3300883"/>
              <a:gd name="connsiteX171" fmla="*/ 1184491 w 11394183"/>
              <a:gd name="connsiteY171" fmla="*/ 1988082 h 3300883"/>
              <a:gd name="connsiteX172" fmla="*/ 1137315 w 11394183"/>
              <a:gd name="connsiteY172" fmla="*/ 1988082 h 3300883"/>
              <a:gd name="connsiteX173" fmla="*/ 1090864 w 11394183"/>
              <a:gd name="connsiteY173" fmla="*/ 2009129 h 3300883"/>
              <a:gd name="connsiteX174" fmla="*/ 1057477 w 11394183"/>
              <a:gd name="connsiteY174" fmla="*/ 2016388 h 3300883"/>
              <a:gd name="connsiteX175" fmla="*/ 557408 w 11394183"/>
              <a:gd name="connsiteY175" fmla="*/ 2014210 h 3300883"/>
              <a:gd name="connsiteX176" fmla="*/ 586439 w 11394183"/>
              <a:gd name="connsiteY176" fmla="*/ 2049048 h 3300883"/>
              <a:gd name="connsiteX177" fmla="*/ 1056026 w 11394183"/>
              <a:gd name="connsiteY177" fmla="*/ 2049048 h 3300883"/>
              <a:gd name="connsiteX178" fmla="*/ 1090864 w 11394183"/>
              <a:gd name="connsiteY178" fmla="*/ 2059209 h 3300883"/>
              <a:gd name="connsiteX179" fmla="*/ 1094493 w 11394183"/>
              <a:gd name="connsiteY179" fmla="*/ 2116546 h 3300883"/>
              <a:gd name="connsiteX180" fmla="*/ 1206991 w 11394183"/>
              <a:gd name="connsiteY180" fmla="*/ 2122353 h 3300883"/>
              <a:gd name="connsiteX181" fmla="*/ 1210619 w 11394183"/>
              <a:gd name="connsiteY181" fmla="*/ 2245011 h 3300883"/>
              <a:gd name="connsiteX182" fmla="*/ 1189571 w 11394183"/>
              <a:gd name="connsiteY182" fmla="*/ 2266060 h 3300883"/>
              <a:gd name="connsiteX183" fmla="*/ 1142395 w 11394183"/>
              <a:gd name="connsiteY183" fmla="*/ 2266060 h 3300883"/>
              <a:gd name="connsiteX184" fmla="*/ 1093767 w 11394183"/>
              <a:gd name="connsiteY184" fmla="*/ 2301623 h 3300883"/>
              <a:gd name="connsiteX185" fmla="*/ 1061832 w 11394183"/>
              <a:gd name="connsiteY185" fmla="*/ 2313962 h 3300883"/>
              <a:gd name="connsiteX186" fmla="*/ 528376 w 11394183"/>
              <a:gd name="connsiteY186" fmla="*/ 2313962 h 3300883"/>
              <a:gd name="connsiteX187" fmla="*/ 559586 w 11394183"/>
              <a:gd name="connsiteY187" fmla="*/ 2346622 h 3300883"/>
              <a:gd name="connsiteX188" fmla="*/ 1055300 w 11394183"/>
              <a:gd name="connsiteY188" fmla="*/ 2346622 h 3300883"/>
              <a:gd name="connsiteX189" fmla="*/ 1091589 w 11394183"/>
              <a:gd name="connsiteY189" fmla="*/ 2358235 h 3300883"/>
              <a:gd name="connsiteX190" fmla="*/ 1137315 w 11394183"/>
              <a:gd name="connsiteY190" fmla="*/ 2399605 h 3300883"/>
              <a:gd name="connsiteX191" fmla="*/ 1210619 w 11394183"/>
              <a:gd name="connsiteY191" fmla="*/ 2470732 h 3300883"/>
              <a:gd name="connsiteX192" fmla="*/ 1137315 w 11394183"/>
              <a:gd name="connsiteY192" fmla="*/ 2543311 h 3300883"/>
              <a:gd name="connsiteX193" fmla="*/ 1092315 w 11394183"/>
              <a:gd name="connsiteY193" fmla="*/ 2569440 h 3300883"/>
              <a:gd name="connsiteX194" fmla="*/ 1057477 w 11394183"/>
              <a:gd name="connsiteY194" fmla="*/ 2578149 h 3300883"/>
              <a:gd name="connsiteX195" fmla="*/ 557408 w 11394183"/>
              <a:gd name="connsiteY195" fmla="*/ 2578875 h 3300883"/>
              <a:gd name="connsiteX196" fmla="*/ 595875 w 11394183"/>
              <a:gd name="connsiteY196" fmla="*/ 2599197 h 3300883"/>
              <a:gd name="connsiteX197" fmla="*/ 1048042 w 11394183"/>
              <a:gd name="connsiteY197" fmla="*/ 2599922 h 3300883"/>
              <a:gd name="connsiteX198" fmla="*/ 1087235 w 11394183"/>
              <a:gd name="connsiteY198" fmla="*/ 2608632 h 3300883"/>
              <a:gd name="connsiteX199" fmla="*/ 1095218 w 11394183"/>
              <a:gd name="connsiteY199" fmla="*/ 2673954 h 3300883"/>
              <a:gd name="connsiteX200" fmla="*/ 1204087 w 11394183"/>
              <a:gd name="connsiteY200" fmla="*/ 2679034 h 3300883"/>
              <a:gd name="connsiteX201" fmla="*/ 1209894 w 11394183"/>
              <a:gd name="connsiteY201" fmla="*/ 2713872 h 3300883"/>
              <a:gd name="connsiteX202" fmla="*/ 1209167 w 11394183"/>
              <a:gd name="connsiteY202" fmla="*/ 2855401 h 3300883"/>
              <a:gd name="connsiteX203" fmla="*/ 1235296 w 11394183"/>
              <a:gd name="connsiteY203" fmla="*/ 2882255 h 3300883"/>
              <a:gd name="connsiteX204" fmla="*/ 1376825 w 11394183"/>
              <a:gd name="connsiteY204" fmla="*/ 2880804 h 3300883"/>
              <a:gd name="connsiteX205" fmla="*/ 1423276 w 11394183"/>
              <a:gd name="connsiteY205" fmla="*/ 2925802 h 3300883"/>
              <a:gd name="connsiteX206" fmla="*/ 1448678 w 11394183"/>
              <a:gd name="connsiteY206" fmla="*/ 3003462 h 3300883"/>
              <a:gd name="connsiteX207" fmla="*/ 1450856 w 11394183"/>
              <a:gd name="connsiteY207" fmla="*/ 3023784 h 3300883"/>
              <a:gd name="connsiteX208" fmla="*/ 1450856 w 11394183"/>
              <a:gd name="connsiteY208" fmla="*/ 3300883 h 3300883"/>
              <a:gd name="connsiteX209" fmla="*/ 1490048 w 11394183"/>
              <a:gd name="connsiteY209" fmla="*/ 3300883 h 3300883"/>
              <a:gd name="connsiteX210" fmla="*/ 1490048 w 11394183"/>
              <a:gd name="connsiteY210" fmla="*/ 3027414 h 3300883"/>
              <a:gd name="connsiteX211" fmla="*/ 1496580 w 11394183"/>
              <a:gd name="connsiteY211" fmla="*/ 2990398 h 3300883"/>
              <a:gd name="connsiteX212" fmla="*/ 1495855 w 11394183"/>
              <a:gd name="connsiteY212" fmla="*/ 2991124 h 3300883"/>
              <a:gd name="connsiteX213" fmla="*/ 1500210 w 11394183"/>
              <a:gd name="connsiteY213" fmla="*/ 2986043 h 3300883"/>
              <a:gd name="connsiteX214" fmla="*/ 1551741 w 11394183"/>
              <a:gd name="connsiteY214" fmla="*/ 2972979 h 3300883"/>
              <a:gd name="connsiteX215" fmla="*/ 1553918 w 11394183"/>
              <a:gd name="connsiteY215" fmla="*/ 2915641 h 3300883"/>
              <a:gd name="connsiteX216" fmla="*/ 1601821 w 11394183"/>
              <a:gd name="connsiteY216" fmla="*/ 2869191 h 3300883"/>
              <a:gd name="connsiteX217" fmla="*/ 1698350 w 11394183"/>
              <a:gd name="connsiteY217" fmla="*/ 2879352 h 3300883"/>
              <a:gd name="connsiteX218" fmla="*/ 1712866 w 11394183"/>
              <a:gd name="connsiteY218" fmla="*/ 3041929 h 3300883"/>
              <a:gd name="connsiteX219" fmla="*/ 1713637 w 11394183"/>
              <a:gd name="connsiteY219" fmla="*/ 3300883 h 3300883"/>
              <a:gd name="connsiteX220" fmla="*/ 1762496 w 11394183"/>
              <a:gd name="connsiteY220" fmla="*/ 3300883 h 3300883"/>
              <a:gd name="connsiteX221" fmla="*/ 1762220 w 11394183"/>
              <a:gd name="connsiteY221" fmla="*/ 3001284 h 3300883"/>
              <a:gd name="connsiteX222" fmla="*/ 1790526 w 11394183"/>
              <a:gd name="connsiteY222" fmla="*/ 2986043 h 3300883"/>
              <a:gd name="connsiteX223" fmla="*/ 1831896 w 11394183"/>
              <a:gd name="connsiteY223" fmla="*/ 2943947 h 3300883"/>
              <a:gd name="connsiteX224" fmla="*/ 1905926 w 11394183"/>
              <a:gd name="connsiteY224" fmla="*/ 2869917 h 3300883"/>
              <a:gd name="connsiteX225" fmla="*/ 1978506 w 11394183"/>
              <a:gd name="connsiteY225" fmla="*/ 2878626 h 3300883"/>
              <a:gd name="connsiteX226" fmla="*/ 1982134 w 11394183"/>
              <a:gd name="connsiteY226" fmla="*/ 2968624 h 3300883"/>
              <a:gd name="connsiteX227" fmla="*/ 1991570 w 11394183"/>
              <a:gd name="connsiteY227" fmla="*/ 2992576 h 3300883"/>
              <a:gd name="connsiteX228" fmla="*/ 2016247 w 11394183"/>
              <a:gd name="connsiteY228" fmla="*/ 3034671 h 3300883"/>
              <a:gd name="connsiteX229" fmla="*/ 2016442 w 11394183"/>
              <a:gd name="connsiteY229" fmla="*/ 3300883 h 3300883"/>
              <a:gd name="connsiteX230" fmla="*/ 2053457 w 11394183"/>
              <a:gd name="connsiteY230" fmla="*/ 3300883 h 3300883"/>
              <a:gd name="connsiteX231" fmla="*/ 2053262 w 11394183"/>
              <a:gd name="connsiteY231" fmla="*/ 3025236 h 3300883"/>
              <a:gd name="connsiteX232" fmla="*/ 2088826 w 11394183"/>
              <a:gd name="connsiteY232" fmla="*/ 2983866 h 3300883"/>
              <a:gd name="connsiteX233" fmla="*/ 2106244 w 11394183"/>
              <a:gd name="connsiteY233" fmla="*/ 2966447 h 3300883"/>
              <a:gd name="connsiteX234" fmla="*/ 2106244 w 11394183"/>
              <a:gd name="connsiteY234" fmla="*/ 2944673 h 3300883"/>
              <a:gd name="connsiteX235" fmla="*/ 2184631 w 11394183"/>
              <a:gd name="connsiteY235" fmla="*/ 2869917 h 3300883"/>
              <a:gd name="connsiteX236" fmla="*/ 2254307 w 11394183"/>
              <a:gd name="connsiteY236" fmla="*/ 2880078 h 3300883"/>
              <a:gd name="connsiteX237" fmla="*/ 2257210 w 11394183"/>
              <a:gd name="connsiteY237" fmla="*/ 2970075 h 3300883"/>
              <a:gd name="connsiteX238" fmla="*/ 2277531 w 11394183"/>
              <a:gd name="connsiteY238" fmla="*/ 2993301 h 3300883"/>
              <a:gd name="connsiteX239" fmla="*/ 2316725 w 11394183"/>
              <a:gd name="connsiteY239" fmla="*/ 3035397 h 3300883"/>
              <a:gd name="connsiteX240" fmla="*/ 2316725 w 11394183"/>
              <a:gd name="connsiteY240" fmla="*/ 3300883 h 3300883"/>
              <a:gd name="connsiteX241" fmla="*/ 2350697 w 11394183"/>
              <a:gd name="connsiteY241" fmla="*/ 3300883 h 3300883"/>
              <a:gd name="connsiteX242" fmla="*/ 2350836 w 11394183"/>
              <a:gd name="connsiteY242" fmla="*/ 3033946 h 3300883"/>
              <a:gd name="connsiteX243" fmla="*/ 2360997 w 11394183"/>
              <a:gd name="connsiteY243" fmla="*/ 2992576 h 3300883"/>
              <a:gd name="connsiteX244" fmla="*/ 2386399 w 11394183"/>
              <a:gd name="connsiteY244" fmla="*/ 2983866 h 3300883"/>
              <a:gd name="connsiteX245" fmla="*/ 2383497 w 11394183"/>
              <a:gd name="connsiteY245" fmla="*/ 2901126 h 3300883"/>
              <a:gd name="connsiteX246" fmla="*/ 2403093 w 11394183"/>
              <a:gd name="connsiteY246" fmla="*/ 2869917 h 3300883"/>
              <a:gd name="connsiteX247" fmla="*/ 2522123 w 11394183"/>
              <a:gd name="connsiteY247" fmla="*/ 2870642 h 3300883"/>
              <a:gd name="connsiteX248" fmla="*/ 2530832 w 11394183"/>
              <a:gd name="connsiteY248" fmla="*/ 2880804 h 3300883"/>
              <a:gd name="connsiteX249" fmla="*/ 2537364 w 11394183"/>
              <a:gd name="connsiteY249" fmla="*/ 2992576 h 3300883"/>
              <a:gd name="connsiteX250" fmla="*/ 2632443 w 11394183"/>
              <a:gd name="connsiteY250" fmla="*/ 2985317 h 3300883"/>
              <a:gd name="connsiteX251" fmla="*/ 2663652 w 11394183"/>
              <a:gd name="connsiteY251" fmla="*/ 2954835 h 3300883"/>
              <a:gd name="connsiteX252" fmla="*/ 2752198 w 11394183"/>
              <a:gd name="connsiteY252" fmla="*/ 2869191 h 3300883"/>
              <a:gd name="connsiteX253" fmla="*/ 2798649 w 11394183"/>
              <a:gd name="connsiteY253" fmla="*/ 2869191 h 3300883"/>
              <a:gd name="connsiteX254" fmla="*/ 2798649 w 11394183"/>
              <a:gd name="connsiteY254" fmla="*/ 2879352 h 3300883"/>
              <a:gd name="connsiteX255" fmla="*/ 2681797 w 11394183"/>
              <a:gd name="connsiteY255" fmla="*/ 2879352 h 3300883"/>
              <a:gd name="connsiteX256" fmla="*/ 2710828 w 11394183"/>
              <a:gd name="connsiteY256" fmla="*/ 2880804 h 3300883"/>
              <a:gd name="connsiteX257" fmla="*/ 2809536 w 11394183"/>
              <a:gd name="connsiteY257" fmla="*/ 2985317 h 3300883"/>
              <a:gd name="connsiteX258" fmla="*/ 2910420 w 11394183"/>
              <a:gd name="connsiteY258" fmla="*/ 2984592 h 3300883"/>
              <a:gd name="connsiteX259" fmla="*/ 2940177 w 11394183"/>
              <a:gd name="connsiteY259" fmla="*/ 2956286 h 3300883"/>
              <a:gd name="connsiteX260" fmla="*/ 2938000 w 11394183"/>
              <a:gd name="connsiteY260" fmla="*/ 2915733 h 3300883"/>
              <a:gd name="connsiteX261" fmla="*/ 2946568 w 11394183"/>
              <a:gd name="connsiteY261" fmla="*/ 2876375 h 3300883"/>
              <a:gd name="connsiteX262" fmla="*/ 2945985 w 11394183"/>
              <a:gd name="connsiteY262" fmla="*/ 2876449 h 3300883"/>
              <a:gd name="connsiteX263" fmla="*/ 2946710 w 11394183"/>
              <a:gd name="connsiteY263" fmla="*/ 2875723 h 3300883"/>
              <a:gd name="connsiteX264" fmla="*/ 2946568 w 11394183"/>
              <a:gd name="connsiteY264" fmla="*/ 2876375 h 3300883"/>
              <a:gd name="connsiteX265" fmla="*/ 3016658 w 11394183"/>
              <a:gd name="connsiteY265" fmla="*/ 2867467 h 3300883"/>
              <a:gd name="connsiteX266" fmla="*/ 3086787 w 11394183"/>
              <a:gd name="connsiteY266" fmla="*/ 2878626 h 3300883"/>
              <a:gd name="connsiteX267" fmla="*/ 3094045 w 11394183"/>
              <a:gd name="connsiteY267" fmla="*/ 2908384 h 3300883"/>
              <a:gd name="connsiteX268" fmla="*/ 3169527 w 11394183"/>
              <a:gd name="connsiteY268" fmla="*/ 2984592 h 3300883"/>
              <a:gd name="connsiteX269" fmla="*/ 3215978 w 11394183"/>
              <a:gd name="connsiteY269" fmla="*/ 2938141 h 3300883"/>
              <a:gd name="connsiteX270" fmla="*/ 3282751 w 11394183"/>
              <a:gd name="connsiteY270" fmla="*/ 2869191 h 3300883"/>
              <a:gd name="connsiteX271" fmla="*/ 3453311 w 11394183"/>
              <a:gd name="connsiteY271" fmla="*/ 2869917 h 3300883"/>
              <a:gd name="connsiteX272" fmla="*/ 3498311 w 11394183"/>
              <a:gd name="connsiteY272" fmla="*/ 2827095 h 3300883"/>
              <a:gd name="connsiteX273" fmla="*/ 3496859 w 11394183"/>
              <a:gd name="connsiteY273" fmla="*/ 2565810 h 3300883"/>
              <a:gd name="connsiteX274" fmla="*/ 3544761 w 11394183"/>
              <a:gd name="connsiteY274" fmla="*/ 2520086 h 3300883"/>
              <a:gd name="connsiteX275" fmla="*/ 3591938 w 11394183"/>
              <a:gd name="connsiteY275" fmla="*/ 2520086 h 3300883"/>
              <a:gd name="connsiteX276" fmla="*/ 3613711 w 11394183"/>
              <a:gd name="connsiteY276" fmla="*/ 2507022 h 3300883"/>
              <a:gd name="connsiteX277" fmla="*/ 3646372 w 11394183"/>
              <a:gd name="connsiteY277" fmla="*/ 2481619 h 3300883"/>
              <a:gd name="connsiteX278" fmla="*/ 4048460 w 11394183"/>
              <a:gd name="connsiteY278" fmla="*/ 2481619 h 3300883"/>
              <a:gd name="connsiteX279" fmla="*/ 4078217 w 11394183"/>
              <a:gd name="connsiteY279" fmla="*/ 2489602 h 3300883"/>
              <a:gd name="connsiteX280" fmla="*/ 4063702 w 11394183"/>
              <a:gd name="connsiteY280" fmla="*/ 2557827 h 3300883"/>
              <a:gd name="connsiteX281" fmla="*/ 3740724 w 11394183"/>
              <a:gd name="connsiteY281" fmla="*/ 3121765 h 3300883"/>
              <a:gd name="connsiteX282" fmla="*/ 3566535 w 11394183"/>
              <a:gd name="connsiteY282" fmla="*/ 3262569 h 3300883"/>
              <a:gd name="connsiteX283" fmla="*/ 3548027 w 11394183"/>
              <a:gd name="connsiteY283" fmla="*/ 3286067 h 3300883"/>
              <a:gd name="connsiteX284" fmla="*/ 3562779 w 11394183"/>
              <a:gd name="connsiteY284" fmla="*/ 3300883 h 3300883"/>
              <a:gd name="connsiteX285" fmla="*/ 4927481 w 11394183"/>
              <a:gd name="connsiteY285" fmla="*/ 3300883 h 3300883"/>
              <a:gd name="connsiteX286" fmla="*/ 6796755 w 11394183"/>
              <a:gd name="connsiteY286" fmla="*/ 3296863 h 3300883"/>
              <a:gd name="connsiteX287" fmla="*/ 9075283 w 11394183"/>
              <a:gd name="connsiteY287" fmla="*/ 3297407 h 3300883"/>
              <a:gd name="connsiteX288" fmla="*/ 9637770 w 11394183"/>
              <a:gd name="connsiteY288" fmla="*/ 3298133 h 3300883"/>
              <a:gd name="connsiteX289" fmla="*/ 9759703 w 11394183"/>
              <a:gd name="connsiteY289" fmla="*/ 3262569 h 3300883"/>
              <a:gd name="connsiteX290" fmla="*/ 10484767 w 11394183"/>
              <a:gd name="connsiteY290" fmla="*/ 2822015 h 3300883"/>
              <a:gd name="connsiteX291" fmla="*/ 11354264 w 11394183"/>
              <a:gd name="connsiteY291" fmla="*/ 2298720 h 3300883"/>
              <a:gd name="connsiteX292" fmla="*/ 11394183 w 11394183"/>
              <a:gd name="connsiteY292" fmla="*/ 2251543 h 3300883"/>
              <a:gd name="connsiteX293" fmla="*/ 9760429 w 11394183"/>
              <a:gd name="connsiteY293" fmla="*/ 1255034 h 3300883"/>
              <a:gd name="connsiteX294" fmla="*/ 9609464 w 11394183"/>
              <a:gd name="connsiteY294" fmla="*/ 1208583 h 3300883"/>
              <a:gd name="connsiteX295" fmla="*/ 6151074 w 11394183"/>
              <a:gd name="connsiteY295" fmla="*/ 1210034 h 3300883"/>
              <a:gd name="connsiteX296" fmla="*/ 3621696 w 11394183"/>
              <a:gd name="connsiteY296" fmla="*/ 1208583 h 3300883"/>
              <a:gd name="connsiteX297" fmla="*/ 3552745 w 11394183"/>
              <a:gd name="connsiteY297" fmla="*/ 1211486 h 3300883"/>
              <a:gd name="connsiteX298" fmla="*/ 3526616 w 11394183"/>
              <a:gd name="connsiteY298" fmla="*/ 1225276 h 3300883"/>
              <a:gd name="connsiteX299" fmla="*/ 3541858 w 11394183"/>
              <a:gd name="connsiteY299" fmla="*/ 1252131 h 3300883"/>
              <a:gd name="connsiteX300" fmla="*/ 3581050 w 11394183"/>
              <a:gd name="connsiteY300" fmla="*/ 1278984 h 3300883"/>
              <a:gd name="connsiteX301" fmla="*/ 4092007 w 11394183"/>
              <a:gd name="connsiteY301" fmla="*/ 2112917 h 3300883"/>
              <a:gd name="connsiteX302" fmla="*/ 4068782 w 11394183"/>
              <a:gd name="connsiteY302" fmla="*/ 2144852 h 3300883"/>
              <a:gd name="connsiteX303" fmla="*/ 3644195 w 11394183"/>
              <a:gd name="connsiteY303" fmla="*/ 2144127 h 3300883"/>
              <a:gd name="connsiteX304" fmla="*/ 3623147 w 11394183"/>
              <a:gd name="connsiteY304" fmla="*/ 2136142 h 3300883"/>
              <a:gd name="connsiteX305" fmla="*/ 3589760 w 11394183"/>
              <a:gd name="connsiteY305" fmla="*/ 2117998 h 3300883"/>
              <a:gd name="connsiteX306" fmla="*/ 3504842 w 11394183"/>
              <a:gd name="connsiteY306" fmla="*/ 2105660 h 3300883"/>
              <a:gd name="connsiteX307" fmla="*/ 3499037 w 11394183"/>
              <a:gd name="connsiteY307" fmla="*/ 2089693 h 3300883"/>
              <a:gd name="connsiteX308" fmla="*/ 3499037 w 11394183"/>
              <a:gd name="connsiteY308" fmla="*/ 1765989 h 3300883"/>
              <a:gd name="connsiteX309" fmla="*/ 3504842 w 11394183"/>
              <a:gd name="connsiteY309" fmla="*/ 1750022 h 3300883"/>
              <a:gd name="connsiteX310" fmla="*/ 3491053 w 11394183"/>
              <a:gd name="connsiteY310" fmla="*/ 1744216 h 3300883"/>
              <a:gd name="connsiteX311" fmla="*/ 3248639 w 11394183"/>
              <a:gd name="connsiteY311" fmla="*/ 1744942 h 3300883"/>
              <a:gd name="connsiteX312" fmla="*/ 3186220 w 11394183"/>
              <a:gd name="connsiteY312" fmla="*/ 1683975 h 3300883"/>
              <a:gd name="connsiteX313" fmla="*/ 3172431 w 11394183"/>
              <a:gd name="connsiteY313" fmla="*/ 1617928 h 3300883"/>
              <a:gd name="connsiteX314" fmla="*/ 3165898 w 11394183"/>
              <a:gd name="connsiteY314" fmla="*/ 1591074 h 3300883"/>
              <a:gd name="connsiteX315" fmla="*/ 3165898 w 11394183"/>
              <a:gd name="connsiteY315" fmla="*/ 1007539 h 3300883"/>
              <a:gd name="connsiteX316" fmla="*/ 3172375 w 11394183"/>
              <a:gd name="connsiteY316" fmla="*/ 980915 h 3300883"/>
              <a:gd name="connsiteX317" fmla="*/ 3171705 w 11394183"/>
              <a:gd name="connsiteY317" fmla="*/ 981410 h 3300883"/>
              <a:gd name="connsiteX318" fmla="*/ 3172431 w 11394183"/>
              <a:gd name="connsiteY318" fmla="*/ 980685 h 3300883"/>
              <a:gd name="connsiteX319" fmla="*/ 3172375 w 11394183"/>
              <a:gd name="connsiteY319" fmla="*/ 980915 h 3300883"/>
              <a:gd name="connsiteX320" fmla="*/ 3184225 w 11394183"/>
              <a:gd name="connsiteY320" fmla="*/ 972157 h 3300883"/>
              <a:gd name="connsiteX321" fmla="*/ 3200011 w 11394183"/>
              <a:gd name="connsiteY321" fmla="*/ 972701 h 3300883"/>
              <a:gd name="connsiteX322" fmla="*/ 3781369 w 11394183"/>
              <a:gd name="connsiteY322" fmla="*/ 972701 h 3300883"/>
              <a:gd name="connsiteX323" fmla="*/ 3809675 w 11394183"/>
              <a:gd name="connsiteY323" fmla="*/ 981410 h 3300883"/>
              <a:gd name="connsiteX324" fmla="*/ 3808949 w 11394183"/>
              <a:gd name="connsiteY324" fmla="*/ 980685 h 3300883"/>
              <a:gd name="connsiteX325" fmla="*/ 3813303 w 11394183"/>
              <a:gd name="connsiteY325" fmla="*/ 984314 h 3300883"/>
              <a:gd name="connsiteX326" fmla="*/ 3811127 w 11394183"/>
              <a:gd name="connsiteY326" fmla="*/ 986491 h 3300883"/>
              <a:gd name="connsiteX327" fmla="*/ 3831448 w 11394183"/>
              <a:gd name="connsiteY327" fmla="*/ 1017700 h 3300883"/>
              <a:gd name="connsiteX328" fmla="*/ 3912011 w 11394183"/>
              <a:gd name="connsiteY328" fmla="*/ 1017700 h 3300883"/>
              <a:gd name="connsiteX329" fmla="*/ 3919269 w 11394183"/>
              <a:gd name="connsiteY329" fmla="*/ 1010442 h 3300883"/>
              <a:gd name="connsiteX330" fmla="*/ 3926527 w 11394183"/>
              <a:gd name="connsiteY330" fmla="*/ 1002459 h 3300883"/>
              <a:gd name="connsiteX331" fmla="*/ 3928705 w 11394183"/>
              <a:gd name="connsiteY331" fmla="*/ 934960 h 3300883"/>
              <a:gd name="connsiteX332" fmla="*/ 3838706 w 11394183"/>
              <a:gd name="connsiteY332" fmla="*/ 922621 h 3300883"/>
              <a:gd name="connsiteX333" fmla="*/ 3790078 w 11394183"/>
              <a:gd name="connsiteY333" fmla="*/ 939315 h 3300883"/>
              <a:gd name="connsiteX334" fmla="*/ 3191301 w 11394183"/>
              <a:gd name="connsiteY334" fmla="*/ 939315 h 3300883"/>
              <a:gd name="connsiteX335" fmla="*/ 3141947 w 11394183"/>
              <a:gd name="connsiteY335" fmla="*/ 987217 h 3300883"/>
              <a:gd name="connsiteX336" fmla="*/ 3141947 w 11394183"/>
              <a:gd name="connsiteY336" fmla="*/ 1596881 h 3300883"/>
              <a:gd name="connsiteX337" fmla="*/ 3117271 w 11394183"/>
              <a:gd name="connsiteY337" fmla="*/ 1630267 h 3300883"/>
              <a:gd name="connsiteX338" fmla="*/ 3049046 w 11394183"/>
              <a:gd name="connsiteY338" fmla="*/ 1702846 h 3300883"/>
              <a:gd name="connsiteX339" fmla="*/ 3049773 w 11394183"/>
              <a:gd name="connsiteY339" fmla="*/ 1724619 h 3300883"/>
              <a:gd name="connsiteX340" fmla="*/ 3030176 w 11394183"/>
              <a:gd name="connsiteY340" fmla="*/ 1746393 h 3300883"/>
              <a:gd name="connsiteX341" fmla="*/ 2968483 w 11394183"/>
              <a:gd name="connsiteY341" fmla="*/ 1746393 h 3300883"/>
              <a:gd name="connsiteX342" fmla="*/ 2909695 w 11394183"/>
              <a:gd name="connsiteY342" fmla="*/ 1689782 h 3300883"/>
              <a:gd name="connsiteX343" fmla="*/ 2874131 w 11394183"/>
              <a:gd name="connsiteY343" fmla="*/ 1617928 h 3300883"/>
              <a:gd name="connsiteX344" fmla="*/ 2863970 w 11394183"/>
              <a:gd name="connsiteY344" fmla="*/ 1584542 h 3300883"/>
              <a:gd name="connsiteX345" fmla="*/ 2863970 w 11394183"/>
              <a:gd name="connsiteY345" fmla="*/ 535775 h 3300883"/>
              <a:gd name="connsiteX346" fmla="*/ 2871228 w 11394183"/>
              <a:gd name="connsiteY346" fmla="*/ 502389 h 3300883"/>
              <a:gd name="connsiteX347" fmla="*/ 2870501 w 11394183"/>
              <a:gd name="connsiteY347" fmla="*/ 503114 h 3300883"/>
              <a:gd name="connsiteX348" fmla="*/ 2906066 w 11394183"/>
              <a:gd name="connsiteY348" fmla="*/ 494405 h 3300883"/>
              <a:gd name="connsiteX349" fmla="*/ 3344443 w 11394183"/>
              <a:gd name="connsiteY349" fmla="*/ 495131 h 3300883"/>
              <a:gd name="connsiteX350" fmla="*/ 3378556 w 11394183"/>
              <a:gd name="connsiteY350" fmla="*/ 460293 h 3300883"/>
              <a:gd name="connsiteX351" fmla="*/ 3378556 w 11394183"/>
              <a:gd name="connsiteY351" fmla="*/ 206266 h 3300883"/>
              <a:gd name="connsiteX352" fmla="*/ 3393071 w 11394183"/>
              <a:gd name="connsiteY352" fmla="*/ 176509 h 3300883"/>
              <a:gd name="connsiteX353" fmla="*/ 3414845 w 11394183"/>
              <a:gd name="connsiteY353" fmla="*/ 154735 h 3300883"/>
              <a:gd name="connsiteX354" fmla="*/ 3417022 w 11394183"/>
              <a:gd name="connsiteY354" fmla="*/ 92317 h 3300883"/>
              <a:gd name="connsiteX355" fmla="*/ 3349523 w 11394183"/>
              <a:gd name="connsiteY355" fmla="*/ 62560 h 3300883"/>
              <a:gd name="connsiteX356" fmla="*/ 3300169 w 11394183"/>
              <a:gd name="connsiteY356" fmla="*/ 109736 h 3300883"/>
              <a:gd name="connsiteX357" fmla="*/ 3330653 w 11394183"/>
              <a:gd name="connsiteY357" fmla="*/ 180863 h 3300883"/>
              <a:gd name="connsiteX358" fmla="*/ 3352427 w 11394183"/>
              <a:gd name="connsiteY358" fmla="*/ 224411 h 3300883"/>
              <a:gd name="connsiteX359" fmla="*/ 3353153 w 11394183"/>
              <a:gd name="connsiteY359" fmla="*/ 438519 h 3300883"/>
              <a:gd name="connsiteX360" fmla="*/ 3319041 w 11394183"/>
              <a:gd name="connsiteY360" fmla="*/ 472632 h 3300883"/>
              <a:gd name="connsiteX361" fmla="*/ 2869050 w 11394183"/>
              <a:gd name="connsiteY361" fmla="*/ 471179 h 3300883"/>
              <a:gd name="connsiteX362" fmla="*/ 2825503 w 11394183"/>
              <a:gd name="connsiteY362" fmla="*/ 513276 h 3300883"/>
              <a:gd name="connsiteX363" fmla="*/ 2826955 w 11394183"/>
              <a:gd name="connsiteY363" fmla="*/ 1601961 h 3300883"/>
              <a:gd name="connsiteX364" fmla="*/ 2800100 w 11394183"/>
              <a:gd name="connsiteY364" fmla="*/ 1631719 h 3300883"/>
              <a:gd name="connsiteX365" fmla="*/ 2768891 w 11394183"/>
              <a:gd name="connsiteY365" fmla="*/ 1661476 h 3300883"/>
              <a:gd name="connsiteX366" fmla="*/ 2768891 w 11394183"/>
              <a:gd name="connsiteY366" fmla="*/ 1686878 h 3300883"/>
              <a:gd name="connsiteX367" fmla="*/ 2708650 w 11394183"/>
              <a:gd name="connsiteY367" fmla="*/ 1747845 h 3300883"/>
              <a:gd name="connsiteX368" fmla="*/ 2626636 w 11394183"/>
              <a:gd name="connsiteY368" fmla="*/ 1667282 h 3300883"/>
              <a:gd name="connsiteX369" fmla="*/ 2593976 w 11394183"/>
              <a:gd name="connsiteY369" fmla="*/ 1631719 h 3300883"/>
              <a:gd name="connsiteX370" fmla="*/ 2570751 w 11394183"/>
              <a:gd name="connsiteY370" fmla="*/ 1619380 h 3300883"/>
              <a:gd name="connsiteX371" fmla="*/ 2566396 w 11394183"/>
              <a:gd name="connsiteY371" fmla="*/ 1580914 h 3300883"/>
              <a:gd name="connsiteX372" fmla="*/ 2566396 w 11394183"/>
              <a:gd name="connsiteY372" fmla="*/ 137317 h 3300883"/>
              <a:gd name="connsiteX373" fmla="*/ 2573653 w 11394183"/>
              <a:gd name="connsiteY373" fmla="*/ 104655 h 3300883"/>
              <a:gd name="connsiteX374" fmla="*/ 2573653 w 11394183"/>
              <a:gd name="connsiteY374" fmla="*/ 105382 h 3300883"/>
              <a:gd name="connsiteX375" fmla="*/ 2580912 w 11394183"/>
              <a:gd name="connsiteY375" fmla="*/ 97398 h 3300883"/>
              <a:gd name="connsiteX376" fmla="*/ 2588896 w 11394183"/>
              <a:gd name="connsiteY376" fmla="*/ 40786 h 3300883"/>
              <a:gd name="connsiteX377" fmla="*/ 2529381 w 11394183"/>
              <a:gd name="connsiteY377" fmla="*/ 142 h 3300883"/>
              <a:gd name="connsiteX0" fmla="*/ 3168075 w 11394183"/>
              <a:gd name="connsiteY0" fmla="*/ 3011446 h 3300883"/>
              <a:gd name="connsiteX1" fmla="*/ 3141946 w 11394183"/>
              <a:gd name="connsiteY1" fmla="*/ 3047736 h 3300883"/>
              <a:gd name="connsiteX2" fmla="*/ 3141946 w 11394183"/>
              <a:gd name="connsiteY2" fmla="*/ 3300883 h 3300883"/>
              <a:gd name="connsiteX3" fmla="*/ 3165898 w 11394183"/>
              <a:gd name="connsiteY3" fmla="*/ 3300883 h 3300883"/>
              <a:gd name="connsiteX4" fmla="*/ 3165898 w 11394183"/>
              <a:gd name="connsiteY4" fmla="*/ 3029591 h 3300883"/>
              <a:gd name="connsiteX5" fmla="*/ 3168075 w 11394183"/>
              <a:gd name="connsiteY5" fmla="*/ 3011446 h 3300883"/>
              <a:gd name="connsiteX6" fmla="*/ 2591366 w 11394183"/>
              <a:gd name="connsiteY6" fmla="*/ 3007317 h 3300883"/>
              <a:gd name="connsiteX7" fmla="*/ 2577282 w 11394183"/>
              <a:gd name="connsiteY7" fmla="*/ 3041202 h 3300883"/>
              <a:gd name="connsiteX8" fmla="*/ 2577491 w 11394183"/>
              <a:gd name="connsiteY8" fmla="*/ 3300883 h 3300883"/>
              <a:gd name="connsiteX9" fmla="*/ 2606313 w 11394183"/>
              <a:gd name="connsiteY9" fmla="*/ 3300883 h 3300883"/>
              <a:gd name="connsiteX10" fmla="*/ 2606313 w 11394183"/>
              <a:gd name="connsiteY10" fmla="*/ 3041928 h 3300883"/>
              <a:gd name="connsiteX11" fmla="*/ 2610667 w 11394183"/>
              <a:gd name="connsiteY11" fmla="*/ 3013622 h 3300883"/>
              <a:gd name="connsiteX12" fmla="*/ 2591366 w 11394183"/>
              <a:gd name="connsiteY12" fmla="*/ 3007317 h 3300883"/>
              <a:gd name="connsiteX13" fmla="*/ 2903083 w 11394183"/>
              <a:gd name="connsiteY13" fmla="*/ 3005447 h 3300883"/>
              <a:gd name="connsiteX14" fmla="*/ 2887195 w 11394183"/>
              <a:gd name="connsiteY14" fmla="*/ 3009994 h 3300883"/>
              <a:gd name="connsiteX15" fmla="*/ 2877033 w 11394183"/>
              <a:gd name="connsiteY15" fmla="*/ 3048460 h 3300883"/>
              <a:gd name="connsiteX16" fmla="*/ 2877033 w 11394183"/>
              <a:gd name="connsiteY16" fmla="*/ 3300883 h 3300883"/>
              <a:gd name="connsiteX17" fmla="*/ 2924210 w 11394183"/>
              <a:gd name="connsiteY17" fmla="*/ 3300883 h 3300883"/>
              <a:gd name="connsiteX18" fmla="*/ 2924210 w 11394183"/>
              <a:gd name="connsiteY18" fmla="*/ 3039025 h 3300883"/>
              <a:gd name="connsiteX19" fmla="*/ 2903083 w 11394183"/>
              <a:gd name="connsiteY19" fmla="*/ 3005447 h 3300883"/>
              <a:gd name="connsiteX20" fmla="*/ 1413840 w 11394183"/>
              <a:gd name="connsiteY20" fmla="*/ 2870642 h 3300883"/>
              <a:gd name="connsiteX21" fmla="*/ 1414566 w 11394183"/>
              <a:gd name="connsiteY21" fmla="*/ 2874271 h 3300883"/>
              <a:gd name="connsiteX22" fmla="*/ 1228038 w 11394183"/>
              <a:gd name="connsiteY22" fmla="*/ 2874271 h 3300883"/>
              <a:gd name="connsiteX23" fmla="*/ 1228038 w 11394183"/>
              <a:gd name="connsiteY23" fmla="*/ 2870642 h 3300883"/>
              <a:gd name="connsiteX24" fmla="*/ 1413840 w 11394183"/>
              <a:gd name="connsiteY24" fmla="*/ 2870642 h 3300883"/>
              <a:gd name="connsiteX25" fmla="*/ 3635032 w 11394183"/>
              <a:gd name="connsiteY25" fmla="*/ 2179418 h 3300883"/>
              <a:gd name="connsiteX26" fmla="*/ 3649275 w 11394183"/>
              <a:gd name="connsiteY26" fmla="*/ 2179690 h 3300883"/>
              <a:gd name="connsiteX27" fmla="*/ 4079669 w 11394183"/>
              <a:gd name="connsiteY27" fmla="*/ 2179690 h 3300883"/>
              <a:gd name="connsiteX28" fmla="*/ 4093459 w 11394183"/>
              <a:gd name="connsiteY28" fmla="*/ 2186222 h 3300883"/>
              <a:gd name="connsiteX29" fmla="*/ 3622421 w 11394183"/>
              <a:gd name="connsiteY29" fmla="*/ 2186222 h 3300883"/>
              <a:gd name="connsiteX30" fmla="*/ 3624598 w 11394183"/>
              <a:gd name="connsiteY30" fmla="*/ 2190577 h 3300883"/>
              <a:gd name="connsiteX31" fmla="*/ 4062975 w 11394183"/>
              <a:gd name="connsiteY31" fmla="*/ 2190577 h 3300883"/>
              <a:gd name="connsiteX32" fmla="*/ 4102168 w 11394183"/>
              <a:gd name="connsiteY32" fmla="*/ 2228318 h 3300883"/>
              <a:gd name="connsiteX33" fmla="*/ 4093459 w 11394183"/>
              <a:gd name="connsiteY33" fmla="*/ 2416298 h 3300883"/>
              <a:gd name="connsiteX34" fmla="*/ 4059347 w 11394183"/>
              <a:gd name="connsiteY34" fmla="*/ 2447507 h 3300883"/>
              <a:gd name="connsiteX35" fmla="*/ 3650000 w 11394183"/>
              <a:gd name="connsiteY35" fmla="*/ 2447507 h 3300883"/>
              <a:gd name="connsiteX36" fmla="*/ 3621696 w 11394183"/>
              <a:gd name="connsiteY36" fmla="*/ 2418475 h 3300883"/>
              <a:gd name="connsiteX37" fmla="*/ 3598470 w 11394183"/>
              <a:gd name="connsiteY37" fmla="*/ 2396702 h 3300883"/>
              <a:gd name="connsiteX38" fmla="*/ 3504842 w 11394183"/>
              <a:gd name="connsiteY38" fmla="*/ 2387266 h 3300883"/>
              <a:gd name="connsiteX39" fmla="*/ 3506294 w 11394183"/>
              <a:gd name="connsiteY39" fmla="*/ 2251543 h 3300883"/>
              <a:gd name="connsiteX40" fmla="*/ 3618791 w 11394183"/>
              <a:gd name="connsiteY40" fmla="*/ 2250818 h 3300883"/>
              <a:gd name="connsiteX41" fmla="*/ 3620969 w 11394183"/>
              <a:gd name="connsiteY41" fmla="*/ 2195657 h 3300883"/>
              <a:gd name="connsiteX42" fmla="*/ 3622421 w 11394183"/>
              <a:gd name="connsiteY42" fmla="*/ 2186222 h 3300883"/>
              <a:gd name="connsiteX43" fmla="*/ 3635032 w 11394183"/>
              <a:gd name="connsiteY43" fmla="*/ 2179418 h 3300883"/>
              <a:gd name="connsiteX44" fmla="*/ 76208 w 11394183"/>
              <a:gd name="connsiteY44" fmla="*/ 1218744 h 3300883"/>
              <a:gd name="connsiteX45" fmla="*/ 0 w 11394183"/>
              <a:gd name="connsiteY45" fmla="*/ 1294951 h 3300883"/>
              <a:gd name="connsiteX46" fmla="*/ 0 w 11394183"/>
              <a:gd name="connsiteY46" fmla="*/ 1338499 h 3300883"/>
              <a:gd name="connsiteX47" fmla="*/ 0 w 11394183"/>
              <a:gd name="connsiteY47" fmla="*/ 3206684 h 3300883"/>
              <a:gd name="connsiteX48" fmla="*/ 1452 w 11394183"/>
              <a:gd name="connsiteY48" fmla="*/ 3264747 h 3300883"/>
              <a:gd name="connsiteX49" fmla="*/ 5988 w 11394183"/>
              <a:gd name="connsiteY49" fmla="*/ 3287337 h 3300883"/>
              <a:gd name="connsiteX50" fmla="*/ 19459 w 11394183"/>
              <a:gd name="connsiteY50" fmla="*/ 3300883 h 3300883"/>
              <a:gd name="connsiteX51" fmla="*/ 25633 w 11394183"/>
              <a:gd name="connsiteY51" fmla="*/ 3300883 h 3300883"/>
              <a:gd name="connsiteX52" fmla="*/ 26219 w 11394183"/>
              <a:gd name="connsiteY52" fmla="*/ 3300311 h 3300883"/>
              <a:gd name="connsiteX53" fmla="*/ 26699 w 11394183"/>
              <a:gd name="connsiteY53" fmla="*/ 3300883 h 3300883"/>
              <a:gd name="connsiteX54" fmla="*/ 1001629 w 11394183"/>
              <a:gd name="connsiteY54" fmla="*/ 3300883 h 3300883"/>
              <a:gd name="connsiteX55" fmla="*/ 1038606 w 11394183"/>
              <a:gd name="connsiteY55" fmla="*/ 3290150 h 3300883"/>
              <a:gd name="connsiteX56" fmla="*/ 997236 w 11394183"/>
              <a:gd name="connsiteY56" fmla="*/ 3251683 h 3300883"/>
              <a:gd name="connsiteX57" fmla="*/ 706920 w 11394183"/>
              <a:gd name="connsiteY57" fmla="*/ 2937416 h 3300883"/>
              <a:gd name="connsiteX58" fmla="*/ 566116 w 11394183"/>
              <a:gd name="connsiteY58" fmla="*/ 2610810 h 3300883"/>
              <a:gd name="connsiteX59" fmla="*/ 553779 w 11394183"/>
              <a:gd name="connsiteY59" fmla="*/ 2577424 h 3300883"/>
              <a:gd name="connsiteX60" fmla="*/ 545795 w 11394183"/>
              <a:gd name="connsiteY60" fmla="*/ 2556376 h 3300883"/>
              <a:gd name="connsiteX61" fmla="*/ 521117 w 11394183"/>
              <a:gd name="connsiteY61" fmla="*/ 2426459 h 3300883"/>
              <a:gd name="connsiteX62" fmla="*/ 528376 w 11394183"/>
              <a:gd name="connsiteY62" fmla="*/ 2095499 h 3300883"/>
              <a:gd name="connsiteX63" fmla="*/ 538537 w 11394183"/>
              <a:gd name="connsiteY63" fmla="*/ 2069371 h 3300883"/>
              <a:gd name="connsiteX64" fmla="*/ 538537 w 11394183"/>
              <a:gd name="connsiteY64" fmla="*/ 2066467 h 3300883"/>
              <a:gd name="connsiteX65" fmla="*/ 593697 w 11394183"/>
              <a:gd name="connsiteY65" fmla="*/ 1850181 h 3300883"/>
              <a:gd name="connsiteX66" fmla="*/ 880384 w 11394183"/>
              <a:gd name="connsiteY66" fmla="*/ 1419788 h 3300883"/>
              <a:gd name="connsiteX67" fmla="*/ 909415 w 11394183"/>
              <a:gd name="connsiteY67" fmla="*/ 1403095 h 3300883"/>
              <a:gd name="connsiteX68" fmla="*/ 981269 w 11394183"/>
              <a:gd name="connsiteY68" fmla="*/ 1331967 h 3300883"/>
              <a:gd name="connsiteX69" fmla="*/ 1085057 w 11394183"/>
              <a:gd name="connsiteY69" fmla="*/ 1260114 h 3300883"/>
              <a:gd name="connsiteX70" fmla="*/ 1107556 w 11394183"/>
              <a:gd name="connsiteY70" fmla="*/ 1230357 h 3300883"/>
              <a:gd name="connsiteX71" fmla="*/ 1066912 w 11394183"/>
              <a:gd name="connsiteY71" fmla="*/ 1219469 h 3300883"/>
              <a:gd name="connsiteX72" fmla="*/ 76208 w 11394183"/>
              <a:gd name="connsiteY72" fmla="*/ 1218744 h 3300883"/>
              <a:gd name="connsiteX73" fmla="*/ 2529381 w 11394183"/>
              <a:gd name="connsiteY73" fmla="*/ 142 h 3300883"/>
              <a:gd name="connsiteX74" fmla="*/ 2466963 w 11394183"/>
              <a:gd name="connsiteY74" fmla="*/ 46592 h 3300883"/>
              <a:gd name="connsiteX75" fmla="*/ 2497445 w 11394183"/>
              <a:gd name="connsiteY75" fmla="*/ 111914 h 3300883"/>
              <a:gd name="connsiteX76" fmla="*/ 2527929 w 11394183"/>
              <a:gd name="connsiteY76" fmla="*/ 169977 h 3300883"/>
              <a:gd name="connsiteX77" fmla="*/ 2527203 w 11394183"/>
              <a:gd name="connsiteY77" fmla="*/ 1443739 h 3300883"/>
              <a:gd name="connsiteX78" fmla="*/ 2527203 w 11394183"/>
              <a:gd name="connsiteY78" fmla="*/ 1603413 h 3300883"/>
              <a:gd name="connsiteX79" fmla="*/ 2517042 w 11394183"/>
              <a:gd name="connsiteY79" fmla="*/ 1630267 h 3300883"/>
              <a:gd name="connsiteX80" fmla="*/ 2491640 w 11394183"/>
              <a:gd name="connsiteY80" fmla="*/ 1671637 h 3300883"/>
              <a:gd name="connsiteX81" fmla="*/ 2491640 w 11394183"/>
              <a:gd name="connsiteY81" fmla="*/ 1722443 h 3300883"/>
              <a:gd name="connsiteX82" fmla="*/ 2467688 w 11394183"/>
              <a:gd name="connsiteY82" fmla="*/ 1748571 h 3300883"/>
              <a:gd name="connsiteX83" fmla="*/ 2373335 w 11394183"/>
              <a:gd name="connsiteY83" fmla="*/ 1748571 h 3300883"/>
              <a:gd name="connsiteX84" fmla="*/ 2349384 w 11394183"/>
              <a:gd name="connsiteY84" fmla="*/ 1721716 h 3300883"/>
              <a:gd name="connsiteX85" fmla="*/ 2349384 w 11394183"/>
              <a:gd name="connsiteY85" fmla="*/ 1649137 h 3300883"/>
              <a:gd name="connsiteX86" fmla="*/ 2337046 w 11394183"/>
              <a:gd name="connsiteY86" fmla="*/ 1630993 h 3300883"/>
              <a:gd name="connsiteX87" fmla="*/ 2310918 w 11394183"/>
              <a:gd name="connsiteY87" fmla="*/ 1601961 h 3300883"/>
              <a:gd name="connsiteX88" fmla="*/ 2310918 w 11394183"/>
              <a:gd name="connsiteY88" fmla="*/ 861655 h 3300883"/>
              <a:gd name="connsiteX89" fmla="*/ 2322530 w 11394183"/>
              <a:gd name="connsiteY89" fmla="*/ 805769 h 3300883"/>
              <a:gd name="connsiteX90" fmla="*/ 2265193 w 11394183"/>
              <a:gd name="connsiteY90" fmla="*/ 717949 h 3300883"/>
              <a:gd name="connsiteX91" fmla="*/ 2207130 w 11394183"/>
              <a:gd name="connsiteY91" fmla="*/ 781093 h 3300883"/>
              <a:gd name="connsiteX92" fmla="*/ 2253580 w 11394183"/>
              <a:gd name="connsiteY92" fmla="*/ 838430 h 3300883"/>
              <a:gd name="connsiteX93" fmla="*/ 2277531 w 11394183"/>
              <a:gd name="connsiteY93" fmla="*/ 877622 h 3300883"/>
              <a:gd name="connsiteX94" fmla="*/ 2278257 w 11394183"/>
              <a:gd name="connsiteY94" fmla="*/ 1596155 h 3300883"/>
              <a:gd name="connsiteX95" fmla="*/ 2241242 w 11394183"/>
              <a:gd name="connsiteY95" fmla="*/ 1631719 h 3300883"/>
              <a:gd name="connsiteX96" fmla="*/ 2205678 w 11394183"/>
              <a:gd name="connsiteY96" fmla="*/ 1666557 h 3300883"/>
              <a:gd name="connsiteX97" fmla="*/ 2204952 w 11394183"/>
              <a:gd name="connsiteY97" fmla="*/ 1742764 h 3300883"/>
              <a:gd name="connsiteX98" fmla="*/ 2123665 w 11394183"/>
              <a:gd name="connsiteY98" fmla="*/ 1747845 h 3300883"/>
              <a:gd name="connsiteX99" fmla="*/ 2101890 w 11394183"/>
              <a:gd name="connsiteY99" fmla="*/ 1747845 h 3300883"/>
              <a:gd name="connsiteX100" fmla="*/ 2074309 w 11394183"/>
              <a:gd name="connsiteY100" fmla="*/ 1720265 h 3300883"/>
              <a:gd name="connsiteX101" fmla="*/ 2074309 w 11394183"/>
              <a:gd name="connsiteY101" fmla="*/ 1630993 h 3300883"/>
              <a:gd name="connsiteX102" fmla="*/ 2008989 w 11394183"/>
              <a:gd name="connsiteY102" fmla="*/ 1618655 h 3300883"/>
              <a:gd name="connsiteX103" fmla="*/ 2002456 w 11394183"/>
              <a:gd name="connsiteY103" fmla="*/ 1599058 h 3300883"/>
              <a:gd name="connsiteX104" fmla="*/ 2002456 w 11394183"/>
              <a:gd name="connsiteY104" fmla="*/ 1135278 h 3300883"/>
              <a:gd name="connsiteX105" fmla="*/ 2005359 w 11394183"/>
              <a:gd name="connsiteY105" fmla="*/ 1117859 h 3300883"/>
              <a:gd name="connsiteX106" fmla="*/ 1660609 w 11394183"/>
              <a:gd name="connsiteY106" fmla="*/ 1117859 h 3300883"/>
              <a:gd name="connsiteX107" fmla="*/ 1623594 w 11394183"/>
              <a:gd name="connsiteY107" fmla="*/ 1104795 h 3300883"/>
              <a:gd name="connsiteX108" fmla="*/ 1617788 w 11394183"/>
              <a:gd name="connsiteY108" fmla="*/ 1073586 h 3300883"/>
              <a:gd name="connsiteX109" fmla="*/ 1617788 w 11394183"/>
              <a:gd name="connsiteY109" fmla="*/ 606177 h 3300883"/>
              <a:gd name="connsiteX110" fmla="*/ 1623594 w 11394183"/>
              <a:gd name="connsiteY110" fmla="*/ 575693 h 3300883"/>
              <a:gd name="connsiteX111" fmla="*/ 1623594 w 11394183"/>
              <a:gd name="connsiteY111" fmla="*/ 576420 h 3300883"/>
              <a:gd name="connsiteX112" fmla="*/ 1631577 w 11394183"/>
              <a:gd name="connsiteY112" fmla="*/ 561903 h 3300883"/>
              <a:gd name="connsiteX113" fmla="*/ 1640287 w 11394183"/>
              <a:gd name="connsiteY113" fmla="*/ 498760 h 3300883"/>
              <a:gd name="connsiteX114" fmla="*/ 1579321 w 11394183"/>
              <a:gd name="connsiteY114" fmla="*/ 467551 h 3300883"/>
              <a:gd name="connsiteX115" fmla="*/ 1526338 w 11394183"/>
              <a:gd name="connsiteY115" fmla="*/ 523437 h 3300883"/>
              <a:gd name="connsiteX116" fmla="*/ 1551015 w 11394183"/>
              <a:gd name="connsiteY116" fmla="*/ 578596 h 3300883"/>
              <a:gd name="connsiteX117" fmla="*/ 1581498 w 11394183"/>
              <a:gd name="connsiteY117" fmla="*/ 629402 h 3300883"/>
              <a:gd name="connsiteX118" fmla="*/ 1581498 w 11394183"/>
              <a:gd name="connsiteY118" fmla="*/ 1122214 h 3300883"/>
              <a:gd name="connsiteX119" fmla="*/ 1585853 w 11394183"/>
              <a:gd name="connsiteY119" fmla="*/ 1149068 h 3300883"/>
              <a:gd name="connsiteX120" fmla="*/ 1615610 w 11394183"/>
              <a:gd name="connsiteY120" fmla="*/ 1141084 h 3300883"/>
              <a:gd name="connsiteX121" fmla="*/ 1943667 w 11394183"/>
              <a:gd name="connsiteY121" fmla="*/ 1141084 h 3300883"/>
              <a:gd name="connsiteX122" fmla="*/ 1972699 w 11394183"/>
              <a:gd name="connsiteY122" fmla="*/ 1149793 h 3300883"/>
              <a:gd name="connsiteX123" fmla="*/ 1979957 w 11394183"/>
              <a:gd name="connsiteY123" fmla="*/ 1165761 h 3300883"/>
              <a:gd name="connsiteX124" fmla="*/ 1980683 w 11394183"/>
              <a:gd name="connsiteY124" fmla="*/ 1611396 h 3300883"/>
              <a:gd name="connsiteX125" fmla="*/ 1968344 w 11394183"/>
              <a:gd name="connsiteY125" fmla="*/ 1630267 h 3300883"/>
              <a:gd name="connsiteX126" fmla="*/ 1938587 w 11394183"/>
              <a:gd name="connsiteY126" fmla="*/ 1673814 h 3300883"/>
              <a:gd name="connsiteX127" fmla="*/ 1939313 w 11394183"/>
              <a:gd name="connsiteY127" fmla="*/ 1724619 h 3300883"/>
              <a:gd name="connsiteX128" fmla="*/ 1916087 w 11394183"/>
              <a:gd name="connsiteY128" fmla="*/ 1747845 h 3300883"/>
              <a:gd name="connsiteX129" fmla="*/ 1821734 w 11394183"/>
              <a:gd name="connsiteY129" fmla="*/ 1747845 h 3300883"/>
              <a:gd name="connsiteX130" fmla="*/ 1797784 w 11394183"/>
              <a:gd name="connsiteY130" fmla="*/ 1720991 h 3300883"/>
              <a:gd name="connsiteX131" fmla="*/ 1797784 w 11394183"/>
              <a:gd name="connsiteY131" fmla="*/ 1648412 h 3300883"/>
              <a:gd name="connsiteX132" fmla="*/ 1783993 w 11394183"/>
              <a:gd name="connsiteY132" fmla="*/ 1629541 h 3300883"/>
              <a:gd name="connsiteX133" fmla="*/ 1760768 w 11394183"/>
              <a:gd name="connsiteY133" fmla="*/ 1599784 h 3300883"/>
              <a:gd name="connsiteX134" fmla="*/ 1760768 w 11394183"/>
              <a:gd name="connsiteY134" fmla="*/ 1367531 h 3300883"/>
              <a:gd name="connsiteX135" fmla="*/ 1726656 w 11394183"/>
              <a:gd name="connsiteY135" fmla="*/ 1333418 h 3300883"/>
              <a:gd name="connsiteX136" fmla="*/ 1349971 w 11394183"/>
              <a:gd name="connsiteY136" fmla="*/ 1334145 h 3300883"/>
              <a:gd name="connsiteX137" fmla="*/ 1301343 w 11394183"/>
              <a:gd name="connsiteY137" fmla="*/ 1318178 h 3300883"/>
              <a:gd name="connsiteX138" fmla="*/ 1212797 w 11394183"/>
              <a:gd name="connsiteY138" fmla="*/ 1320354 h 3300883"/>
              <a:gd name="connsiteX139" fmla="*/ 1212071 w 11394183"/>
              <a:gd name="connsiteY139" fmla="*/ 1411078 h 3300883"/>
              <a:gd name="connsiteX140" fmla="*/ 1299166 w 11394183"/>
              <a:gd name="connsiteY140" fmla="*/ 1409626 h 3300883"/>
              <a:gd name="connsiteX141" fmla="*/ 1307149 w 11394183"/>
              <a:gd name="connsiteY141" fmla="*/ 1395111 h 3300883"/>
              <a:gd name="connsiteX142" fmla="*/ 1307149 w 11394183"/>
              <a:gd name="connsiteY142" fmla="*/ 1395837 h 3300883"/>
              <a:gd name="connsiteX143" fmla="*/ 1353600 w 11394183"/>
              <a:gd name="connsiteY143" fmla="*/ 1352289 h 3300883"/>
              <a:gd name="connsiteX144" fmla="*/ 1683835 w 11394183"/>
              <a:gd name="connsiteY144" fmla="*/ 1353015 h 3300883"/>
              <a:gd name="connsiteX145" fmla="*/ 1707060 w 11394183"/>
              <a:gd name="connsiteY145" fmla="*/ 1372612 h 3300883"/>
              <a:gd name="connsiteX146" fmla="*/ 1713592 w 11394183"/>
              <a:gd name="connsiteY146" fmla="*/ 1400191 h 3300883"/>
              <a:gd name="connsiteX147" fmla="*/ 1715043 w 11394183"/>
              <a:gd name="connsiteY147" fmla="*/ 1614299 h 3300883"/>
              <a:gd name="connsiteX148" fmla="*/ 1696899 w 11394183"/>
              <a:gd name="connsiteY148" fmla="*/ 1630267 h 3300883"/>
              <a:gd name="connsiteX149" fmla="*/ 1661335 w 11394183"/>
              <a:gd name="connsiteY149" fmla="*/ 1670911 h 3300883"/>
              <a:gd name="connsiteX150" fmla="*/ 1662061 w 11394183"/>
              <a:gd name="connsiteY150" fmla="*/ 1718087 h 3300883"/>
              <a:gd name="connsiteX151" fmla="*/ 1633030 w 11394183"/>
              <a:gd name="connsiteY151" fmla="*/ 1747119 h 3300883"/>
              <a:gd name="connsiteX152" fmla="*/ 1545934 w 11394183"/>
              <a:gd name="connsiteY152" fmla="*/ 1747119 h 3300883"/>
              <a:gd name="connsiteX153" fmla="*/ 1519080 w 11394183"/>
              <a:gd name="connsiteY153" fmla="*/ 1719540 h 3300883"/>
              <a:gd name="connsiteX154" fmla="*/ 1519080 w 11394183"/>
              <a:gd name="connsiteY154" fmla="*/ 1668734 h 3300883"/>
              <a:gd name="connsiteX155" fmla="*/ 1495129 w 11394183"/>
              <a:gd name="connsiteY155" fmla="*/ 1617928 h 3300883"/>
              <a:gd name="connsiteX156" fmla="*/ 1490048 w 11394183"/>
              <a:gd name="connsiteY156" fmla="*/ 1504706 h 3300883"/>
              <a:gd name="connsiteX157" fmla="*/ 1465372 w 11394183"/>
              <a:gd name="connsiteY157" fmla="*/ 1499625 h 3300883"/>
              <a:gd name="connsiteX158" fmla="*/ 934093 w 11394183"/>
              <a:gd name="connsiteY158" fmla="*/ 1499625 h 3300883"/>
              <a:gd name="connsiteX159" fmla="*/ 833208 w 11394183"/>
              <a:gd name="connsiteY159" fmla="*/ 1502528 h 3300883"/>
              <a:gd name="connsiteX160" fmla="*/ 794741 w 11394183"/>
              <a:gd name="connsiteY160" fmla="*/ 1533737 h 3300883"/>
              <a:gd name="connsiteX161" fmla="*/ 898529 w 11394183"/>
              <a:gd name="connsiteY161" fmla="*/ 1533737 h 3300883"/>
              <a:gd name="connsiteX162" fmla="*/ 1415292 w 11394183"/>
              <a:gd name="connsiteY162" fmla="*/ 1533737 h 3300883"/>
              <a:gd name="connsiteX163" fmla="*/ 1450130 w 11394183"/>
              <a:gd name="connsiteY163" fmla="*/ 1543898 h 3300883"/>
              <a:gd name="connsiteX164" fmla="*/ 1452307 w 11394183"/>
              <a:gd name="connsiteY164" fmla="*/ 1580187 h 3300883"/>
              <a:gd name="connsiteX165" fmla="*/ 1408034 w 11394183"/>
              <a:gd name="connsiteY165" fmla="*/ 1629541 h 3300883"/>
              <a:gd name="connsiteX166" fmla="*/ 1384083 w 11394183"/>
              <a:gd name="connsiteY166" fmla="*/ 1652766 h 3300883"/>
              <a:gd name="connsiteX167" fmla="*/ 1384083 w 11394183"/>
              <a:gd name="connsiteY167" fmla="*/ 1663653 h 3300883"/>
              <a:gd name="connsiteX168" fmla="*/ 1299891 w 11394183"/>
              <a:gd name="connsiteY168" fmla="*/ 1744942 h 3300883"/>
              <a:gd name="connsiteX169" fmla="*/ 1211345 w 11394183"/>
              <a:gd name="connsiteY169" fmla="*/ 1834214 h 3300883"/>
              <a:gd name="connsiteX170" fmla="*/ 1211345 w 11394183"/>
              <a:gd name="connsiteY170" fmla="*/ 1961227 h 3300883"/>
              <a:gd name="connsiteX171" fmla="*/ 1184491 w 11394183"/>
              <a:gd name="connsiteY171" fmla="*/ 1988082 h 3300883"/>
              <a:gd name="connsiteX172" fmla="*/ 1137315 w 11394183"/>
              <a:gd name="connsiteY172" fmla="*/ 1988082 h 3300883"/>
              <a:gd name="connsiteX173" fmla="*/ 1090864 w 11394183"/>
              <a:gd name="connsiteY173" fmla="*/ 2009129 h 3300883"/>
              <a:gd name="connsiteX174" fmla="*/ 1057477 w 11394183"/>
              <a:gd name="connsiteY174" fmla="*/ 2016388 h 3300883"/>
              <a:gd name="connsiteX175" fmla="*/ 557408 w 11394183"/>
              <a:gd name="connsiteY175" fmla="*/ 2014210 h 3300883"/>
              <a:gd name="connsiteX176" fmla="*/ 586439 w 11394183"/>
              <a:gd name="connsiteY176" fmla="*/ 2049048 h 3300883"/>
              <a:gd name="connsiteX177" fmla="*/ 1056026 w 11394183"/>
              <a:gd name="connsiteY177" fmla="*/ 2049048 h 3300883"/>
              <a:gd name="connsiteX178" fmla="*/ 1090864 w 11394183"/>
              <a:gd name="connsiteY178" fmla="*/ 2059209 h 3300883"/>
              <a:gd name="connsiteX179" fmla="*/ 1094493 w 11394183"/>
              <a:gd name="connsiteY179" fmla="*/ 2116546 h 3300883"/>
              <a:gd name="connsiteX180" fmla="*/ 1206991 w 11394183"/>
              <a:gd name="connsiteY180" fmla="*/ 2122353 h 3300883"/>
              <a:gd name="connsiteX181" fmla="*/ 1210619 w 11394183"/>
              <a:gd name="connsiteY181" fmla="*/ 2245011 h 3300883"/>
              <a:gd name="connsiteX182" fmla="*/ 1189571 w 11394183"/>
              <a:gd name="connsiteY182" fmla="*/ 2266060 h 3300883"/>
              <a:gd name="connsiteX183" fmla="*/ 1142395 w 11394183"/>
              <a:gd name="connsiteY183" fmla="*/ 2266060 h 3300883"/>
              <a:gd name="connsiteX184" fmla="*/ 1093767 w 11394183"/>
              <a:gd name="connsiteY184" fmla="*/ 2301623 h 3300883"/>
              <a:gd name="connsiteX185" fmla="*/ 1061832 w 11394183"/>
              <a:gd name="connsiteY185" fmla="*/ 2313962 h 3300883"/>
              <a:gd name="connsiteX186" fmla="*/ 528376 w 11394183"/>
              <a:gd name="connsiteY186" fmla="*/ 2313962 h 3300883"/>
              <a:gd name="connsiteX187" fmla="*/ 559586 w 11394183"/>
              <a:gd name="connsiteY187" fmla="*/ 2346622 h 3300883"/>
              <a:gd name="connsiteX188" fmla="*/ 1055300 w 11394183"/>
              <a:gd name="connsiteY188" fmla="*/ 2346622 h 3300883"/>
              <a:gd name="connsiteX189" fmla="*/ 1091589 w 11394183"/>
              <a:gd name="connsiteY189" fmla="*/ 2358235 h 3300883"/>
              <a:gd name="connsiteX190" fmla="*/ 1137315 w 11394183"/>
              <a:gd name="connsiteY190" fmla="*/ 2399605 h 3300883"/>
              <a:gd name="connsiteX191" fmla="*/ 1210619 w 11394183"/>
              <a:gd name="connsiteY191" fmla="*/ 2470732 h 3300883"/>
              <a:gd name="connsiteX192" fmla="*/ 1137315 w 11394183"/>
              <a:gd name="connsiteY192" fmla="*/ 2543311 h 3300883"/>
              <a:gd name="connsiteX193" fmla="*/ 1092315 w 11394183"/>
              <a:gd name="connsiteY193" fmla="*/ 2569440 h 3300883"/>
              <a:gd name="connsiteX194" fmla="*/ 1057477 w 11394183"/>
              <a:gd name="connsiteY194" fmla="*/ 2578149 h 3300883"/>
              <a:gd name="connsiteX195" fmla="*/ 557408 w 11394183"/>
              <a:gd name="connsiteY195" fmla="*/ 2578875 h 3300883"/>
              <a:gd name="connsiteX196" fmla="*/ 595875 w 11394183"/>
              <a:gd name="connsiteY196" fmla="*/ 2599197 h 3300883"/>
              <a:gd name="connsiteX197" fmla="*/ 1048042 w 11394183"/>
              <a:gd name="connsiteY197" fmla="*/ 2599922 h 3300883"/>
              <a:gd name="connsiteX198" fmla="*/ 1087235 w 11394183"/>
              <a:gd name="connsiteY198" fmla="*/ 2608632 h 3300883"/>
              <a:gd name="connsiteX199" fmla="*/ 1095218 w 11394183"/>
              <a:gd name="connsiteY199" fmla="*/ 2673954 h 3300883"/>
              <a:gd name="connsiteX200" fmla="*/ 1204087 w 11394183"/>
              <a:gd name="connsiteY200" fmla="*/ 2679034 h 3300883"/>
              <a:gd name="connsiteX201" fmla="*/ 1209894 w 11394183"/>
              <a:gd name="connsiteY201" fmla="*/ 2713872 h 3300883"/>
              <a:gd name="connsiteX202" fmla="*/ 1209167 w 11394183"/>
              <a:gd name="connsiteY202" fmla="*/ 2855401 h 3300883"/>
              <a:gd name="connsiteX203" fmla="*/ 1235296 w 11394183"/>
              <a:gd name="connsiteY203" fmla="*/ 2882255 h 3300883"/>
              <a:gd name="connsiteX204" fmla="*/ 1376825 w 11394183"/>
              <a:gd name="connsiteY204" fmla="*/ 2880804 h 3300883"/>
              <a:gd name="connsiteX205" fmla="*/ 1423276 w 11394183"/>
              <a:gd name="connsiteY205" fmla="*/ 2925802 h 3300883"/>
              <a:gd name="connsiteX206" fmla="*/ 1448678 w 11394183"/>
              <a:gd name="connsiteY206" fmla="*/ 3003462 h 3300883"/>
              <a:gd name="connsiteX207" fmla="*/ 1450856 w 11394183"/>
              <a:gd name="connsiteY207" fmla="*/ 3023784 h 3300883"/>
              <a:gd name="connsiteX208" fmla="*/ 1450856 w 11394183"/>
              <a:gd name="connsiteY208" fmla="*/ 3300883 h 3300883"/>
              <a:gd name="connsiteX209" fmla="*/ 1490048 w 11394183"/>
              <a:gd name="connsiteY209" fmla="*/ 3300883 h 3300883"/>
              <a:gd name="connsiteX210" fmla="*/ 1490048 w 11394183"/>
              <a:gd name="connsiteY210" fmla="*/ 3027414 h 3300883"/>
              <a:gd name="connsiteX211" fmla="*/ 1496580 w 11394183"/>
              <a:gd name="connsiteY211" fmla="*/ 2990398 h 3300883"/>
              <a:gd name="connsiteX212" fmla="*/ 1495855 w 11394183"/>
              <a:gd name="connsiteY212" fmla="*/ 2991124 h 3300883"/>
              <a:gd name="connsiteX213" fmla="*/ 1500210 w 11394183"/>
              <a:gd name="connsiteY213" fmla="*/ 2986043 h 3300883"/>
              <a:gd name="connsiteX214" fmla="*/ 1551741 w 11394183"/>
              <a:gd name="connsiteY214" fmla="*/ 2972979 h 3300883"/>
              <a:gd name="connsiteX215" fmla="*/ 1553918 w 11394183"/>
              <a:gd name="connsiteY215" fmla="*/ 2915641 h 3300883"/>
              <a:gd name="connsiteX216" fmla="*/ 1601821 w 11394183"/>
              <a:gd name="connsiteY216" fmla="*/ 2869191 h 3300883"/>
              <a:gd name="connsiteX217" fmla="*/ 1698350 w 11394183"/>
              <a:gd name="connsiteY217" fmla="*/ 2879352 h 3300883"/>
              <a:gd name="connsiteX218" fmla="*/ 1712866 w 11394183"/>
              <a:gd name="connsiteY218" fmla="*/ 3041929 h 3300883"/>
              <a:gd name="connsiteX219" fmla="*/ 1713637 w 11394183"/>
              <a:gd name="connsiteY219" fmla="*/ 3300883 h 3300883"/>
              <a:gd name="connsiteX220" fmla="*/ 1762496 w 11394183"/>
              <a:gd name="connsiteY220" fmla="*/ 3300883 h 3300883"/>
              <a:gd name="connsiteX221" fmla="*/ 1762220 w 11394183"/>
              <a:gd name="connsiteY221" fmla="*/ 3001284 h 3300883"/>
              <a:gd name="connsiteX222" fmla="*/ 1790526 w 11394183"/>
              <a:gd name="connsiteY222" fmla="*/ 2986043 h 3300883"/>
              <a:gd name="connsiteX223" fmla="*/ 1831896 w 11394183"/>
              <a:gd name="connsiteY223" fmla="*/ 2943947 h 3300883"/>
              <a:gd name="connsiteX224" fmla="*/ 1905926 w 11394183"/>
              <a:gd name="connsiteY224" fmla="*/ 2869917 h 3300883"/>
              <a:gd name="connsiteX225" fmla="*/ 1978506 w 11394183"/>
              <a:gd name="connsiteY225" fmla="*/ 2878626 h 3300883"/>
              <a:gd name="connsiteX226" fmla="*/ 1982134 w 11394183"/>
              <a:gd name="connsiteY226" fmla="*/ 2968624 h 3300883"/>
              <a:gd name="connsiteX227" fmla="*/ 1991570 w 11394183"/>
              <a:gd name="connsiteY227" fmla="*/ 2992576 h 3300883"/>
              <a:gd name="connsiteX228" fmla="*/ 2016247 w 11394183"/>
              <a:gd name="connsiteY228" fmla="*/ 3034671 h 3300883"/>
              <a:gd name="connsiteX229" fmla="*/ 2016442 w 11394183"/>
              <a:gd name="connsiteY229" fmla="*/ 3300883 h 3300883"/>
              <a:gd name="connsiteX230" fmla="*/ 2053457 w 11394183"/>
              <a:gd name="connsiteY230" fmla="*/ 3300883 h 3300883"/>
              <a:gd name="connsiteX231" fmla="*/ 2053262 w 11394183"/>
              <a:gd name="connsiteY231" fmla="*/ 3025236 h 3300883"/>
              <a:gd name="connsiteX232" fmla="*/ 2088826 w 11394183"/>
              <a:gd name="connsiteY232" fmla="*/ 2983866 h 3300883"/>
              <a:gd name="connsiteX233" fmla="*/ 2106244 w 11394183"/>
              <a:gd name="connsiteY233" fmla="*/ 2966447 h 3300883"/>
              <a:gd name="connsiteX234" fmla="*/ 2106244 w 11394183"/>
              <a:gd name="connsiteY234" fmla="*/ 2944673 h 3300883"/>
              <a:gd name="connsiteX235" fmla="*/ 2184631 w 11394183"/>
              <a:gd name="connsiteY235" fmla="*/ 2869917 h 3300883"/>
              <a:gd name="connsiteX236" fmla="*/ 2254307 w 11394183"/>
              <a:gd name="connsiteY236" fmla="*/ 2880078 h 3300883"/>
              <a:gd name="connsiteX237" fmla="*/ 2257210 w 11394183"/>
              <a:gd name="connsiteY237" fmla="*/ 2970075 h 3300883"/>
              <a:gd name="connsiteX238" fmla="*/ 2277531 w 11394183"/>
              <a:gd name="connsiteY238" fmla="*/ 2993301 h 3300883"/>
              <a:gd name="connsiteX239" fmla="*/ 2316725 w 11394183"/>
              <a:gd name="connsiteY239" fmla="*/ 3035397 h 3300883"/>
              <a:gd name="connsiteX240" fmla="*/ 2316725 w 11394183"/>
              <a:gd name="connsiteY240" fmla="*/ 3300883 h 3300883"/>
              <a:gd name="connsiteX241" fmla="*/ 2350697 w 11394183"/>
              <a:gd name="connsiteY241" fmla="*/ 3300883 h 3300883"/>
              <a:gd name="connsiteX242" fmla="*/ 2350836 w 11394183"/>
              <a:gd name="connsiteY242" fmla="*/ 3033946 h 3300883"/>
              <a:gd name="connsiteX243" fmla="*/ 2360997 w 11394183"/>
              <a:gd name="connsiteY243" fmla="*/ 2992576 h 3300883"/>
              <a:gd name="connsiteX244" fmla="*/ 2386399 w 11394183"/>
              <a:gd name="connsiteY244" fmla="*/ 2983866 h 3300883"/>
              <a:gd name="connsiteX245" fmla="*/ 2383497 w 11394183"/>
              <a:gd name="connsiteY245" fmla="*/ 2901126 h 3300883"/>
              <a:gd name="connsiteX246" fmla="*/ 2403093 w 11394183"/>
              <a:gd name="connsiteY246" fmla="*/ 2869917 h 3300883"/>
              <a:gd name="connsiteX247" fmla="*/ 2522123 w 11394183"/>
              <a:gd name="connsiteY247" fmla="*/ 2870642 h 3300883"/>
              <a:gd name="connsiteX248" fmla="*/ 2530832 w 11394183"/>
              <a:gd name="connsiteY248" fmla="*/ 2880804 h 3300883"/>
              <a:gd name="connsiteX249" fmla="*/ 2537364 w 11394183"/>
              <a:gd name="connsiteY249" fmla="*/ 2992576 h 3300883"/>
              <a:gd name="connsiteX250" fmla="*/ 2632443 w 11394183"/>
              <a:gd name="connsiteY250" fmla="*/ 2985317 h 3300883"/>
              <a:gd name="connsiteX251" fmla="*/ 2663652 w 11394183"/>
              <a:gd name="connsiteY251" fmla="*/ 2954835 h 3300883"/>
              <a:gd name="connsiteX252" fmla="*/ 2752198 w 11394183"/>
              <a:gd name="connsiteY252" fmla="*/ 2869191 h 3300883"/>
              <a:gd name="connsiteX253" fmla="*/ 2798649 w 11394183"/>
              <a:gd name="connsiteY253" fmla="*/ 2869191 h 3300883"/>
              <a:gd name="connsiteX254" fmla="*/ 2798649 w 11394183"/>
              <a:gd name="connsiteY254" fmla="*/ 2879352 h 3300883"/>
              <a:gd name="connsiteX255" fmla="*/ 2681797 w 11394183"/>
              <a:gd name="connsiteY255" fmla="*/ 2879352 h 3300883"/>
              <a:gd name="connsiteX256" fmla="*/ 2710828 w 11394183"/>
              <a:gd name="connsiteY256" fmla="*/ 2880804 h 3300883"/>
              <a:gd name="connsiteX257" fmla="*/ 2809536 w 11394183"/>
              <a:gd name="connsiteY257" fmla="*/ 2985317 h 3300883"/>
              <a:gd name="connsiteX258" fmla="*/ 2910420 w 11394183"/>
              <a:gd name="connsiteY258" fmla="*/ 2984592 h 3300883"/>
              <a:gd name="connsiteX259" fmla="*/ 2940177 w 11394183"/>
              <a:gd name="connsiteY259" fmla="*/ 2956286 h 3300883"/>
              <a:gd name="connsiteX260" fmla="*/ 2938000 w 11394183"/>
              <a:gd name="connsiteY260" fmla="*/ 2915733 h 3300883"/>
              <a:gd name="connsiteX261" fmla="*/ 2946568 w 11394183"/>
              <a:gd name="connsiteY261" fmla="*/ 2876375 h 3300883"/>
              <a:gd name="connsiteX262" fmla="*/ 2945985 w 11394183"/>
              <a:gd name="connsiteY262" fmla="*/ 2876449 h 3300883"/>
              <a:gd name="connsiteX263" fmla="*/ 2946710 w 11394183"/>
              <a:gd name="connsiteY263" fmla="*/ 2875723 h 3300883"/>
              <a:gd name="connsiteX264" fmla="*/ 2946568 w 11394183"/>
              <a:gd name="connsiteY264" fmla="*/ 2876375 h 3300883"/>
              <a:gd name="connsiteX265" fmla="*/ 3016658 w 11394183"/>
              <a:gd name="connsiteY265" fmla="*/ 2867467 h 3300883"/>
              <a:gd name="connsiteX266" fmla="*/ 3086787 w 11394183"/>
              <a:gd name="connsiteY266" fmla="*/ 2878626 h 3300883"/>
              <a:gd name="connsiteX267" fmla="*/ 3094045 w 11394183"/>
              <a:gd name="connsiteY267" fmla="*/ 2908384 h 3300883"/>
              <a:gd name="connsiteX268" fmla="*/ 3169527 w 11394183"/>
              <a:gd name="connsiteY268" fmla="*/ 2984592 h 3300883"/>
              <a:gd name="connsiteX269" fmla="*/ 3215978 w 11394183"/>
              <a:gd name="connsiteY269" fmla="*/ 2938141 h 3300883"/>
              <a:gd name="connsiteX270" fmla="*/ 3282751 w 11394183"/>
              <a:gd name="connsiteY270" fmla="*/ 2869191 h 3300883"/>
              <a:gd name="connsiteX271" fmla="*/ 3453311 w 11394183"/>
              <a:gd name="connsiteY271" fmla="*/ 2869917 h 3300883"/>
              <a:gd name="connsiteX272" fmla="*/ 3498311 w 11394183"/>
              <a:gd name="connsiteY272" fmla="*/ 2827095 h 3300883"/>
              <a:gd name="connsiteX273" fmla="*/ 3496859 w 11394183"/>
              <a:gd name="connsiteY273" fmla="*/ 2565810 h 3300883"/>
              <a:gd name="connsiteX274" fmla="*/ 3544761 w 11394183"/>
              <a:gd name="connsiteY274" fmla="*/ 2520086 h 3300883"/>
              <a:gd name="connsiteX275" fmla="*/ 3591938 w 11394183"/>
              <a:gd name="connsiteY275" fmla="*/ 2520086 h 3300883"/>
              <a:gd name="connsiteX276" fmla="*/ 3613711 w 11394183"/>
              <a:gd name="connsiteY276" fmla="*/ 2507022 h 3300883"/>
              <a:gd name="connsiteX277" fmla="*/ 3646372 w 11394183"/>
              <a:gd name="connsiteY277" fmla="*/ 2481619 h 3300883"/>
              <a:gd name="connsiteX278" fmla="*/ 4048460 w 11394183"/>
              <a:gd name="connsiteY278" fmla="*/ 2481619 h 3300883"/>
              <a:gd name="connsiteX279" fmla="*/ 4078217 w 11394183"/>
              <a:gd name="connsiteY279" fmla="*/ 2489602 h 3300883"/>
              <a:gd name="connsiteX280" fmla="*/ 4063702 w 11394183"/>
              <a:gd name="connsiteY280" fmla="*/ 2557827 h 3300883"/>
              <a:gd name="connsiteX281" fmla="*/ 3740724 w 11394183"/>
              <a:gd name="connsiteY281" fmla="*/ 3121765 h 3300883"/>
              <a:gd name="connsiteX282" fmla="*/ 3566535 w 11394183"/>
              <a:gd name="connsiteY282" fmla="*/ 3262569 h 3300883"/>
              <a:gd name="connsiteX283" fmla="*/ 3548027 w 11394183"/>
              <a:gd name="connsiteY283" fmla="*/ 3286067 h 3300883"/>
              <a:gd name="connsiteX284" fmla="*/ 3562779 w 11394183"/>
              <a:gd name="connsiteY284" fmla="*/ 3300883 h 3300883"/>
              <a:gd name="connsiteX285" fmla="*/ 4927481 w 11394183"/>
              <a:gd name="connsiteY285" fmla="*/ 3300883 h 3300883"/>
              <a:gd name="connsiteX286" fmla="*/ 6796755 w 11394183"/>
              <a:gd name="connsiteY286" fmla="*/ 3296863 h 3300883"/>
              <a:gd name="connsiteX287" fmla="*/ 9075283 w 11394183"/>
              <a:gd name="connsiteY287" fmla="*/ 3297407 h 3300883"/>
              <a:gd name="connsiteX288" fmla="*/ 9637770 w 11394183"/>
              <a:gd name="connsiteY288" fmla="*/ 3298133 h 3300883"/>
              <a:gd name="connsiteX289" fmla="*/ 9759703 w 11394183"/>
              <a:gd name="connsiteY289" fmla="*/ 3262569 h 3300883"/>
              <a:gd name="connsiteX290" fmla="*/ 10484767 w 11394183"/>
              <a:gd name="connsiteY290" fmla="*/ 2822015 h 3300883"/>
              <a:gd name="connsiteX291" fmla="*/ 11394183 w 11394183"/>
              <a:gd name="connsiteY291" fmla="*/ 2251543 h 3300883"/>
              <a:gd name="connsiteX292" fmla="*/ 9760429 w 11394183"/>
              <a:gd name="connsiteY292" fmla="*/ 1255034 h 3300883"/>
              <a:gd name="connsiteX293" fmla="*/ 9609464 w 11394183"/>
              <a:gd name="connsiteY293" fmla="*/ 1208583 h 3300883"/>
              <a:gd name="connsiteX294" fmla="*/ 6151074 w 11394183"/>
              <a:gd name="connsiteY294" fmla="*/ 1210034 h 3300883"/>
              <a:gd name="connsiteX295" fmla="*/ 3621696 w 11394183"/>
              <a:gd name="connsiteY295" fmla="*/ 1208583 h 3300883"/>
              <a:gd name="connsiteX296" fmla="*/ 3552745 w 11394183"/>
              <a:gd name="connsiteY296" fmla="*/ 1211486 h 3300883"/>
              <a:gd name="connsiteX297" fmla="*/ 3526616 w 11394183"/>
              <a:gd name="connsiteY297" fmla="*/ 1225276 h 3300883"/>
              <a:gd name="connsiteX298" fmla="*/ 3541858 w 11394183"/>
              <a:gd name="connsiteY298" fmla="*/ 1252131 h 3300883"/>
              <a:gd name="connsiteX299" fmla="*/ 3581050 w 11394183"/>
              <a:gd name="connsiteY299" fmla="*/ 1278984 h 3300883"/>
              <a:gd name="connsiteX300" fmla="*/ 4092007 w 11394183"/>
              <a:gd name="connsiteY300" fmla="*/ 2112917 h 3300883"/>
              <a:gd name="connsiteX301" fmla="*/ 4068782 w 11394183"/>
              <a:gd name="connsiteY301" fmla="*/ 2144852 h 3300883"/>
              <a:gd name="connsiteX302" fmla="*/ 3644195 w 11394183"/>
              <a:gd name="connsiteY302" fmla="*/ 2144127 h 3300883"/>
              <a:gd name="connsiteX303" fmla="*/ 3623147 w 11394183"/>
              <a:gd name="connsiteY303" fmla="*/ 2136142 h 3300883"/>
              <a:gd name="connsiteX304" fmla="*/ 3589760 w 11394183"/>
              <a:gd name="connsiteY304" fmla="*/ 2117998 h 3300883"/>
              <a:gd name="connsiteX305" fmla="*/ 3504842 w 11394183"/>
              <a:gd name="connsiteY305" fmla="*/ 2105660 h 3300883"/>
              <a:gd name="connsiteX306" fmla="*/ 3499037 w 11394183"/>
              <a:gd name="connsiteY306" fmla="*/ 2089693 h 3300883"/>
              <a:gd name="connsiteX307" fmla="*/ 3499037 w 11394183"/>
              <a:gd name="connsiteY307" fmla="*/ 1765989 h 3300883"/>
              <a:gd name="connsiteX308" fmla="*/ 3504842 w 11394183"/>
              <a:gd name="connsiteY308" fmla="*/ 1750022 h 3300883"/>
              <a:gd name="connsiteX309" fmla="*/ 3491053 w 11394183"/>
              <a:gd name="connsiteY309" fmla="*/ 1744216 h 3300883"/>
              <a:gd name="connsiteX310" fmla="*/ 3248639 w 11394183"/>
              <a:gd name="connsiteY310" fmla="*/ 1744942 h 3300883"/>
              <a:gd name="connsiteX311" fmla="*/ 3186220 w 11394183"/>
              <a:gd name="connsiteY311" fmla="*/ 1683975 h 3300883"/>
              <a:gd name="connsiteX312" fmla="*/ 3172431 w 11394183"/>
              <a:gd name="connsiteY312" fmla="*/ 1617928 h 3300883"/>
              <a:gd name="connsiteX313" fmla="*/ 3165898 w 11394183"/>
              <a:gd name="connsiteY313" fmla="*/ 1591074 h 3300883"/>
              <a:gd name="connsiteX314" fmla="*/ 3165898 w 11394183"/>
              <a:gd name="connsiteY314" fmla="*/ 1007539 h 3300883"/>
              <a:gd name="connsiteX315" fmla="*/ 3172375 w 11394183"/>
              <a:gd name="connsiteY315" fmla="*/ 980915 h 3300883"/>
              <a:gd name="connsiteX316" fmla="*/ 3171705 w 11394183"/>
              <a:gd name="connsiteY316" fmla="*/ 981410 h 3300883"/>
              <a:gd name="connsiteX317" fmla="*/ 3172431 w 11394183"/>
              <a:gd name="connsiteY317" fmla="*/ 980685 h 3300883"/>
              <a:gd name="connsiteX318" fmla="*/ 3172375 w 11394183"/>
              <a:gd name="connsiteY318" fmla="*/ 980915 h 3300883"/>
              <a:gd name="connsiteX319" fmla="*/ 3184225 w 11394183"/>
              <a:gd name="connsiteY319" fmla="*/ 972157 h 3300883"/>
              <a:gd name="connsiteX320" fmla="*/ 3200011 w 11394183"/>
              <a:gd name="connsiteY320" fmla="*/ 972701 h 3300883"/>
              <a:gd name="connsiteX321" fmla="*/ 3781369 w 11394183"/>
              <a:gd name="connsiteY321" fmla="*/ 972701 h 3300883"/>
              <a:gd name="connsiteX322" fmla="*/ 3809675 w 11394183"/>
              <a:gd name="connsiteY322" fmla="*/ 981410 h 3300883"/>
              <a:gd name="connsiteX323" fmla="*/ 3808949 w 11394183"/>
              <a:gd name="connsiteY323" fmla="*/ 980685 h 3300883"/>
              <a:gd name="connsiteX324" fmla="*/ 3813303 w 11394183"/>
              <a:gd name="connsiteY324" fmla="*/ 984314 h 3300883"/>
              <a:gd name="connsiteX325" fmla="*/ 3811127 w 11394183"/>
              <a:gd name="connsiteY325" fmla="*/ 986491 h 3300883"/>
              <a:gd name="connsiteX326" fmla="*/ 3831448 w 11394183"/>
              <a:gd name="connsiteY326" fmla="*/ 1017700 h 3300883"/>
              <a:gd name="connsiteX327" fmla="*/ 3912011 w 11394183"/>
              <a:gd name="connsiteY327" fmla="*/ 1017700 h 3300883"/>
              <a:gd name="connsiteX328" fmla="*/ 3919269 w 11394183"/>
              <a:gd name="connsiteY328" fmla="*/ 1010442 h 3300883"/>
              <a:gd name="connsiteX329" fmla="*/ 3926527 w 11394183"/>
              <a:gd name="connsiteY329" fmla="*/ 1002459 h 3300883"/>
              <a:gd name="connsiteX330" fmla="*/ 3928705 w 11394183"/>
              <a:gd name="connsiteY330" fmla="*/ 934960 h 3300883"/>
              <a:gd name="connsiteX331" fmla="*/ 3838706 w 11394183"/>
              <a:gd name="connsiteY331" fmla="*/ 922621 h 3300883"/>
              <a:gd name="connsiteX332" fmla="*/ 3790078 w 11394183"/>
              <a:gd name="connsiteY332" fmla="*/ 939315 h 3300883"/>
              <a:gd name="connsiteX333" fmla="*/ 3191301 w 11394183"/>
              <a:gd name="connsiteY333" fmla="*/ 939315 h 3300883"/>
              <a:gd name="connsiteX334" fmla="*/ 3141947 w 11394183"/>
              <a:gd name="connsiteY334" fmla="*/ 987217 h 3300883"/>
              <a:gd name="connsiteX335" fmla="*/ 3141947 w 11394183"/>
              <a:gd name="connsiteY335" fmla="*/ 1596881 h 3300883"/>
              <a:gd name="connsiteX336" fmla="*/ 3117271 w 11394183"/>
              <a:gd name="connsiteY336" fmla="*/ 1630267 h 3300883"/>
              <a:gd name="connsiteX337" fmla="*/ 3049046 w 11394183"/>
              <a:gd name="connsiteY337" fmla="*/ 1702846 h 3300883"/>
              <a:gd name="connsiteX338" fmla="*/ 3049773 w 11394183"/>
              <a:gd name="connsiteY338" fmla="*/ 1724619 h 3300883"/>
              <a:gd name="connsiteX339" fmla="*/ 3030176 w 11394183"/>
              <a:gd name="connsiteY339" fmla="*/ 1746393 h 3300883"/>
              <a:gd name="connsiteX340" fmla="*/ 2968483 w 11394183"/>
              <a:gd name="connsiteY340" fmla="*/ 1746393 h 3300883"/>
              <a:gd name="connsiteX341" fmla="*/ 2909695 w 11394183"/>
              <a:gd name="connsiteY341" fmla="*/ 1689782 h 3300883"/>
              <a:gd name="connsiteX342" fmla="*/ 2874131 w 11394183"/>
              <a:gd name="connsiteY342" fmla="*/ 1617928 h 3300883"/>
              <a:gd name="connsiteX343" fmla="*/ 2863970 w 11394183"/>
              <a:gd name="connsiteY343" fmla="*/ 1584542 h 3300883"/>
              <a:gd name="connsiteX344" fmla="*/ 2863970 w 11394183"/>
              <a:gd name="connsiteY344" fmla="*/ 535775 h 3300883"/>
              <a:gd name="connsiteX345" fmla="*/ 2871228 w 11394183"/>
              <a:gd name="connsiteY345" fmla="*/ 502389 h 3300883"/>
              <a:gd name="connsiteX346" fmla="*/ 2870501 w 11394183"/>
              <a:gd name="connsiteY346" fmla="*/ 503114 h 3300883"/>
              <a:gd name="connsiteX347" fmla="*/ 2906066 w 11394183"/>
              <a:gd name="connsiteY347" fmla="*/ 494405 h 3300883"/>
              <a:gd name="connsiteX348" fmla="*/ 3344443 w 11394183"/>
              <a:gd name="connsiteY348" fmla="*/ 495131 h 3300883"/>
              <a:gd name="connsiteX349" fmla="*/ 3378556 w 11394183"/>
              <a:gd name="connsiteY349" fmla="*/ 460293 h 3300883"/>
              <a:gd name="connsiteX350" fmla="*/ 3378556 w 11394183"/>
              <a:gd name="connsiteY350" fmla="*/ 206266 h 3300883"/>
              <a:gd name="connsiteX351" fmla="*/ 3393071 w 11394183"/>
              <a:gd name="connsiteY351" fmla="*/ 176509 h 3300883"/>
              <a:gd name="connsiteX352" fmla="*/ 3414845 w 11394183"/>
              <a:gd name="connsiteY352" fmla="*/ 154735 h 3300883"/>
              <a:gd name="connsiteX353" fmla="*/ 3417022 w 11394183"/>
              <a:gd name="connsiteY353" fmla="*/ 92317 h 3300883"/>
              <a:gd name="connsiteX354" fmla="*/ 3349523 w 11394183"/>
              <a:gd name="connsiteY354" fmla="*/ 62560 h 3300883"/>
              <a:gd name="connsiteX355" fmla="*/ 3300169 w 11394183"/>
              <a:gd name="connsiteY355" fmla="*/ 109736 h 3300883"/>
              <a:gd name="connsiteX356" fmla="*/ 3330653 w 11394183"/>
              <a:gd name="connsiteY356" fmla="*/ 180863 h 3300883"/>
              <a:gd name="connsiteX357" fmla="*/ 3352427 w 11394183"/>
              <a:gd name="connsiteY357" fmla="*/ 224411 h 3300883"/>
              <a:gd name="connsiteX358" fmla="*/ 3353153 w 11394183"/>
              <a:gd name="connsiteY358" fmla="*/ 438519 h 3300883"/>
              <a:gd name="connsiteX359" fmla="*/ 3319041 w 11394183"/>
              <a:gd name="connsiteY359" fmla="*/ 472632 h 3300883"/>
              <a:gd name="connsiteX360" fmla="*/ 2869050 w 11394183"/>
              <a:gd name="connsiteY360" fmla="*/ 471179 h 3300883"/>
              <a:gd name="connsiteX361" fmla="*/ 2825503 w 11394183"/>
              <a:gd name="connsiteY361" fmla="*/ 513276 h 3300883"/>
              <a:gd name="connsiteX362" fmla="*/ 2826955 w 11394183"/>
              <a:gd name="connsiteY362" fmla="*/ 1601961 h 3300883"/>
              <a:gd name="connsiteX363" fmla="*/ 2800100 w 11394183"/>
              <a:gd name="connsiteY363" fmla="*/ 1631719 h 3300883"/>
              <a:gd name="connsiteX364" fmla="*/ 2768891 w 11394183"/>
              <a:gd name="connsiteY364" fmla="*/ 1661476 h 3300883"/>
              <a:gd name="connsiteX365" fmla="*/ 2768891 w 11394183"/>
              <a:gd name="connsiteY365" fmla="*/ 1686878 h 3300883"/>
              <a:gd name="connsiteX366" fmla="*/ 2708650 w 11394183"/>
              <a:gd name="connsiteY366" fmla="*/ 1747845 h 3300883"/>
              <a:gd name="connsiteX367" fmla="*/ 2626636 w 11394183"/>
              <a:gd name="connsiteY367" fmla="*/ 1667282 h 3300883"/>
              <a:gd name="connsiteX368" fmla="*/ 2593976 w 11394183"/>
              <a:gd name="connsiteY368" fmla="*/ 1631719 h 3300883"/>
              <a:gd name="connsiteX369" fmla="*/ 2570751 w 11394183"/>
              <a:gd name="connsiteY369" fmla="*/ 1619380 h 3300883"/>
              <a:gd name="connsiteX370" fmla="*/ 2566396 w 11394183"/>
              <a:gd name="connsiteY370" fmla="*/ 1580914 h 3300883"/>
              <a:gd name="connsiteX371" fmla="*/ 2566396 w 11394183"/>
              <a:gd name="connsiteY371" fmla="*/ 137317 h 3300883"/>
              <a:gd name="connsiteX372" fmla="*/ 2573653 w 11394183"/>
              <a:gd name="connsiteY372" fmla="*/ 104655 h 3300883"/>
              <a:gd name="connsiteX373" fmla="*/ 2573653 w 11394183"/>
              <a:gd name="connsiteY373" fmla="*/ 105382 h 3300883"/>
              <a:gd name="connsiteX374" fmla="*/ 2580912 w 11394183"/>
              <a:gd name="connsiteY374" fmla="*/ 97398 h 3300883"/>
              <a:gd name="connsiteX375" fmla="*/ 2588896 w 11394183"/>
              <a:gd name="connsiteY375" fmla="*/ 40786 h 3300883"/>
              <a:gd name="connsiteX376" fmla="*/ 2529381 w 11394183"/>
              <a:gd name="connsiteY376" fmla="*/ 142 h 3300883"/>
              <a:gd name="connsiteX0" fmla="*/ 3168075 w 11394183"/>
              <a:gd name="connsiteY0" fmla="*/ 3011446 h 3300883"/>
              <a:gd name="connsiteX1" fmla="*/ 3141946 w 11394183"/>
              <a:gd name="connsiteY1" fmla="*/ 3047736 h 3300883"/>
              <a:gd name="connsiteX2" fmla="*/ 3141946 w 11394183"/>
              <a:gd name="connsiteY2" fmla="*/ 3300883 h 3300883"/>
              <a:gd name="connsiteX3" fmla="*/ 3165898 w 11394183"/>
              <a:gd name="connsiteY3" fmla="*/ 3300883 h 3300883"/>
              <a:gd name="connsiteX4" fmla="*/ 3165898 w 11394183"/>
              <a:gd name="connsiteY4" fmla="*/ 3029591 h 3300883"/>
              <a:gd name="connsiteX5" fmla="*/ 3168075 w 11394183"/>
              <a:gd name="connsiteY5" fmla="*/ 3011446 h 3300883"/>
              <a:gd name="connsiteX6" fmla="*/ 2591366 w 11394183"/>
              <a:gd name="connsiteY6" fmla="*/ 3007317 h 3300883"/>
              <a:gd name="connsiteX7" fmla="*/ 2577282 w 11394183"/>
              <a:gd name="connsiteY7" fmla="*/ 3041202 h 3300883"/>
              <a:gd name="connsiteX8" fmla="*/ 2577491 w 11394183"/>
              <a:gd name="connsiteY8" fmla="*/ 3300883 h 3300883"/>
              <a:gd name="connsiteX9" fmla="*/ 2606313 w 11394183"/>
              <a:gd name="connsiteY9" fmla="*/ 3300883 h 3300883"/>
              <a:gd name="connsiteX10" fmla="*/ 2606313 w 11394183"/>
              <a:gd name="connsiteY10" fmla="*/ 3041928 h 3300883"/>
              <a:gd name="connsiteX11" fmla="*/ 2610667 w 11394183"/>
              <a:gd name="connsiteY11" fmla="*/ 3013622 h 3300883"/>
              <a:gd name="connsiteX12" fmla="*/ 2591366 w 11394183"/>
              <a:gd name="connsiteY12" fmla="*/ 3007317 h 3300883"/>
              <a:gd name="connsiteX13" fmla="*/ 2903083 w 11394183"/>
              <a:gd name="connsiteY13" fmla="*/ 3005447 h 3300883"/>
              <a:gd name="connsiteX14" fmla="*/ 2887195 w 11394183"/>
              <a:gd name="connsiteY14" fmla="*/ 3009994 h 3300883"/>
              <a:gd name="connsiteX15" fmla="*/ 2877033 w 11394183"/>
              <a:gd name="connsiteY15" fmla="*/ 3048460 h 3300883"/>
              <a:gd name="connsiteX16" fmla="*/ 2877033 w 11394183"/>
              <a:gd name="connsiteY16" fmla="*/ 3300883 h 3300883"/>
              <a:gd name="connsiteX17" fmla="*/ 2924210 w 11394183"/>
              <a:gd name="connsiteY17" fmla="*/ 3300883 h 3300883"/>
              <a:gd name="connsiteX18" fmla="*/ 2924210 w 11394183"/>
              <a:gd name="connsiteY18" fmla="*/ 3039025 h 3300883"/>
              <a:gd name="connsiteX19" fmla="*/ 2903083 w 11394183"/>
              <a:gd name="connsiteY19" fmla="*/ 3005447 h 3300883"/>
              <a:gd name="connsiteX20" fmla="*/ 1413840 w 11394183"/>
              <a:gd name="connsiteY20" fmla="*/ 2870642 h 3300883"/>
              <a:gd name="connsiteX21" fmla="*/ 1414566 w 11394183"/>
              <a:gd name="connsiteY21" fmla="*/ 2874271 h 3300883"/>
              <a:gd name="connsiteX22" fmla="*/ 1228038 w 11394183"/>
              <a:gd name="connsiteY22" fmla="*/ 2874271 h 3300883"/>
              <a:gd name="connsiteX23" fmla="*/ 1228038 w 11394183"/>
              <a:gd name="connsiteY23" fmla="*/ 2870642 h 3300883"/>
              <a:gd name="connsiteX24" fmla="*/ 1413840 w 11394183"/>
              <a:gd name="connsiteY24" fmla="*/ 2870642 h 3300883"/>
              <a:gd name="connsiteX25" fmla="*/ 3635032 w 11394183"/>
              <a:gd name="connsiteY25" fmla="*/ 2179418 h 3300883"/>
              <a:gd name="connsiteX26" fmla="*/ 3649275 w 11394183"/>
              <a:gd name="connsiteY26" fmla="*/ 2179690 h 3300883"/>
              <a:gd name="connsiteX27" fmla="*/ 4079669 w 11394183"/>
              <a:gd name="connsiteY27" fmla="*/ 2179690 h 3300883"/>
              <a:gd name="connsiteX28" fmla="*/ 4093459 w 11394183"/>
              <a:gd name="connsiteY28" fmla="*/ 2186222 h 3300883"/>
              <a:gd name="connsiteX29" fmla="*/ 3622421 w 11394183"/>
              <a:gd name="connsiteY29" fmla="*/ 2186222 h 3300883"/>
              <a:gd name="connsiteX30" fmla="*/ 3624598 w 11394183"/>
              <a:gd name="connsiteY30" fmla="*/ 2190577 h 3300883"/>
              <a:gd name="connsiteX31" fmla="*/ 4062975 w 11394183"/>
              <a:gd name="connsiteY31" fmla="*/ 2190577 h 3300883"/>
              <a:gd name="connsiteX32" fmla="*/ 4102168 w 11394183"/>
              <a:gd name="connsiteY32" fmla="*/ 2228318 h 3300883"/>
              <a:gd name="connsiteX33" fmla="*/ 4093459 w 11394183"/>
              <a:gd name="connsiteY33" fmla="*/ 2416298 h 3300883"/>
              <a:gd name="connsiteX34" fmla="*/ 4059347 w 11394183"/>
              <a:gd name="connsiteY34" fmla="*/ 2447507 h 3300883"/>
              <a:gd name="connsiteX35" fmla="*/ 3650000 w 11394183"/>
              <a:gd name="connsiteY35" fmla="*/ 2447507 h 3300883"/>
              <a:gd name="connsiteX36" fmla="*/ 3621696 w 11394183"/>
              <a:gd name="connsiteY36" fmla="*/ 2418475 h 3300883"/>
              <a:gd name="connsiteX37" fmla="*/ 3598470 w 11394183"/>
              <a:gd name="connsiteY37" fmla="*/ 2396702 h 3300883"/>
              <a:gd name="connsiteX38" fmla="*/ 3504842 w 11394183"/>
              <a:gd name="connsiteY38" fmla="*/ 2387266 h 3300883"/>
              <a:gd name="connsiteX39" fmla="*/ 3506294 w 11394183"/>
              <a:gd name="connsiteY39" fmla="*/ 2251543 h 3300883"/>
              <a:gd name="connsiteX40" fmla="*/ 3618791 w 11394183"/>
              <a:gd name="connsiteY40" fmla="*/ 2250818 h 3300883"/>
              <a:gd name="connsiteX41" fmla="*/ 3620969 w 11394183"/>
              <a:gd name="connsiteY41" fmla="*/ 2195657 h 3300883"/>
              <a:gd name="connsiteX42" fmla="*/ 3622421 w 11394183"/>
              <a:gd name="connsiteY42" fmla="*/ 2186222 h 3300883"/>
              <a:gd name="connsiteX43" fmla="*/ 3635032 w 11394183"/>
              <a:gd name="connsiteY43" fmla="*/ 2179418 h 3300883"/>
              <a:gd name="connsiteX44" fmla="*/ 76208 w 11394183"/>
              <a:gd name="connsiteY44" fmla="*/ 1218744 h 3300883"/>
              <a:gd name="connsiteX45" fmla="*/ 0 w 11394183"/>
              <a:gd name="connsiteY45" fmla="*/ 1294951 h 3300883"/>
              <a:gd name="connsiteX46" fmla="*/ 0 w 11394183"/>
              <a:gd name="connsiteY46" fmla="*/ 1338499 h 3300883"/>
              <a:gd name="connsiteX47" fmla="*/ 0 w 11394183"/>
              <a:gd name="connsiteY47" fmla="*/ 3206684 h 3300883"/>
              <a:gd name="connsiteX48" fmla="*/ 1452 w 11394183"/>
              <a:gd name="connsiteY48" fmla="*/ 3264747 h 3300883"/>
              <a:gd name="connsiteX49" fmla="*/ 5988 w 11394183"/>
              <a:gd name="connsiteY49" fmla="*/ 3287337 h 3300883"/>
              <a:gd name="connsiteX50" fmla="*/ 19459 w 11394183"/>
              <a:gd name="connsiteY50" fmla="*/ 3300883 h 3300883"/>
              <a:gd name="connsiteX51" fmla="*/ 25633 w 11394183"/>
              <a:gd name="connsiteY51" fmla="*/ 3300883 h 3300883"/>
              <a:gd name="connsiteX52" fmla="*/ 26219 w 11394183"/>
              <a:gd name="connsiteY52" fmla="*/ 3300311 h 3300883"/>
              <a:gd name="connsiteX53" fmla="*/ 26699 w 11394183"/>
              <a:gd name="connsiteY53" fmla="*/ 3300883 h 3300883"/>
              <a:gd name="connsiteX54" fmla="*/ 1001629 w 11394183"/>
              <a:gd name="connsiteY54" fmla="*/ 3300883 h 3300883"/>
              <a:gd name="connsiteX55" fmla="*/ 1038606 w 11394183"/>
              <a:gd name="connsiteY55" fmla="*/ 3290150 h 3300883"/>
              <a:gd name="connsiteX56" fmla="*/ 997236 w 11394183"/>
              <a:gd name="connsiteY56" fmla="*/ 3251683 h 3300883"/>
              <a:gd name="connsiteX57" fmla="*/ 706920 w 11394183"/>
              <a:gd name="connsiteY57" fmla="*/ 2937416 h 3300883"/>
              <a:gd name="connsiteX58" fmla="*/ 566116 w 11394183"/>
              <a:gd name="connsiteY58" fmla="*/ 2610810 h 3300883"/>
              <a:gd name="connsiteX59" fmla="*/ 553779 w 11394183"/>
              <a:gd name="connsiteY59" fmla="*/ 2577424 h 3300883"/>
              <a:gd name="connsiteX60" fmla="*/ 545795 w 11394183"/>
              <a:gd name="connsiteY60" fmla="*/ 2556376 h 3300883"/>
              <a:gd name="connsiteX61" fmla="*/ 521117 w 11394183"/>
              <a:gd name="connsiteY61" fmla="*/ 2426459 h 3300883"/>
              <a:gd name="connsiteX62" fmla="*/ 528376 w 11394183"/>
              <a:gd name="connsiteY62" fmla="*/ 2095499 h 3300883"/>
              <a:gd name="connsiteX63" fmla="*/ 538537 w 11394183"/>
              <a:gd name="connsiteY63" fmla="*/ 2069371 h 3300883"/>
              <a:gd name="connsiteX64" fmla="*/ 538537 w 11394183"/>
              <a:gd name="connsiteY64" fmla="*/ 2066467 h 3300883"/>
              <a:gd name="connsiteX65" fmla="*/ 593697 w 11394183"/>
              <a:gd name="connsiteY65" fmla="*/ 1850181 h 3300883"/>
              <a:gd name="connsiteX66" fmla="*/ 880384 w 11394183"/>
              <a:gd name="connsiteY66" fmla="*/ 1419788 h 3300883"/>
              <a:gd name="connsiteX67" fmla="*/ 909415 w 11394183"/>
              <a:gd name="connsiteY67" fmla="*/ 1403095 h 3300883"/>
              <a:gd name="connsiteX68" fmla="*/ 981269 w 11394183"/>
              <a:gd name="connsiteY68" fmla="*/ 1331967 h 3300883"/>
              <a:gd name="connsiteX69" fmla="*/ 1085057 w 11394183"/>
              <a:gd name="connsiteY69" fmla="*/ 1260114 h 3300883"/>
              <a:gd name="connsiteX70" fmla="*/ 1107556 w 11394183"/>
              <a:gd name="connsiteY70" fmla="*/ 1230357 h 3300883"/>
              <a:gd name="connsiteX71" fmla="*/ 1066912 w 11394183"/>
              <a:gd name="connsiteY71" fmla="*/ 1219469 h 3300883"/>
              <a:gd name="connsiteX72" fmla="*/ 76208 w 11394183"/>
              <a:gd name="connsiteY72" fmla="*/ 1218744 h 3300883"/>
              <a:gd name="connsiteX73" fmla="*/ 2529381 w 11394183"/>
              <a:gd name="connsiteY73" fmla="*/ 142 h 3300883"/>
              <a:gd name="connsiteX74" fmla="*/ 2466963 w 11394183"/>
              <a:gd name="connsiteY74" fmla="*/ 46592 h 3300883"/>
              <a:gd name="connsiteX75" fmla="*/ 2497445 w 11394183"/>
              <a:gd name="connsiteY75" fmla="*/ 111914 h 3300883"/>
              <a:gd name="connsiteX76" fmla="*/ 2527929 w 11394183"/>
              <a:gd name="connsiteY76" fmla="*/ 169977 h 3300883"/>
              <a:gd name="connsiteX77" fmla="*/ 2527203 w 11394183"/>
              <a:gd name="connsiteY77" fmla="*/ 1443739 h 3300883"/>
              <a:gd name="connsiteX78" fmla="*/ 2527203 w 11394183"/>
              <a:gd name="connsiteY78" fmla="*/ 1603413 h 3300883"/>
              <a:gd name="connsiteX79" fmla="*/ 2517042 w 11394183"/>
              <a:gd name="connsiteY79" fmla="*/ 1630267 h 3300883"/>
              <a:gd name="connsiteX80" fmla="*/ 2491640 w 11394183"/>
              <a:gd name="connsiteY80" fmla="*/ 1671637 h 3300883"/>
              <a:gd name="connsiteX81" fmla="*/ 2491640 w 11394183"/>
              <a:gd name="connsiteY81" fmla="*/ 1722443 h 3300883"/>
              <a:gd name="connsiteX82" fmla="*/ 2467688 w 11394183"/>
              <a:gd name="connsiteY82" fmla="*/ 1748571 h 3300883"/>
              <a:gd name="connsiteX83" fmla="*/ 2373335 w 11394183"/>
              <a:gd name="connsiteY83" fmla="*/ 1748571 h 3300883"/>
              <a:gd name="connsiteX84" fmla="*/ 2349384 w 11394183"/>
              <a:gd name="connsiteY84" fmla="*/ 1721716 h 3300883"/>
              <a:gd name="connsiteX85" fmla="*/ 2349384 w 11394183"/>
              <a:gd name="connsiteY85" fmla="*/ 1649137 h 3300883"/>
              <a:gd name="connsiteX86" fmla="*/ 2337046 w 11394183"/>
              <a:gd name="connsiteY86" fmla="*/ 1630993 h 3300883"/>
              <a:gd name="connsiteX87" fmla="*/ 2310918 w 11394183"/>
              <a:gd name="connsiteY87" fmla="*/ 1601961 h 3300883"/>
              <a:gd name="connsiteX88" fmla="*/ 2310918 w 11394183"/>
              <a:gd name="connsiteY88" fmla="*/ 861655 h 3300883"/>
              <a:gd name="connsiteX89" fmla="*/ 2322530 w 11394183"/>
              <a:gd name="connsiteY89" fmla="*/ 805769 h 3300883"/>
              <a:gd name="connsiteX90" fmla="*/ 2265193 w 11394183"/>
              <a:gd name="connsiteY90" fmla="*/ 717949 h 3300883"/>
              <a:gd name="connsiteX91" fmla="*/ 2207130 w 11394183"/>
              <a:gd name="connsiteY91" fmla="*/ 781093 h 3300883"/>
              <a:gd name="connsiteX92" fmla="*/ 2253580 w 11394183"/>
              <a:gd name="connsiteY92" fmla="*/ 838430 h 3300883"/>
              <a:gd name="connsiteX93" fmla="*/ 2277531 w 11394183"/>
              <a:gd name="connsiteY93" fmla="*/ 877622 h 3300883"/>
              <a:gd name="connsiteX94" fmla="*/ 2278257 w 11394183"/>
              <a:gd name="connsiteY94" fmla="*/ 1596155 h 3300883"/>
              <a:gd name="connsiteX95" fmla="*/ 2241242 w 11394183"/>
              <a:gd name="connsiteY95" fmla="*/ 1631719 h 3300883"/>
              <a:gd name="connsiteX96" fmla="*/ 2205678 w 11394183"/>
              <a:gd name="connsiteY96" fmla="*/ 1666557 h 3300883"/>
              <a:gd name="connsiteX97" fmla="*/ 2204952 w 11394183"/>
              <a:gd name="connsiteY97" fmla="*/ 1742764 h 3300883"/>
              <a:gd name="connsiteX98" fmla="*/ 2123665 w 11394183"/>
              <a:gd name="connsiteY98" fmla="*/ 1747845 h 3300883"/>
              <a:gd name="connsiteX99" fmla="*/ 2101890 w 11394183"/>
              <a:gd name="connsiteY99" fmla="*/ 1747845 h 3300883"/>
              <a:gd name="connsiteX100" fmla="*/ 2074309 w 11394183"/>
              <a:gd name="connsiteY100" fmla="*/ 1720265 h 3300883"/>
              <a:gd name="connsiteX101" fmla="*/ 2074309 w 11394183"/>
              <a:gd name="connsiteY101" fmla="*/ 1630993 h 3300883"/>
              <a:gd name="connsiteX102" fmla="*/ 2008989 w 11394183"/>
              <a:gd name="connsiteY102" fmla="*/ 1618655 h 3300883"/>
              <a:gd name="connsiteX103" fmla="*/ 2002456 w 11394183"/>
              <a:gd name="connsiteY103" fmla="*/ 1599058 h 3300883"/>
              <a:gd name="connsiteX104" fmla="*/ 2002456 w 11394183"/>
              <a:gd name="connsiteY104" fmla="*/ 1135278 h 3300883"/>
              <a:gd name="connsiteX105" fmla="*/ 2005359 w 11394183"/>
              <a:gd name="connsiteY105" fmla="*/ 1117859 h 3300883"/>
              <a:gd name="connsiteX106" fmla="*/ 1660609 w 11394183"/>
              <a:gd name="connsiteY106" fmla="*/ 1117859 h 3300883"/>
              <a:gd name="connsiteX107" fmla="*/ 1623594 w 11394183"/>
              <a:gd name="connsiteY107" fmla="*/ 1104795 h 3300883"/>
              <a:gd name="connsiteX108" fmla="*/ 1617788 w 11394183"/>
              <a:gd name="connsiteY108" fmla="*/ 1073586 h 3300883"/>
              <a:gd name="connsiteX109" fmla="*/ 1617788 w 11394183"/>
              <a:gd name="connsiteY109" fmla="*/ 606177 h 3300883"/>
              <a:gd name="connsiteX110" fmla="*/ 1623594 w 11394183"/>
              <a:gd name="connsiteY110" fmla="*/ 575693 h 3300883"/>
              <a:gd name="connsiteX111" fmla="*/ 1623594 w 11394183"/>
              <a:gd name="connsiteY111" fmla="*/ 576420 h 3300883"/>
              <a:gd name="connsiteX112" fmla="*/ 1631577 w 11394183"/>
              <a:gd name="connsiteY112" fmla="*/ 561903 h 3300883"/>
              <a:gd name="connsiteX113" fmla="*/ 1640287 w 11394183"/>
              <a:gd name="connsiteY113" fmla="*/ 498760 h 3300883"/>
              <a:gd name="connsiteX114" fmla="*/ 1579321 w 11394183"/>
              <a:gd name="connsiteY114" fmla="*/ 467551 h 3300883"/>
              <a:gd name="connsiteX115" fmla="*/ 1526338 w 11394183"/>
              <a:gd name="connsiteY115" fmla="*/ 523437 h 3300883"/>
              <a:gd name="connsiteX116" fmla="*/ 1551015 w 11394183"/>
              <a:gd name="connsiteY116" fmla="*/ 578596 h 3300883"/>
              <a:gd name="connsiteX117" fmla="*/ 1581498 w 11394183"/>
              <a:gd name="connsiteY117" fmla="*/ 629402 h 3300883"/>
              <a:gd name="connsiteX118" fmla="*/ 1581498 w 11394183"/>
              <a:gd name="connsiteY118" fmla="*/ 1122214 h 3300883"/>
              <a:gd name="connsiteX119" fmla="*/ 1585853 w 11394183"/>
              <a:gd name="connsiteY119" fmla="*/ 1149068 h 3300883"/>
              <a:gd name="connsiteX120" fmla="*/ 1615610 w 11394183"/>
              <a:gd name="connsiteY120" fmla="*/ 1141084 h 3300883"/>
              <a:gd name="connsiteX121" fmla="*/ 1943667 w 11394183"/>
              <a:gd name="connsiteY121" fmla="*/ 1141084 h 3300883"/>
              <a:gd name="connsiteX122" fmla="*/ 1972699 w 11394183"/>
              <a:gd name="connsiteY122" fmla="*/ 1149793 h 3300883"/>
              <a:gd name="connsiteX123" fmla="*/ 1979957 w 11394183"/>
              <a:gd name="connsiteY123" fmla="*/ 1165761 h 3300883"/>
              <a:gd name="connsiteX124" fmla="*/ 1980683 w 11394183"/>
              <a:gd name="connsiteY124" fmla="*/ 1611396 h 3300883"/>
              <a:gd name="connsiteX125" fmla="*/ 1968344 w 11394183"/>
              <a:gd name="connsiteY125" fmla="*/ 1630267 h 3300883"/>
              <a:gd name="connsiteX126" fmla="*/ 1938587 w 11394183"/>
              <a:gd name="connsiteY126" fmla="*/ 1673814 h 3300883"/>
              <a:gd name="connsiteX127" fmla="*/ 1939313 w 11394183"/>
              <a:gd name="connsiteY127" fmla="*/ 1724619 h 3300883"/>
              <a:gd name="connsiteX128" fmla="*/ 1916087 w 11394183"/>
              <a:gd name="connsiteY128" fmla="*/ 1747845 h 3300883"/>
              <a:gd name="connsiteX129" fmla="*/ 1821734 w 11394183"/>
              <a:gd name="connsiteY129" fmla="*/ 1747845 h 3300883"/>
              <a:gd name="connsiteX130" fmla="*/ 1797784 w 11394183"/>
              <a:gd name="connsiteY130" fmla="*/ 1720991 h 3300883"/>
              <a:gd name="connsiteX131" fmla="*/ 1797784 w 11394183"/>
              <a:gd name="connsiteY131" fmla="*/ 1648412 h 3300883"/>
              <a:gd name="connsiteX132" fmla="*/ 1783993 w 11394183"/>
              <a:gd name="connsiteY132" fmla="*/ 1629541 h 3300883"/>
              <a:gd name="connsiteX133" fmla="*/ 1760768 w 11394183"/>
              <a:gd name="connsiteY133" fmla="*/ 1599784 h 3300883"/>
              <a:gd name="connsiteX134" fmla="*/ 1760768 w 11394183"/>
              <a:gd name="connsiteY134" fmla="*/ 1367531 h 3300883"/>
              <a:gd name="connsiteX135" fmla="*/ 1726656 w 11394183"/>
              <a:gd name="connsiteY135" fmla="*/ 1333418 h 3300883"/>
              <a:gd name="connsiteX136" fmla="*/ 1349971 w 11394183"/>
              <a:gd name="connsiteY136" fmla="*/ 1334145 h 3300883"/>
              <a:gd name="connsiteX137" fmla="*/ 1301343 w 11394183"/>
              <a:gd name="connsiteY137" fmla="*/ 1318178 h 3300883"/>
              <a:gd name="connsiteX138" fmla="*/ 1212797 w 11394183"/>
              <a:gd name="connsiteY138" fmla="*/ 1320354 h 3300883"/>
              <a:gd name="connsiteX139" fmla="*/ 1212071 w 11394183"/>
              <a:gd name="connsiteY139" fmla="*/ 1411078 h 3300883"/>
              <a:gd name="connsiteX140" fmla="*/ 1299166 w 11394183"/>
              <a:gd name="connsiteY140" fmla="*/ 1409626 h 3300883"/>
              <a:gd name="connsiteX141" fmla="*/ 1307149 w 11394183"/>
              <a:gd name="connsiteY141" fmla="*/ 1395111 h 3300883"/>
              <a:gd name="connsiteX142" fmla="*/ 1307149 w 11394183"/>
              <a:gd name="connsiteY142" fmla="*/ 1395837 h 3300883"/>
              <a:gd name="connsiteX143" fmla="*/ 1353600 w 11394183"/>
              <a:gd name="connsiteY143" fmla="*/ 1352289 h 3300883"/>
              <a:gd name="connsiteX144" fmla="*/ 1683835 w 11394183"/>
              <a:gd name="connsiteY144" fmla="*/ 1353015 h 3300883"/>
              <a:gd name="connsiteX145" fmla="*/ 1707060 w 11394183"/>
              <a:gd name="connsiteY145" fmla="*/ 1372612 h 3300883"/>
              <a:gd name="connsiteX146" fmla="*/ 1713592 w 11394183"/>
              <a:gd name="connsiteY146" fmla="*/ 1400191 h 3300883"/>
              <a:gd name="connsiteX147" fmla="*/ 1715043 w 11394183"/>
              <a:gd name="connsiteY147" fmla="*/ 1614299 h 3300883"/>
              <a:gd name="connsiteX148" fmla="*/ 1696899 w 11394183"/>
              <a:gd name="connsiteY148" fmla="*/ 1630267 h 3300883"/>
              <a:gd name="connsiteX149" fmla="*/ 1661335 w 11394183"/>
              <a:gd name="connsiteY149" fmla="*/ 1670911 h 3300883"/>
              <a:gd name="connsiteX150" fmla="*/ 1662061 w 11394183"/>
              <a:gd name="connsiteY150" fmla="*/ 1718087 h 3300883"/>
              <a:gd name="connsiteX151" fmla="*/ 1633030 w 11394183"/>
              <a:gd name="connsiteY151" fmla="*/ 1747119 h 3300883"/>
              <a:gd name="connsiteX152" fmla="*/ 1545934 w 11394183"/>
              <a:gd name="connsiteY152" fmla="*/ 1747119 h 3300883"/>
              <a:gd name="connsiteX153" fmla="*/ 1519080 w 11394183"/>
              <a:gd name="connsiteY153" fmla="*/ 1719540 h 3300883"/>
              <a:gd name="connsiteX154" fmla="*/ 1519080 w 11394183"/>
              <a:gd name="connsiteY154" fmla="*/ 1668734 h 3300883"/>
              <a:gd name="connsiteX155" fmla="*/ 1495129 w 11394183"/>
              <a:gd name="connsiteY155" fmla="*/ 1617928 h 3300883"/>
              <a:gd name="connsiteX156" fmla="*/ 1490048 w 11394183"/>
              <a:gd name="connsiteY156" fmla="*/ 1504706 h 3300883"/>
              <a:gd name="connsiteX157" fmla="*/ 1465372 w 11394183"/>
              <a:gd name="connsiteY157" fmla="*/ 1499625 h 3300883"/>
              <a:gd name="connsiteX158" fmla="*/ 934093 w 11394183"/>
              <a:gd name="connsiteY158" fmla="*/ 1499625 h 3300883"/>
              <a:gd name="connsiteX159" fmla="*/ 833208 w 11394183"/>
              <a:gd name="connsiteY159" fmla="*/ 1502528 h 3300883"/>
              <a:gd name="connsiteX160" fmla="*/ 794741 w 11394183"/>
              <a:gd name="connsiteY160" fmla="*/ 1533737 h 3300883"/>
              <a:gd name="connsiteX161" fmla="*/ 898529 w 11394183"/>
              <a:gd name="connsiteY161" fmla="*/ 1533737 h 3300883"/>
              <a:gd name="connsiteX162" fmla="*/ 1415292 w 11394183"/>
              <a:gd name="connsiteY162" fmla="*/ 1533737 h 3300883"/>
              <a:gd name="connsiteX163" fmla="*/ 1450130 w 11394183"/>
              <a:gd name="connsiteY163" fmla="*/ 1543898 h 3300883"/>
              <a:gd name="connsiteX164" fmla="*/ 1452307 w 11394183"/>
              <a:gd name="connsiteY164" fmla="*/ 1580187 h 3300883"/>
              <a:gd name="connsiteX165" fmla="*/ 1408034 w 11394183"/>
              <a:gd name="connsiteY165" fmla="*/ 1629541 h 3300883"/>
              <a:gd name="connsiteX166" fmla="*/ 1384083 w 11394183"/>
              <a:gd name="connsiteY166" fmla="*/ 1652766 h 3300883"/>
              <a:gd name="connsiteX167" fmla="*/ 1384083 w 11394183"/>
              <a:gd name="connsiteY167" fmla="*/ 1663653 h 3300883"/>
              <a:gd name="connsiteX168" fmla="*/ 1299891 w 11394183"/>
              <a:gd name="connsiteY168" fmla="*/ 1744942 h 3300883"/>
              <a:gd name="connsiteX169" fmla="*/ 1211345 w 11394183"/>
              <a:gd name="connsiteY169" fmla="*/ 1834214 h 3300883"/>
              <a:gd name="connsiteX170" fmla="*/ 1211345 w 11394183"/>
              <a:gd name="connsiteY170" fmla="*/ 1961227 h 3300883"/>
              <a:gd name="connsiteX171" fmla="*/ 1184491 w 11394183"/>
              <a:gd name="connsiteY171" fmla="*/ 1988082 h 3300883"/>
              <a:gd name="connsiteX172" fmla="*/ 1137315 w 11394183"/>
              <a:gd name="connsiteY172" fmla="*/ 1988082 h 3300883"/>
              <a:gd name="connsiteX173" fmla="*/ 1090864 w 11394183"/>
              <a:gd name="connsiteY173" fmla="*/ 2009129 h 3300883"/>
              <a:gd name="connsiteX174" fmla="*/ 1057477 w 11394183"/>
              <a:gd name="connsiteY174" fmla="*/ 2016388 h 3300883"/>
              <a:gd name="connsiteX175" fmla="*/ 557408 w 11394183"/>
              <a:gd name="connsiteY175" fmla="*/ 2014210 h 3300883"/>
              <a:gd name="connsiteX176" fmla="*/ 586439 w 11394183"/>
              <a:gd name="connsiteY176" fmla="*/ 2049048 h 3300883"/>
              <a:gd name="connsiteX177" fmla="*/ 1056026 w 11394183"/>
              <a:gd name="connsiteY177" fmla="*/ 2049048 h 3300883"/>
              <a:gd name="connsiteX178" fmla="*/ 1090864 w 11394183"/>
              <a:gd name="connsiteY178" fmla="*/ 2059209 h 3300883"/>
              <a:gd name="connsiteX179" fmla="*/ 1094493 w 11394183"/>
              <a:gd name="connsiteY179" fmla="*/ 2116546 h 3300883"/>
              <a:gd name="connsiteX180" fmla="*/ 1206991 w 11394183"/>
              <a:gd name="connsiteY180" fmla="*/ 2122353 h 3300883"/>
              <a:gd name="connsiteX181" fmla="*/ 1210619 w 11394183"/>
              <a:gd name="connsiteY181" fmla="*/ 2245011 h 3300883"/>
              <a:gd name="connsiteX182" fmla="*/ 1189571 w 11394183"/>
              <a:gd name="connsiteY182" fmla="*/ 2266060 h 3300883"/>
              <a:gd name="connsiteX183" fmla="*/ 1142395 w 11394183"/>
              <a:gd name="connsiteY183" fmla="*/ 2266060 h 3300883"/>
              <a:gd name="connsiteX184" fmla="*/ 1093767 w 11394183"/>
              <a:gd name="connsiteY184" fmla="*/ 2301623 h 3300883"/>
              <a:gd name="connsiteX185" fmla="*/ 1061832 w 11394183"/>
              <a:gd name="connsiteY185" fmla="*/ 2313962 h 3300883"/>
              <a:gd name="connsiteX186" fmla="*/ 528376 w 11394183"/>
              <a:gd name="connsiteY186" fmla="*/ 2313962 h 3300883"/>
              <a:gd name="connsiteX187" fmla="*/ 559586 w 11394183"/>
              <a:gd name="connsiteY187" fmla="*/ 2346622 h 3300883"/>
              <a:gd name="connsiteX188" fmla="*/ 1055300 w 11394183"/>
              <a:gd name="connsiteY188" fmla="*/ 2346622 h 3300883"/>
              <a:gd name="connsiteX189" fmla="*/ 1091589 w 11394183"/>
              <a:gd name="connsiteY189" fmla="*/ 2358235 h 3300883"/>
              <a:gd name="connsiteX190" fmla="*/ 1137315 w 11394183"/>
              <a:gd name="connsiteY190" fmla="*/ 2399605 h 3300883"/>
              <a:gd name="connsiteX191" fmla="*/ 1210619 w 11394183"/>
              <a:gd name="connsiteY191" fmla="*/ 2470732 h 3300883"/>
              <a:gd name="connsiteX192" fmla="*/ 1137315 w 11394183"/>
              <a:gd name="connsiteY192" fmla="*/ 2543311 h 3300883"/>
              <a:gd name="connsiteX193" fmla="*/ 1092315 w 11394183"/>
              <a:gd name="connsiteY193" fmla="*/ 2569440 h 3300883"/>
              <a:gd name="connsiteX194" fmla="*/ 1057477 w 11394183"/>
              <a:gd name="connsiteY194" fmla="*/ 2578149 h 3300883"/>
              <a:gd name="connsiteX195" fmla="*/ 557408 w 11394183"/>
              <a:gd name="connsiteY195" fmla="*/ 2578875 h 3300883"/>
              <a:gd name="connsiteX196" fmla="*/ 595875 w 11394183"/>
              <a:gd name="connsiteY196" fmla="*/ 2599197 h 3300883"/>
              <a:gd name="connsiteX197" fmla="*/ 1048042 w 11394183"/>
              <a:gd name="connsiteY197" fmla="*/ 2599922 h 3300883"/>
              <a:gd name="connsiteX198" fmla="*/ 1087235 w 11394183"/>
              <a:gd name="connsiteY198" fmla="*/ 2608632 h 3300883"/>
              <a:gd name="connsiteX199" fmla="*/ 1095218 w 11394183"/>
              <a:gd name="connsiteY199" fmla="*/ 2673954 h 3300883"/>
              <a:gd name="connsiteX200" fmla="*/ 1204087 w 11394183"/>
              <a:gd name="connsiteY200" fmla="*/ 2679034 h 3300883"/>
              <a:gd name="connsiteX201" fmla="*/ 1209894 w 11394183"/>
              <a:gd name="connsiteY201" fmla="*/ 2713872 h 3300883"/>
              <a:gd name="connsiteX202" fmla="*/ 1209167 w 11394183"/>
              <a:gd name="connsiteY202" fmla="*/ 2855401 h 3300883"/>
              <a:gd name="connsiteX203" fmla="*/ 1235296 w 11394183"/>
              <a:gd name="connsiteY203" fmla="*/ 2882255 h 3300883"/>
              <a:gd name="connsiteX204" fmla="*/ 1376825 w 11394183"/>
              <a:gd name="connsiteY204" fmla="*/ 2880804 h 3300883"/>
              <a:gd name="connsiteX205" fmla="*/ 1423276 w 11394183"/>
              <a:gd name="connsiteY205" fmla="*/ 2925802 h 3300883"/>
              <a:gd name="connsiteX206" fmla="*/ 1448678 w 11394183"/>
              <a:gd name="connsiteY206" fmla="*/ 3003462 h 3300883"/>
              <a:gd name="connsiteX207" fmla="*/ 1450856 w 11394183"/>
              <a:gd name="connsiteY207" fmla="*/ 3023784 h 3300883"/>
              <a:gd name="connsiteX208" fmla="*/ 1450856 w 11394183"/>
              <a:gd name="connsiteY208" fmla="*/ 3300883 h 3300883"/>
              <a:gd name="connsiteX209" fmla="*/ 1490048 w 11394183"/>
              <a:gd name="connsiteY209" fmla="*/ 3300883 h 3300883"/>
              <a:gd name="connsiteX210" fmla="*/ 1490048 w 11394183"/>
              <a:gd name="connsiteY210" fmla="*/ 3027414 h 3300883"/>
              <a:gd name="connsiteX211" fmla="*/ 1496580 w 11394183"/>
              <a:gd name="connsiteY211" fmla="*/ 2990398 h 3300883"/>
              <a:gd name="connsiteX212" fmla="*/ 1495855 w 11394183"/>
              <a:gd name="connsiteY212" fmla="*/ 2991124 h 3300883"/>
              <a:gd name="connsiteX213" fmla="*/ 1500210 w 11394183"/>
              <a:gd name="connsiteY213" fmla="*/ 2986043 h 3300883"/>
              <a:gd name="connsiteX214" fmla="*/ 1551741 w 11394183"/>
              <a:gd name="connsiteY214" fmla="*/ 2972979 h 3300883"/>
              <a:gd name="connsiteX215" fmla="*/ 1553918 w 11394183"/>
              <a:gd name="connsiteY215" fmla="*/ 2915641 h 3300883"/>
              <a:gd name="connsiteX216" fmla="*/ 1601821 w 11394183"/>
              <a:gd name="connsiteY216" fmla="*/ 2869191 h 3300883"/>
              <a:gd name="connsiteX217" fmla="*/ 1698350 w 11394183"/>
              <a:gd name="connsiteY217" fmla="*/ 2879352 h 3300883"/>
              <a:gd name="connsiteX218" fmla="*/ 1712866 w 11394183"/>
              <a:gd name="connsiteY218" fmla="*/ 3041929 h 3300883"/>
              <a:gd name="connsiteX219" fmla="*/ 1713637 w 11394183"/>
              <a:gd name="connsiteY219" fmla="*/ 3300883 h 3300883"/>
              <a:gd name="connsiteX220" fmla="*/ 1762496 w 11394183"/>
              <a:gd name="connsiteY220" fmla="*/ 3300883 h 3300883"/>
              <a:gd name="connsiteX221" fmla="*/ 1762220 w 11394183"/>
              <a:gd name="connsiteY221" fmla="*/ 3001284 h 3300883"/>
              <a:gd name="connsiteX222" fmla="*/ 1790526 w 11394183"/>
              <a:gd name="connsiteY222" fmla="*/ 2986043 h 3300883"/>
              <a:gd name="connsiteX223" fmla="*/ 1831896 w 11394183"/>
              <a:gd name="connsiteY223" fmla="*/ 2943947 h 3300883"/>
              <a:gd name="connsiteX224" fmla="*/ 1905926 w 11394183"/>
              <a:gd name="connsiteY224" fmla="*/ 2869917 h 3300883"/>
              <a:gd name="connsiteX225" fmla="*/ 1978506 w 11394183"/>
              <a:gd name="connsiteY225" fmla="*/ 2878626 h 3300883"/>
              <a:gd name="connsiteX226" fmla="*/ 1982134 w 11394183"/>
              <a:gd name="connsiteY226" fmla="*/ 2968624 h 3300883"/>
              <a:gd name="connsiteX227" fmla="*/ 1991570 w 11394183"/>
              <a:gd name="connsiteY227" fmla="*/ 2992576 h 3300883"/>
              <a:gd name="connsiteX228" fmla="*/ 2016247 w 11394183"/>
              <a:gd name="connsiteY228" fmla="*/ 3034671 h 3300883"/>
              <a:gd name="connsiteX229" fmla="*/ 2016442 w 11394183"/>
              <a:gd name="connsiteY229" fmla="*/ 3300883 h 3300883"/>
              <a:gd name="connsiteX230" fmla="*/ 2053457 w 11394183"/>
              <a:gd name="connsiteY230" fmla="*/ 3300883 h 3300883"/>
              <a:gd name="connsiteX231" fmla="*/ 2053262 w 11394183"/>
              <a:gd name="connsiteY231" fmla="*/ 3025236 h 3300883"/>
              <a:gd name="connsiteX232" fmla="*/ 2088826 w 11394183"/>
              <a:gd name="connsiteY232" fmla="*/ 2983866 h 3300883"/>
              <a:gd name="connsiteX233" fmla="*/ 2106244 w 11394183"/>
              <a:gd name="connsiteY233" fmla="*/ 2966447 h 3300883"/>
              <a:gd name="connsiteX234" fmla="*/ 2106244 w 11394183"/>
              <a:gd name="connsiteY234" fmla="*/ 2944673 h 3300883"/>
              <a:gd name="connsiteX235" fmla="*/ 2184631 w 11394183"/>
              <a:gd name="connsiteY235" fmla="*/ 2869917 h 3300883"/>
              <a:gd name="connsiteX236" fmla="*/ 2254307 w 11394183"/>
              <a:gd name="connsiteY236" fmla="*/ 2880078 h 3300883"/>
              <a:gd name="connsiteX237" fmla="*/ 2257210 w 11394183"/>
              <a:gd name="connsiteY237" fmla="*/ 2970075 h 3300883"/>
              <a:gd name="connsiteX238" fmla="*/ 2277531 w 11394183"/>
              <a:gd name="connsiteY238" fmla="*/ 2993301 h 3300883"/>
              <a:gd name="connsiteX239" fmla="*/ 2316725 w 11394183"/>
              <a:gd name="connsiteY239" fmla="*/ 3035397 h 3300883"/>
              <a:gd name="connsiteX240" fmla="*/ 2316725 w 11394183"/>
              <a:gd name="connsiteY240" fmla="*/ 3300883 h 3300883"/>
              <a:gd name="connsiteX241" fmla="*/ 2350697 w 11394183"/>
              <a:gd name="connsiteY241" fmla="*/ 3300883 h 3300883"/>
              <a:gd name="connsiteX242" fmla="*/ 2350836 w 11394183"/>
              <a:gd name="connsiteY242" fmla="*/ 3033946 h 3300883"/>
              <a:gd name="connsiteX243" fmla="*/ 2360997 w 11394183"/>
              <a:gd name="connsiteY243" fmla="*/ 2992576 h 3300883"/>
              <a:gd name="connsiteX244" fmla="*/ 2386399 w 11394183"/>
              <a:gd name="connsiteY244" fmla="*/ 2983866 h 3300883"/>
              <a:gd name="connsiteX245" fmla="*/ 2383497 w 11394183"/>
              <a:gd name="connsiteY245" fmla="*/ 2901126 h 3300883"/>
              <a:gd name="connsiteX246" fmla="*/ 2403093 w 11394183"/>
              <a:gd name="connsiteY246" fmla="*/ 2869917 h 3300883"/>
              <a:gd name="connsiteX247" fmla="*/ 2522123 w 11394183"/>
              <a:gd name="connsiteY247" fmla="*/ 2870642 h 3300883"/>
              <a:gd name="connsiteX248" fmla="*/ 2530832 w 11394183"/>
              <a:gd name="connsiteY248" fmla="*/ 2880804 h 3300883"/>
              <a:gd name="connsiteX249" fmla="*/ 2537364 w 11394183"/>
              <a:gd name="connsiteY249" fmla="*/ 2992576 h 3300883"/>
              <a:gd name="connsiteX250" fmla="*/ 2632443 w 11394183"/>
              <a:gd name="connsiteY250" fmla="*/ 2985317 h 3300883"/>
              <a:gd name="connsiteX251" fmla="*/ 2663652 w 11394183"/>
              <a:gd name="connsiteY251" fmla="*/ 2954835 h 3300883"/>
              <a:gd name="connsiteX252" fmla="*/ 2752198 w 11394183"/>
              <a:gd name="connsiteY252" fmla="*/ 2869191 h 3300883"/>
              <a:gd name="connsiteX253" fmla="*/ 2798649 w 11394183"/>
              <a:gd name="connsiteY253" fmla="*/ 2869191 h 3300883"/>
              <a:gd name="connsiteX254" fmla="*/ 2798649 w 11394183"/>
              <a:gd name="connsiteY254" fmla="*/ 2879352 h 3300883"/>
              <a:gd name="connsiteX255" fmla="*/ 2681797 w 11394183"/>
              <a:gd name="connsiteY255" fmla="*/ 2879352 h 3300883"/>
              <a:gd name="connsiteX256" fmla="*/ 2710828 w 11394183"/>
              <a:gd name="connsiteY256" fmla="*/ 2880804 h 3300883"/>
              <a:gd name="connsiteX257" fmla="*/ 2809536 w 11394183"/>
              <a:gd name="connsiteY257" fmla="*/ 2985317 h 3300883"/>
              <a:gd name="connsiteX258" fmla="*/ 2910420 w 11394183"/>
              <a:gd name="connsiteY258" fmla="*/ 2984592 h 3300883"/>
              <a:gd name="connsiteX259" fmla="*/ 2940177 w 11394183"/>
              <a:gd name="connsiteY259" fmla="*/ 2956286 h 3300883"/>
              <a:gd name="connsiteX260" fmla="*/ 2938000 w 11394183"/>
              <a:gd name="connsiteY260" fmla="*/ 2915733 h 3300883"/>
              <a:gd name="connsiteX261" fmla="*/ 2946568 w 11394183"/>
              <a:gd name="connsiteY261" fmla="*/ 2876375 h 3300883"/>
              <a:gd name="connsiteX262" fmla="*/ 2945985 w 11394183"/>
              <a:gd name="connsiteY262" fmla="*/ 2876449 h 3300883"/>
              <a:gd name="connsiteX263" fmla="*/ 2946710 w 11394183"/>
              <a:gd name="connsiteY263" fmla="*/ 2875723 h 3300883"/>
              <a:gd name="connsiteX264" fmla="*/ 2946568 w 11394183"/>
              <a:gd name="connsiteY264" fmla="*/ 2876375 h 3300883"/>
              <a:gd name="connsiteX265" fmla="*/ 3016658 w 11394183"/>
              <a:gd name="connsiteY265" fmla="*/ 2867467 h 3300883"/>
              <a:gd name="connsiteX266" fmla="*/ 3086787 w 11394183"/>
              <a:gd name="connsiteY266" fmla="*/ 2878626 h 3300883"/>
              <a:gd name="connsiteX267" fmla="*/ 3094045 w 11394183"/>
              <a:gd name="connsiteY267" fmla="*/ 2908384 h 3300883"/>
              <a:gd name="connsiteX268" fmla="*/ 3169527 w 11394183"/>
              <a:gd name="connsiteY268" fmla="*/ 2984592 h 3300883"/>
              <a:gd name="connsiteX269" fmla="*/ 3215978 w 11394183"/>
              <a:gd name="connsiteY269" fmla="*/ 2938141 h 3300883"/>
              <a:gd name="connsiteX270" fmla="*/ 3282751 w 11394183"/>
              <a:gd name="connsiteY270" fmla="*/ 2869191 h 3300883"/>
              <a:gd name="connsiteX271" fmla="*/ 3453311 w 11394183"/>
              <a:gd name="connsiteY271" fmla="*/ 2869917 h 3300883"/>
              <a:gd name="connsiteX272" fmla="*/ 3498311 w 11394183"/>
              <a:gd name="connsiteY272" fmla="*/ 2827095 h 3300883"/>
              <a:gd name="connsiteX273" fmla="*/ 3496859 w 11394183"/>
              <a:gd name="connsiteY273" fmla="*/ 2565810 h 3300883"/>
              <a:gd name="connsiteX274" fmla="*/ 3544761 w 11394183"/>
              <a:gd name="connsiteY274" fmla="*/ 2520086 h 3300883"/>
              <a:gd name="connsiteX275" fmla="*/ 3591938 w 11394183"/>
              <a:gd name="connsiteY275" fmla="*/ 2520086 h 3300883"/>
              <a:gd name="connsiteX276" fmla="*/ 3613711 w 11394183"/>
              <a:gd name="connsiteY276" fmla="*/ 2507022 h 3300883"/>
              <a:gd name="connsiteX277" fmla="*/ 3646372 w 11394183"/>
              <a:gd name="connsiteY277" fmla="*/ 2481619 h 3300883"/>
              <a:gd name="connsiteX278" fmla="*/ 4048460 w 11394183"/>
              <a:gd name="connsiteY278" fmla="*/ 2481619 h 3300883"/>
              <a:gd name="connsiteX279" fmla="*/ 4078217 w 11394183"/>
              <a:gd name="connsiteY279" fmla="*/ 2489602 h 3300883"/>
              <a:gd name="connsiteX280" fmla="*/ 4063702 w 11394183"/>
              <a:gd name="connsiteY280" fmla="*/ 2557827 h 3300883"/>
              <a:gd name="connsiteX281" fmla="*/ 3740724 w 11394183"/>
              <a:gd name="connsiteY281" fmla="*/ 3121765 h 3300883"/>
              <a:gd name="connsiteX282" fmla="*/ 3566535 w 11394183"/>
              <a:gd name="connsiteY282" fmla="*/ 3262569 h 3300883"/>
              <a:gd name="connsiteX283" fmla="*/ 3548027 w 11394183"/>
              <a:gd name="connsiteY283" fmla="*/ 3286067 h 3300883"/>
              <a:gd name="connsiteX284" fmla="*/ 3562779 w 11394183"/>
              <a:gd name="connsiteY284" fmla="*/ 3300883 h 3300883"/>
              <a:gd name="connsiteX285" fmla="*/ 4927481 w 11394183"/>
              <a:gd name="connsiteY285" fmla="*/ 3300883 h 3300883"/>
              <a:gd name="connsiteX286" fmla="*/ 6796755 w 11394183"/>
              <a:gd name="connsiteY286" fmla="*/ 3296863 h 3300883"/>
              <a:gd name="connsiteX287" fmla="*/ 9075283 w 11394183"/>
              <a:gd name="connsiteY287" fmla="*/ 3297407 h 3300883"/>
              <a:gd name="connsiteX288" fmla="*/ 9637770 w 11394183"/>
              <a:gd name="connsiteY288" fmla="*/ 3298133 h 3300883"/>
              <a:gd name="connsiteX289" fmla="*/ 9759703 w 11394183"/>
              <a:gd name="connsiteY289" fmla="*/ 3262569 h 3300883"/>
              <a:gd name="connsiteX290" fmla="*/ 11394183 w 11394183"/>
              <a:gd name="connsiteY290" fmla="*/ 2251543 h 3300883"/>
              <a:gd name="connsiteX291" fmla="*/ 9760429 w 11394183"/>
              <a:gd name="connsiteY291" fmla="*/ 1255034 h 3300883"/>
              <a:gd name="connsiteX292" fmla="*/ 9609464 w 11394183"/>
              <a:gd name="connsiteY292" fmla="*/ 1208583 h 3300883"/>
              <a:gd name="connsiteX293" fmla="*/ 6151074 w 11394183"/>
              <a:gd name="connsiteY293" fmla="*/ 1210034 h 3300883"/>
              <a:gd name="connsiteX294" fmla="*/ 3621696 w 11394183"/>
              <a:gd name="connsiteY294" fmla="*/ 1208583 h 3300883"/>
              <a:gd name="connsiteX295" fmla="*/ 3552745 w 11394183"/>
              <a:gd name="connsiteY295" fmla="*/ 1211486 h 3300883"/>
              <a:gd name="connsiteX296" fmla="*/ 3526616 w 11394183"/>
              <a:gd name="connsiteY296" fmla="*/ 1225276 h 3300883"/>
              <a:gd name="connsiteX297" fmla="*/ 3541858 w 11394183"/>
              <a:gd name="connsiteY297" fmla="*/ 1252131 h 3300883"/>
              <a:gd name="connsiteX298" fmla="*/ 3581050 w 11394183"/>
              <a:gd name="connsiteY298" fmla="*/ 1278984 h 3300883"/>
              <a:gd name="connsiteX299" fmla="*/ 4092007 w 11394183"/>
              <a:gd name="connsiteY299" fmla="*/ 2112917 h 3300883"/>
              <a:gd name="connsiteX300" fmla="*/ 4068782 w 11394183"/>
              <a:gd name="connsiteY300" fmla="*/ 2144852 h 3300883"/>
              <a:gd name="connsiteX301" fmla="*/ 3644195 w 11394183"/>
              <a:gd name="connsiteY301" fmla="*/ 2144127 h 3300883"/>
              <a:gd name="connsiteX302" fmla="*/ 3623147 w 11394183"/>
              <a:gd name="connsiteY302" fmla="*/ 2136142 h 3300883"/>
              <a:gd name="connsiteX303" fmla="*/ 3589760 w 11394183"/>
              <a:gd name="connsiteY303" fmla="*/ 2117998 h 3300883"/>
              <a:gd name="connsiteX304" fmla="*/ 3504842 w 11394183"/>
              <a:gd name="connsiteY304" fmla="*/ 2105660 h 3300883"/>
              <a:gd name="connsiteX305" fmla="*/ 3499037 w 11394183"/>
              <a:gd name="connsiteY305" fmla="*/ 2089693 h 3300883"/>
              <a:gd name="connsiteX306" fmla="*/ 3499037 w 11394183"/>
              <a:gd name="connsiteY306" fmla="*/ 1765989 h 3300883"/>
              <a:gd name="connsiteX307" fmla="*/ 3504842 w 11394183"/>
              <a:gd name="connsiteY307" fmla="*/ 1750022 h 3300883"/>
              <a:gd name="connsiteX308" fmla="*/ 3491053 w 11394183"/>
              <a:gd name="connsiteY308" fmla="*/ 1744216 h 3300883"/>
              <a:gd name="connsiteX309" fmla="*/ 3248639 w 11394183"/>
              <a:gd name="connsiteY309" fmla="*/ 1744942 h 3300883"/>
              <a:gd name="connsiteX310" fmla="*/ 3186220 w 11394183"/>
              <a:gd name="connsiteY310" fmla="*/ 1683975 h 3300883"/>
              <a:gd name="connsiteX311" fmla="*/ 3172431 w 11394183"/>
              <a:gd name="connsiteY311" fmla="*/ 1617928 h 3300883"/>
              <a:gd name="connsiteX312" fmla="*/ 3165898 w 11394183"/>
              <a:gd name="connsiteY312" fmla="*/ 1591074 h 3300883"/>
              <a:gd name="connsiteX313" fmla="*/ 3165898 w 11394183"/>
              <a:gd name="connsiteY313" fmla="*/ 1007539 h 3300883"/>
              <a:gd name="connsiteX314" fmla="*/ 3172375 w 11394183"/>
              <a:gd name="connsiteY314" fmla="*/ 980915 h 3300883"/>
              <a:gd name="connsiteX315" fmla="*/ 3171705 w 11394183"/>
              <a:gd name="connsiteY315" fmla="*/ 981410 h 3300883"/>
              <a:gd name="connsiteX316" fmla="*/ 3172431 w 11394183"/>
              <a:gd name="connsiteY316" fmla="*/ 980685 h 3300883"/>
              <a:gd name="connsiteX317" fmla="*/ 3172375 w 11394183"/>
              <a:gd name="connsiteY317" fmla="*/ 980915 h 3300883"/>
              <a:gd name="connsiteX318" fmla="*/ 3184225 w 11394183"/>
              <a:gd name="connsiteY318" fmla="*/ 972157 h 3300883"/>
              <a:gd name="connsiteX319" fmla="*/ 3200011 w 11394183"/>
              <a:gd name="connsiteY319" fmla="*/ 972701 h 3300883"/>
              <a:gd name="connsiteX320" fmla="*/ 3781369 w 11394183"/>
              <a:gd name="connsiteY320" fmla="*/ 972701 h 3300883"/>
              <a:gd name="connsiteX321" fmla="*/ 3809675 w 11394183"/>
              <a:gd name="connsiteY321" fmla="*/ 981410 h 3300883"/>
              <a:gd name="connsiteX322" fmla="*/ 3808949 w 11394183"/>
              <a:gd name="connsiteY322" fmla="*/ 980685 h 3300883"/>
              <a:gd name="connsiteX323" fmla="*/ 3813303 w 11394183"/>
              <a:gd name="connsiteY323" fmla="*/ 984314 h 3300883"/>
              <a:gd name="connsiteX324" fmla="*/ 3811127 w 11394183"/>
              <a:gd name="connsiteY324" fmla="*/ 986491 h 3300883"/>
              <a:gd name="connsiteX325" fmla="*/ 3831448 w 11394183"/>
              <a:gd name="connsiteY325" fmla="*/ 1017700 h 3300883"/>
              <a:gd name="connsiteX326" fmla="*/ 3912011 w 11394183"/>
              <a:gd name="connsiteY326" fmla="*/ 1017700 h 3300883"/>
              <a:gd name="connsiteX327" fmla="*/ 3919269 w 11394183"/>
              <a:gd name="connsiteY327" fmla="*/ 1010442 h 3300883"/>
              <a:gd name="connsiteX328" fmla="*/ 3926527 w 11394183"/>
              <a:gd name="connsiteY328" fmla="*/ 1002459 h 3300883"/>
              <a:gd name="connsiteX329" fmla="*/ 3928705 w 11394183"/>
              <a:gd name="connsiteY329" fmla="*/ 934960 h 3300883"/>
              <a:gd name="connsiteX330" fmla="*/ 3838706 w 11394183"/>
              <a:gd name="connsiteY330" fmla="*/ 922621 h 3300883"/>
              <a:gd name="connsiteX331" fmla="*/ 3790078 w 11394183"/>
              <a:gd name="connsiteY331" fmla="*/ 939315 h 3300883"/>
              <a:gd name="connsiteX332" fmla="*/ 3191301 w 11394183"/>
              <a:gd name="connsiteY332" fmla="*/ 939315 h 3300883"/>
              <a:gd name="connsiteX333" fmla="*/ 3141947 w 11394183"/>
              <a:gd name="connsiteY333" fmla="*/ 987217 h 3300883"/>
              <a:gd name="connsiteX334" fmla="*/ 3141947 w 11394183"/>
              <a:gd name="connsiteY334" fmla="*/ 1596881 h 3300883"/>
              <a:gd name="connsiteX335" fmla="*/ 3117271 w 11394183"/>
              <a:gd name="connsiteY335" fmla="*/ 1630267 h 3300883"/>
              <a:gd name="connsiteX336" fmla="*/ 3049046 w 11394183"/>
              <a:gd name="connsiteY336" fmla="*/ 1702846 h 3300883"/>
              <a:gd name="connsiteX337" fmla="*/ 3049773 w 11394183"/>
              <a:gd name="connsiteY337" fmla="*/ 1724619 h 3300883"/>
              <a:gd name="connsiteX338" fmla="*/ 3030176 w 11394183"/>
              <a:gd name="connsiteY338" fmla="*/ 1746393 h 3300883"/>
              <a:gd name="connsiteX339" fmla="*/ 2968483 w 11394183"/>
              <a:gd name="connsiteY339" fmla="*/ 1746393 h 3300883"/>
              <a:gd name="connsiteX340" fmla="*/ 2909695 w 11394183"/>
              <a:gd name="connsiteY340" fmla="*/ 1689782 h 3300883"/>
              <a:gd name="connsiteX341" fmla="*/ 2874131 w 11394183"/>
              <a:gd name="connsiteY341" fmla="*/ 1617928 h 3300883"/>
              <a:gd name="connsiteX342" fmla="*/ 2863970 w 11394183"/>
              <a:gd name="connsiteY342" fmla="*/ 1584542 h 3300883"/>
              <a:gd name="connsiteX343" fmla="*/ 2863970 w 11394183"/>
              <a:gd name="connsiteY343" fmla="*/ 535775 h 3300883"/>
              <a:gd name="connsiteX344" fmla="*/ 2871228 w 11394183"/>
              <a:gd name="connsiteY344" fmla="*/ 502389 h 3300883"/>
              <a:gd name="connsiteX345" fmla="*/ 2870501 w 11394183"/>
              <a:gd name="connsiteY345" fmla="*/ 503114 h 3300883"/>
              <a:gd name="connsiteX346" fmla="*/ 2906066 w 11394183"/>
              <a:gd name="connsiteY346" fmla="*/ 494405 h 3300883"/>
              <a:gd name="connsiteX347" fmla="*/ 3344443 w 11394183"/>
              <a:gd name="connsiteY347" fmla="*/ 495131 h 3300883"/>
              <a:gd name="connsiteX348" fmla="*/ 3378556 w 11394183"/>
              <a:gd name="connsiteY348" fmla="*/ 460293 h 3300883"/>
              <a:gd name="connsiteX349" fmla="*/ 3378556 w 11394183"/>
              <a:gd name="connsiteY349" fmla="*/ 206266 h 3300883"/>
              <a:gd name="connsiteX350" fmla="*/ 3393071 w 11394183"/>
              <a:gd name="connsiteY350" fmla="*/ 176509 h 3300883"/>
              <a:gd name="connsiteX351" fmla="*/ 3414845 w 11394183"/>
              <a:gd name="connsiteY351" fmla="*/ 154735 h 3300883"/>
              <a:gd name="connsiteX352" fmla="*/ 3417022 w 11394183"/>
              <a:gd name="connsiteY352" fmla="*/ 92317 h 3300883"/>
              <a:gd name="connsiteX353" fmla="*/ 3349523 w 11394183"/>
              <a:gd name="connsiteY353" fmla="*/ 62560 h 3300883"/>
              <a:gd name="connsiteX354" fmla="*/ 3300169 w 11394183"/>
              <a:gd name="connsiteY354" fmla="*/ 109736 h 3300883"/>
              <a:gd name="connsiteX355" fmla="*/ 3330653 w 11394183"/>
              <a:gd name="connsiteY355" fmla="*/ 180863 h 3300883"/>
              <a:gd name="connsiteX356" fmla="*/ 3352427 w 11394183"/>
              <a:gd name="connsiteY356" fmla="*/ 224411 h 3300883"/>
              <a:gd name="connsiteX357" fmla="*/ 3353153 w 11394183"/>
              <a:gd name="connsiteY357" fmla="*/ 438519 h 3300883"/>
              <a:gd name="connsiteX358" fmla="*/ 3319041 w 11394183"/>
              <a:gd name="connsiteY358" fmla="*/ 472632 h 3300883"/>
              <a:gd name="connsiteX359" fmla="*/ 2869050 w 11394183"/>
              <a:gd name="connsiteY359" fmla="*/ 471179 h 3300883"/>
              <a:gd name="connsiteX360" fmla="*/ 2825503 w 11394183"/>
              <a:gd name="connsiteY360" fmla="*/ 513276 h 3300883"/>
              <a:gd name="connsiteX361" fmla="*/ 2826955 w 11394183"/>
              <a:gd name="connsiteY361" fmla="*/ 1601961 h 3300883"/>
              <a:gd name="connsiteX362" fmla="*/ 2800100 w 11394183"/>
              <a:gd name="connsiteY362" fmla="*/ 1631719 h 3300883"/>
              <a:gd name="connsiteX363" fmla="*/ 2768891 w 11394183"/>
              <a:gd name="connsiteY363" fmla="*/ 1661476 h 3300883"/>
              <a:gd name="connsiteX364" fmla="*/ 2768891 w 11394183"/>
              <a:gd name="connsiteY364" fmla="*/ 1686878 h 3300883"/>
              <a:gd name="connsiteX365" fmla="*/ 2708650 w 11394183"/>
              <a:gd name="connsiteY365" fmla="*/ 1747845 h 3300883"/>
              <a:gd name="connsiteX366" fmla="*/ 2626636 w 11394183"/>
              <a:gd name="connsiteY366" fmla="*/ 1667282 h 3300883"/>
              <a:gd name="connsiteX367" fmla="*/ 2593976 w 11394183"/>
              <a:gd name="connsiteY367" fmla="*/ 1631719 h 3300883"/>
              <a:gd name="connsiteX368" fmla="*/ 2570751 w 11394183"/>
              <a:gd name="connsiteY368" fmla="*/ 1619380 h 3300883"/>
              <a:gd name="connsiteX369" fmla="*/ 2566396 w 11394183"/>
              <a:gd name="connsiteY369" fmla="*/ 1580914 h 3300883"/>
              <a:gd name="connsiteX370" fmla="*/ 2566396 w 11394183"/>
              <a:gd name="connsiteY370" fmla="*/ 137317 h 3300883"/>
              <a:gd name="connsiteX371" fmla="*/ 2573653 w 11394183"/>
              <a:gd name="connsiteY371" fmla="*/ 104655 h 3300883"/>
              <a:gd name="connsiteX372" fmla="*/ 2573653 w 11394183"/>
              <a:gd name="connsiteY372" fmla="*/ 105382 h 3300883"/>
              <a:gd name="connsiteX373" fmla="*/ 2580912 w 11394183"/>
              <a:gd name="connsiteY373" fmla="*/ 97398 h 3300883"/>
              <a:gd name="connsiteX374" fmla="*/ 2588896 w 11394183"/>
              <a:gd name="connsiteY374" fmla="*/ 40786 h 3300883"/>
              <a:gd name="connsiteX375" fmla="*/ 2529381 w 11394183"/>
              <a:gd name="connsiteY375" fmla="*/ 142 h 3300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</a:cxnLst>
            <a:rect l="l" t="t" r="r" b="b"/>
            <a:pathLst>
              <a:path w="11394183" h="3300883">
                <a:moveTo>
                  <a:pt x="3168075" y="3011446"/>
                </a:moveTo>
                <a:cubicBezTo>
                  <a:pt x="3133237" y="3004189"/>
                  <a:pt x="3141946" y="3031042"/>
                  <a:pt x="3141946" y="3047736"/>
                </a:cubicBezTo>
                <a:lnTo>
                  <a:pt x="3141946" y="3300883"/>
                </a:lnTo>
                <a:lnTo>
                  <a:pt x="3165898" y="3300883"/>
                </a:lnTo>
                <a:lnTo>
                  <a:pt x="3165898" y="3029591"/>
                </a:lnTo>
                <a:cubicBezTo>
                  <a:pt x="3165898" y="3023059"/>
                  <a:pt x="3167349" y="3017253"/>
                  <a:pt x="3168075" y="3011446"/>
                </a:cubicBezTo>
                <a:close/>
                <a:moveTo>
                  <a:pt x="2591366" y="3007317"/>
                </a:moveTo>
                <a:cubicBezTo>
                  <a:pt x="2577282" y="3007181"/>
                  <a:pt x="2577282" y="3023783"/>
                  <a:pt x="2577282" y="3041202"/>
                </a:cubicBezTo>
                <a:cubicBezTo>
                  <a:pt x="2577352" y="3127762"/>
                  <a:pt x="2577421" y="3214323"/>
                  <a:pt x="2577491" y="3300883"/>
                </a:cubicBezTo>
                <a:lnTo>
                  <a:pt x="2606313" y="3300883"/>
                </a:lnTo>
                <a:lnTo>
                  <a:pt x="2606313" y="3041928"/>
                </a:lnTo>
                <a:cubicBezTo>
                  <a:pt x="2606313" y="3031767"/>
                  <a:pt x="2604135" y="3022332"/>
                  <a:pt x="2610667" y="3013622"/>
                </a:cubicBezTo>
                <a:cubicBezTo>
                  <a:pt x="2602321" y="3009268"/>
                  <a:pt x="2596061" y="3007362"/>
                  <a:pt x="2591366" y="3007317"/>
                </a:cubicBezTo>
                <a:close/>
                <a:moveTo>
                  <a:pt x="2903083" y="3005447"/>
                </a:moveTo>
                <a:cubicBezTo>
                  <a:pt x="2898490" y="3005594"/>
                  <a:pt x="2893182" y="3007091"/>
                  <a:pt x="2887195" y="3009994"/>
                </a:cubicBezTo>
                <a:cubicBezTo>
                  <a:pt x="2869776" y="3018703"/>
                  <a:pt x="2877033" y="3035396"/>
                  <a:pt x="2877033" y="3048460"/>
                </a:cubicBezTo>
                <a:lnTo>
                  <a:pt x="2877033" y="3300883"/>
                </a:lnTo>
                <a:lnTo>
                  <a:pt x="2924210" y="3300883"/>
                </a:lnTo>
                <a:lnTo>
                  <a:pt x="2924210" y="3039025"/>
                </a:lnTo>
                <a:cubicBezTo>
                  <a:pt x="2924210" y="3016707"/>
                  <a:pt x="2916862" y="3005004"/>
                  <a:pt x="2903083" y="3005447"/>
                </a:cubicBezTo>
                <a:close/>
                <a:moveTo>
                  <a:pt x="1413840" y="2870642"/>
                </a:moveTo>
                <a:cubicBezTo>
                  <a:pt x="1414566" y="2872094"/>
                  <a:pt x="1414566" y="2872820"/>
                  <a:pt x="1414566" y="2874271"/>
                </a:cubicBezTo>
                <a:lnTo>
                  <a:pt x="1228038" y="2874271"/>
                </a:lnTo>
                <a:lnTo>
                  <a:pt x="1228038" y="2870642"/>
                </a:lnTo>
                <a:lnTo>
                  <a:pt x="1413840" y="2870642"/>
                </a:lnTo>
                <a:close/>
                <a:moveTo>
                  <a:pt x="3635032" y="2179418"/>
                </a:moveTo>
                <a:cubicBezTo>
                  <a:pt x="3639659" y="2178965"/>
                  <a:pt x="3644558" y="2179690"/>
                  <a:pt x="3649275" y="2179690"/>
                </a:cubicBezTo>
                <a:lnTo>
                  <a:pt x="4079669" y="2179690"/>
                </a:lnTo>
                <a:cubicBezTo>
                  <a:pt x="4084023" y="2179690"/>
                  <a:pt x="4089104" y="2180416"/>
                  <a:pt x="4093459" y="2186222"/>
                </a:cubicBezTo>
                <a:lnTo>
                  <a:pt x="3622421" y="2186222"/>
                </a:lnTo>
                <a:lnTo>
                  <a:pt x="3624598" y="2190577"/>
                </a:lnTo>
                <a:lnTo>
                  <a:pt x="4062975" y="2190577"/>
                </a:lnTo>
                <a:cubicBezTo>
                  <a:pt x="4092733" y="2190577"/>
                  <a:pt x="4102168" y="2197835"/>
                  <a:pt x="4102168" y="2228318"/>
                </a:cubicBezTo>
                <a:cubicBezTo>
                  <a:pt x="4101443" y="2291462"/>
                  <a:pt x="4099265" y="2353880"/>
                  <a:pt x="4093459" y="2416298"/>
                </a:cubicBezTo>
                <a:cubicBezTo>
                  <a:pt x="4091281" y="2438072"/>
                  <a:pt x="4082572" y="2447507"/>
                  <a:pt x="4059347" y="2447507"/>
                </a:cubicBezTo>
                <a:lnTo>
                  <a:pt x="3650000" y="2447507"/>
                </a:lnTo>
                <a:cubicBezTo>
                  <a:pt x="3628228" y="2447507"/>
                  <a:pt x="3618791" y="2440975"/>
                  <a:pt x="3621696" y="2418475"/>
                </a:cubicBezTo>
                <a:cubicBezTo>
                  <a:pt x="3623872" y="2400330"/>
                  <a:pt x="3615163" y="2397427"/>
                  <a:pt x="3598470" y="2396702"/>
                </a:cubicBezTo>
                <a:cubicBezTo>
                  <a:pt x="3567260" y="2394524"/>
                  <a:pt x="3533875" y="2408315"/>
                  <a:pt x="3504842" y="2387266"/>
                </a:cubicBezTo>
                <a:cubicBezTo>
                  <a:pt x="3496859" y="2341541"/>
                  <a:pt x="3493230" y="2295817"/>
                  <a:pt x="3506294" y="2251543"/>
                </a:cubicBezTo>
                <a:cubicBezTo>
                  <a:pt x="3543309" y="2237754"/>
                  <a:pt x="3580324" y="2239930"/>
                  <a:pt x="3618791" y="2250818"/>
                </a:cubicBezTo>
                <a:cubicBezTo>
                  <a:pt x="3625324" y="2232673"/>
                  <a:pt x="3620969" y="2213802"/>
                  <a:pt x="3620969" y="2195657"/>
                </a:cubicBezTo>
                <a:cubicBezTo>
                  <a:pt x="3617340" y="2192028"/>
                  <a:pt x="3614437" y="2188400"/>
                  <a:pt x="3622421" y="2186222"/>
                </a:cubicBezTo>
                <a:cubicBezTo>
                  <a:pt x="3626050" y="2181505"/>
                  <a:pt x="3630405" y="2179872"/>
                  <a:pt x="3635032" y="2179418"/>
                </a:cubicBezTo>
                <a:close/>
                <a:moveTo>
                  <a:pt x="76208" y="1218744"/>
                </a:moveTo>
                <a:cubicBezTo>
                  <a:pt x="10161" y="1219469"/>
                  <a:pt x="1452" y="1231082"/>
                  <a:pt x="0" y="1294951"/>
                </a:cubicBezTo>
                <a:lnTo>
                  <a:pt x="0" y="1338499"/>
                </a:lnTo>
                <a:lnTo>
                  <a:pt x="0" y="3206684"/>
                </a:lnTo>
                <a:cubicBezTo>
                  <a:pt x="0" y="3226280"/>
                  <a:pt x="0" y="3245151"/>
                  <a:pt x="1452" y="3264747"/>
                </a:cubicBezTo>
                <a:cubicBezTo>
                  <a:pt x="1815" y="3272731"/>
                  <a:pt x="2904" y="3280533"/>
                  <a:pt x="5988" y="3287337"/>
                </a:cubicBezTo>
                <a:lnTo>
                  <a:pt x="19459" y="3300883"/>
                </a:lnTo>
                <a:lnTo>
                  <a:pt x="25633" y="3300883"/>
                </a:lnTo>
                <a:lnTo>
                  <a:pt x="26219" y="3300311"/>
                </a:lnTo>
                <a:lnTo>
                  <a:pt x="26699" y="3300883"/>
                </a:lnTo>
                <a:lnTo>
                  <a:pt x="1001629" y="3300883"/>
                </a:lnTo>
                <a:lnTo>
                  <a:pt x="1038606" y="3290150"/>
                </a:lnTo>
                <a:cubicBezTo>
                  <a:pt x="1029171" y="3272006"/>
                  <a:pt x="1012478" y="3262570"/>
                  <a:pt x="997236" y="3251683"/>
                </a:cubicBezTo>
                <a:cubicBezTo>
                  <a:pt x="880384" y="3165314"/>
                  <a:pt x="784580" y="3060074"/>
                  <a:pt x="706920" y="2937416"/>
                </a:cubicBezTo>
                <a:cubicBezTo>
                  <a:pt x="643051" y="2835805"/>
                  <a:pt x="592971" y="2728388"/>
                  <a:pt x="566116" y="2610810"/>
                </a:cubicBezTo>
                <a:cubicBezTo>
                  <a:pt x="549423" y="2604278"/>
                  <a:pt x="548698" y="2591939"/>
                  <a:pt x="553779" y="2577424"/>
                </a:cubicBezTo>
                <a:cubicBezTo>
                  <a:pt x="551601" y="2570165"/>
                  <a:pt x="548698" y="2563633"/>
                  <a:pt x="545795" y="2556376"/>
                </a:cubicBezTo>
                <a:cubicBezTo>
                  <a:pt x="528376" y="2515006"/>
                  <a:pt x="524021" y="2470007"/>
                  <a:pt x="521117" y="2426459"/>
                </a:cubicBezTo>
                <a:cubicBezTo>
                  <a:pt x="513134" y="2316139"/>
                  <a:pt x="511682" y="2205819"/>
                  <a:pt x="528376" y="2095499"/>
                </a:cubicBezTo>
                <a:cubicBezTo>
                  <a:pt x="529827" y="2086789"/>
                  <a:pt x="529827" y="2075903"/>
                  <a:pt x="538537" y="2069371"/>
                </a:cubicBezTo>
                <a:lnTo>
                  <a:pt x="538537" y="2066467"/>
                </a:lnTo>
                <a:cubicBezTo>
                  <a:pt x="539988" y="1990260"/>
                  <a:pt x="567568" y="1919857"/>
                  <a:pt x="593697" y="1850181"/>
                </a:cubicBezTo>
                <a:cubicBezTo>
                  <a:pt x="656115" y="1685427"/>
                  <a:pt x="751193" y="1540995"/>
                  <a:pt x="880384" y="1419788"/>
                </a:cubicBezTo>
                <a:cubicBezTo>
                  <a:pt x="888368" y="1411804"/>
                  <a:pt x="894175" y="1398014"/>
                  <a:pt x="909415" y="1403095"/>
                </a:cubicBezTo>
                <a:cubicBezTo>
                  <a:pt x="920303" y="1366079"/>
                  <a:pt x="955866" y="1353741"/>
                  <a:pt x="981269" y="1331967"/>
                </a:cubicBezTo>
                <a:cubicBezTo>
                  <a:pt x="1013204" y="1305113"/>
                  <a:pt x="1050219" y="1283340"/>
                  <a:pt x="1085057" y="1260114"/>
                </a:cubicBezTo>
                <a:cubicBezTo>
                  <a:pt x="1096670" y="1252856"/>
                  <a:pt x="1108282" y="1246324"/>
                  <a:pt x="1107556" y="1230357"/>
                </a:cubicBezTo>
                <a:cubicBezTo>
                  <a:pt x="1096670" y="1217293"/>
                  <a:pt x="1080703" y="1219469"/>
                  <a:pt x="1066912" y="1219469"/>
                </a:cubicBezTo>
                <a:lnTo>
                  <a:pt x="76208" y="1218744"/>
                </a:lnTo>
                <a:close/>
                <a:moveTo>
                  <a:pt x="2529381" y="142"/>
                </a:moveTo>
                <a:cubicBezTo>
                  <a:pt x="2501075" y="1594"/>
                  <a:pt x="2475672" y="16835"/>
                  <a:pt x="2466963" y="46592"/>
                </a:cubicBezTo>
                <a:cubicBezTo>
                  <a:pt x="2458978" y="74898"/>
                  <a:pt x="2469866" y="98849"/>
                  <a:pt x="2497445" y="111914"/>
                </a:cubicBezTo>
                <a:cubicBezTo>
                  <a:pt x="2522849" y="124252"/>
                  <a:pt x="2527929" y="143122"/>
                  <a:pt x="2527929" y="169977"/>
                </a:cubicBezTo>
                <a:cubicBezTo>
                  <a:pt x="2527203" y="594564"/>
                  <a:pt x="2527203" y="1019152"/>
                  <a:pt x="2527203" y="1443739"/>
                </a:cubicBezTo>
                <a:cubicBezTo>
                  <a:pt x="2527203" y="1496721"/>
                  <a:pt x="2527929" y="1550430"/>
                  <a:pt x="2527203" y="1603413"/>
                </a:cubicBezTo>
                <a:cubicBezTo>
                  <a:pt x="2527203" y="1613574"/>
                  <a:pt x="2532284" y="1629541"/>
                  <a:pt x="2517042" y="1630267"/>
                </a:cubicBezTo>
                <a:cubicBezTo>
                  <a:pt x="2487285" y="1632444"/>
                  <a:pt x="2491640" y="1652766"/>
                  <a:pt x="2491640" y="1671637"/>
                </a:cubicBezTo>
                <a:cubicBezTo>
                  <a:pt x="2491640" y="1688330"/>
                  <a:pt x="2490188" y="1705749"/>
                  <a:pt x="2491640" y="1722443"/>
                </a:cubicBezTo>
                <a:cubicBezTo>
                  <a:pt x="2493091" y="1740587"/>
                  <a:pt x="2487285" y="1749297"/>
                  <a:pt x="2467688" y="1748571"/>
                </a:cubicBezTo>
                <a:cubicBezTo>
                  <a:pt x="2436480" y="1747845"/>
                  <a:pt x="2404544" y="1747845"/>
                  <a:pt x="2373335" y="1748571"/>
                </a:cubicBezTo>
                <a:cubicBezTo>
                  <a:pt x="2354465" y="1749297"/>
                  <a:pt x="2348658" y="1739861"/>
                  <a:pt x="2349384" y="1721716"/>
                </a:cubicBezTo>
                <a:cubicBezTo>
                  <a:pt x="2350110" y="1697766"/>
                  <a:pt x="2350110" y="1673089"/>
                  <a:pt x="2349384" y="1649137"/>
                </a:cubicBezTo>
                <a:cubicBezTo>
                  <a:pt x="2349384" y="1641154"/>
                  <a:pt x="2355191" y="1627363"/>
                  <a:pt x="2337046" y="1630993"/>
                </a:cubicBezTo>
                <a:cubicBezTo>
                  <a:pt x="2311644" y="1636073"/>
                  <a:pt x="2310918" y="1622283"/>
                  <a:pt x="2310918" y="1601961"/>
                </a:cubicBezTo>
                <a:lnTo>
                  <a:pt x="2310918" y="861655"/>
                </a:lnTo>
                <a:cubicBezTo>
                  <a:pt x="2310918" y="842059"/>
                  <a:pt x="2313820" y="823914"/>
                  <a:pt x="2322530" y="805769"/>
                </a:cubicBezTo>
                <a:cubicBezTo>
                  <a:pt x="2345030" y="760044"/>
                  <a:pt x="2314547" y="715046"/>
                  <a:pt x="2265193" y="717949"/>
                </a:cubicBezTo>
                <a:cubicBezTo>
                  <a:pt x="2232533" y="720126"/>
                  <a:pt x="2210033" y="744077"/>
                  <a:pt x="2207130" y="781093"/>
                </a:cubicBezTo>
                <a:cubicBezTo>
                  <a:pt x="2204952" y="813753"/>
                  <a:pt x="2215839" y="836978"/>
                  <a:pt x="2253580" y="838430"/>
                </a:cubicBezTo>
                <a:cubicBezTo>
                  <a:pt x="2281886" y="839881"/>
                  <a:pt x="2277531" y="860204"/>
                  <a:pt x="2277531" y="877622"/>
                </a:cubicBezTo>
                <a:cubicBezTo>
                  <a:pt x="2277531" y="1117133"/>
                  <a:pt x="2276806" y="1356644"/>
                  <a:pt x="2278257" y="1596155"/>
                </a:cubicBezTo>
                <a:cubicBezTo>
                  <a:pt x="2278984" y="1626638"/>
                  <a:pt x="2268823" y="1635348"/>
                  <a:pt x="2241242" y="1631719"/>
                </a:cubicBezTo>
                <a:cubicBezTo>
                  <a:pt x="2215113" y="1628090"/>
                  <a:pt x="2205678" y="1638976"/>
                  <a:pt x="2205678" y="1666557"/>
                </a:cubicBezTo>
                <a:cubicBezTo>
                  <a:pt x="2205678" y="1692685"/>
                  <a:pt x="2223097" y="1729700"/>
                  <a:pt x="2204952" y="1742764"/>
                </a:cubicBezTo>
                <a:cubicBezTo>
                  <a:pt x="2186808" y="1756554"/>
                  <a:pt x="2151244" y="1747119"/>
                  <a:pt x="2123665" y="1747845"/>
                </a:cubicBezTo>
                <a:cubicBezTo>
                  <a:pt x="2116406" y="1747845"/>
                  <a:pt x="2109148" y="1747119"/>
                  <a:pt x="2101890" y="1747845"/>
                </a:cubicBezTo>
                <a:cubicBezTo>
                  <a:pt x="2081568" y="1749297"/>
                  <a:pt x="2073584" y="1740587"/>
                  <a:pt x="2074309" y="1720265"/>
                </a:cubicBezTo>
                <a:cubicBezTo>
                  <a:pt x="2075035" y="1689782"/>
                  <a:pt x="2074309" y="1660025"/>
                  <a:pt x="2074309" y="1630993"/>
                </a:cubicBezTo>
                <a:cubicBezTo>
                  <a:pt x="2051085" y="1625187"/>
                  <a:pt x="2026407" y="1644057"/>
                  <a:pt x="2008989" y="1618655"/>
                </a:cubicBezTo>
                <a:cubicBezTo>
                  <a:pt x="2001730" y="1613574"/>
                  <a:pt x="2002456" y="1606316"/>
                  <a:pt x="2002456" y="1599058"/>
                </a:cubicBezTo>
                <a:lnTo>
                  <a:pt x="2002456" y="1135278"/>
                </a:lnTo>
                <a:cubicBezTo>
                  <a:pt x="2002456" y="1129472"/>
                  <a:pt x="2003908" y="1123665"/>
                  <a:pt x="2005359" y="1117859"/>
                </a:cubicBezTo>
                <a:lnTo>
                  <a:pt x="1660609" y="1117859"/>
                </a:lnTo>
                <a:cubicBezTo>
                  <a:pt x="1647545" y="1117859"/>
                  <a:pt x="1630126" y="1124391"/>
                  <a:pt x="1623594" y="1104795"/>
                </a:cubicBezTo>
                <a:cubicBezTo>
                  <a:pt x="1614159" y="1095359"/>
                  <a:pt x="1617788" y="1083747"/>
                  <a:pt x="1617788" y="1073586"/>
                </a:cubicBezTo>
                <a:lnTo>
                  <a:pt x="1617788" y="606177"/>
                </a:lnTo>
                <a:cubicBezTo>
                  <a:pt x="1617788" y="596016"/>
                  <a:pt x="1614159" y="584403"/>
                  <a:pt x="1623594" y="575693"/>
                </a:cubicBezTo>
                <a:lnTo>
                  <a:pt x="1623594" y="576420"/>
                </a:lnTo>
                <a:cubicBezTo>
                  <a:pt x="1622868" y="569888"/>
                  <a:pt x="1622868" y="563356"/>
                  <a:pt x="1631577" y="561903"/>
                </a:cubicBezTo>
                <a:lnTo>
                  <a:pt x="1640287" y="498760"/>
                </a:lnTo>
                <a:cubicBezTo>
                  <a:pt x="1631577" y="466825"/>
                  <a:pt x="1603997" y="465374"/>
                  <a:pt x="1579321" y="467551"/>
                </a:cubicBezTo>
                <a:cubicBezTo>
                  <a:pt x="1548838" y="470454"/>
                  <a:pt x="1530693" y="492953"/>
                  <a:pt x="1526338" y="523437"/>
                </a:cubicBezTo>
                <a:cubicBezTo>
                  <a:pt x="1522709" y="546662"/>
                  <a:pt x="1523435" y="572791"/>
                  <a:pt x="1551015" y="578596"/>
                </a:cubicBezTo>
                <a:cubicBezTo>
                  <a:pt x="1582224" y="585855"/>
                  <a:pt x="1581498" y="605451"/>
                  <a:pt x="1581498" y="629402"/>
                </a:cubicBezTo>
                <a:cubicBezTo>
                  <a:pt x="1580772" y="793430"/>
                  <a:pt x="1580772" y="958186"/>
                  <a:pt x="1581498" y="1122214"/>
                </a:cubicBezTo>
                <a:cubicBezTo>
                  <a:pt x="1581498" y="1130923"/>
                  <a:pt x="1575692" y="1141810"/>
                  <a:pt x="1585853" y="1149068"/>
                </a:cubicBezTo>
                <a:cubicBezTo>
                  <a:pt x="1593836" y="1138182"/>
                  <a:pt x="1605449" y="1141084"/>
                  <a:pt x="1615610" y="1141084"/>
                </a:cubicBezTo>
                <a:lnTo>
                  <a:pt x="1943667" y="1141084"/>
                </a:lnTo>
                <a:cubicBezTo>
                  <a:pt x="1953828" y="1141084"/>
                  <a:pt x="1966167" y="1136729"/>
                  <a:pt x="1972699" y="1149793"/>
                </a:cubicBezTo>
                <a:cubicBezTo>
                  <a:pt x="1975602" y="1154874"/>
                  <a:pt x="1979957" y="1160681"/>
                  <a:pt x="1979957" y="1165761"/>
                </a:cubicBezTo>
                <a:cubicBezTo>
                  <a:pt x="1980683" y="1313822"/>
                  <a:pt x="1980683" y="1462609"/>
                  <a:pt x="1980683" y="1611396"/>
                </a:cubicBezTo>
                <a:cubicBezTo>
                  <a:pt x="1980683" y="1620106"/>
                  <a:pt x="1978506" y="1630993"/>
                  <a:pt x="1968344" y="1630267"/>
                </a:cubicBezTo>
                <a:cubicBezTo>
                  <a:pt x="1932780" y="1628090"/>
                  <a:pt x="1938587" y="1652766"/>
                  <a:pt x="1938587" y="1673814"/>
                </a:cubicBezTo>
                <a:cubicBezTo>
                  <a:pt x="1938587" y="1690507"/>
                  <a:pt x="1937861" y="1707927"/>
                  <a:pt x="1939313" y="1724619"/>
                </a:cubicBezTo>
                <a:cubicBezTo>
                  <a:pt x="1940764" y="1742764"/>
                  <a:pt x="1932780" y="1747845"/>
                  <a:pt x="1916087" y="1747845"/>
                </a:cubicBezTo>
                <a:cubicBezTo>
                  <a:pt x="1884878" y="1747119"/>
                  <a:pt x="1852943" y="1746393"/>
                  <a:pt x="1821734" y="1747845"/>
                </a:cubicBezTo>
                <a:cubicBezTo>
                  <a:pt x="1801413" y="1748571"/>
                  <a:pt x="1797058" y="1738410"/>
                  <a:pt x="1797784" y="1720991"/>
                </a:cubicBezTo>
                <a:cubicBezTo>
                  <a:pt x="1798509" y="1697039"/>
                  <a:pt x="1797784" y="1672363"/>
                  <a:pt x="1797784" y="1648412"/>
                </a:cubicBezTo>
                <a:cubicBezTo>
                  <a:pt x="1797784" y="1638976"/>
                  <a:pt x="1799235" y="1627363"/>
                  <a:pt x="1783993" y="1629541"/>
                </a:cubicBezTo>
                <a:cubicBezTo>
                  <a:pt x="1758591" y="1633170"/>
                  <a:pt x="1760768" y="1615751"/>
                  <a:pt x="1760768" y="1599784"/>
                </a:cubicBezTo>
                <a:cubicBezTo>
                  <a:pt x="1760768" y="1522124"/>
                  <a:pt x="1759317" y="1445191"/>
                  <a:pt x="1760768" y="1367531"/>
                </a:cubicBezTo>
                <a:cubicBezTo>
                  <a:pt x="1761494" y="1341403"/>
                  <a:pt x="1754236" y="1333418"/>
                  <a:pt x="1726656" y="1333418"/>
                </a:cubicBezTo>
                <a:lnTo>
                  <a:pt x="1349971" y="1334145"/>
                </a:lnTo>
                <a:cubicBezTo>
                  <a:pt x="1331826" y="1334145"/>
                  <a:pt x="1316584" y="1334145"/>
                  <a:pt x="1301343" y="1318178"/>
                </a:cubicBezTo>
                <a:cubicBezTo>
                  <a:pt x="1281021" y="1296404"/>
                  <a:pt x="1232393" y="1300758"/>
                  <a:pt x="1212797" y="1320354"/>
                </a:cubicBezTo>
                <a:cubicBezTo>
                  <a:pt x="1184491" y="1349386"/>
                  <a:pt x="1183765" y="1377692"/>
                  <a:pt x="1212071" y="1411078"/>
                </a:cubicBezTo>
                <a:cubicBezTo>
                  <a:pt x="1241102" y="1417610"/>
                  <a:pt x="1270134" y="1416885"/>
                  <a:pt x="1299166" y="1409626"/>
                </a:cubicBezTo>
                <a:cubicBezTo>
                  <a:pt x="1296262" y="1401643"/>
                  <a:pt x="1299891" y="1397289"/>
                  <a:pt x="1307149" y="1395111"/>
                </a:cubicBezTo>
                <a:lnTo>
                  <a:pt x="1307149" y="1395837"/>
                </a:lnTo>
                <a:cubicBezTo>
                  <a:pt x="1306423" y="1363902"/>
                  <a:pt x="1320940" y="1351563"/>
                  <a:pt x="1353600" y="1352289"/>
                </a:cubicBezTo>
                <a:cubicBezTo>
                  <a:pt x="1463920" y="1353741"/>
                  <a:pt x="1573515" y="1352289"/>
                  <a:pt x="1683835" y="1353015"/>
                </a:cubicBezTo>
                <a:cubicBezTo>
                  <a:pt x="1694721" y="1353015"/>
                  <a:pt x="1717947" y="1343580"/>
                  <a:pt x="1707060" y="1372612"/>
                </a:cubicBezTo>
                <a:cubicBezTo>
                  <a:pt x="1709238" y="1382047"/>
                  <a:pt x="1713592" y="1390756"/>
                  <a:pt x="1713592" y="1400191"/>
                </a:cubicBezTo>
                <a:cubicBezTo>
                  <a:pt x="1714317" y="1472044"/>
                  <a:pt x="1714317" y="1543172"/>
                  <a:pt x="1715043" y="1614299"/>
                </a:cubicBezTo>
                <a:cubicBezTo>
                  <a:pt x="1715043" y="1627363"/>
                  <a:pt x="1707785" y="1631719"/>
                  <a:pt x="1696899" y="1630267"/>
                </a:cubicBezTo>
                <a:cubicBezTo>
                  <a:pt x="1662787" y="1624461"/>
                  <a:pt x="1659158" y="1644057"/>
                  <a:pt x="1661335" y="1670911"/>
                </a:cubicBezTo>
                <a:cubicBezTo>
                  <a:pt x="1662787" y="1686878"/>
                  <a:pt x="1660609" y="1702846"/>
                  <a:pt x="1662061" y="1718087"/>
                </a:cubicBezTo>
                <a:cubicBezTo>
                  <a:pt x="1664964" y="1741313"/>
                  <a:pt x="1654077" y="1747845"/>
                  <a:pt x="1633030" y="1747119"/>
                </a:cubicBezTo>
                <a:cubicBezTo>
                  <a:pt x="1603997" y="1745668"/>
                  <a:pt x="1574966" y="1745668"/>
                  <a:pt x="1545934" y="1747119"/>
                </a:cubicBezTo>
                <a:cubicBezTo>
                  <a:pt x="1524886" y="1748571"/>
                  <a:pt x="1517628" y="1739861"/>
                  <a:pt x="1519080" y="1719540"/>
                </a:cubicBezTo>
                <a:cubicBezTo>
                  <a:pt x="1519806" y="1702846"/>
                  <a:pt x="1518354" y="1685427"/>
                  <a:pt x="1519080" y="1668734"/>
                </a:cubicBezTo>
                <a:cubicBezTo>
                  <a:pt x="1520532" y="1646960"/>
                  <a:pt x="1519806" y="1627363"/>
                  <a:pt x="1495129" y="1617928"/>
                </a:cubicBezTo>
                <a:cubicBezTo>
                  <a:pt x="1481339" y="1580914"/>
                  <a:pt x="1491500" y="1542447"/>
                  <a:pt x="1490048" y="1504706"/>
                </a:cubicBezTo>
                <a:cubicBezTo>
                  <a:pt x="1482065" y="1502528"/>
                  <a:pt x="1473355" y="1499625"/>
                  <a:pt x="1465372" y="1499625"/>
                </a:cubicBezTo>
                <a:lnTo>
                  <a:pt x="934093" y="1499625"/>
                </a:lnTo>
                <a:cubicBezTo>
                  <a:pt x="900707" y="1499625"/>
                  <a:pt x="866595" y="1501802"/>
                  <a:pt x="833208" y="1502528"/>
                </a:cubicBezTo>
                <a:cubicBezTo>
                  <a:pt x="816515" y="1503979"/>
                  <a:pt x="815063" y="1521398"/>
                  <a:pt x="794741" y="1533737"/>
                </a:cubicBezTo>
                <a:lnTo>
                  <a:pt x="898529" y="1533737"/>
                </a:lnTo>
                <a:lnTo>
                  <a:pt x="1415292" y="1533737"/>
                </a:lnTo>
                <a:cubicBezTo>
                  <a:pt x="1427631" y="1533737"/>
                  <a:pt x="1442872" y="1525753"/>
                  <a:pt x="1450130" y="1543898"/>
                </a:cubicBezTo>
                <a:cubicBezTo>
                  <a:pt x="1450856" y="1556236"/>
                  <a:pt x="1450856" y="1568575"/>
                  <a:pt x="1452307" y="1580187"/>
                </a:cubicBezTo>
                <a:cubicBezTo>
                  <a:pt x="1455936" y="1612848"/>
                  <a:pt x="1450856" y="1637525"/>
                  <a:pt x="1408034" y="1629541"/>
                </a:cubicBezTo>
                <a:cubicBezTo>
                  <a:pt x="1391341" y="1626638"/>
                  <a:pt x="1382631" y="1635348"/>
                  <a:pt x="1384083" y="1652766"/>
                </a:cubicBezTo>
                <a:lnTo>
                  <a:pt x="1384083" y="1663653"/>
                </a:lnTo>
                <a:cubicBezTo>
                  <a:pt x="1382631" y="1744942"/>
                  <a:pt x="1382631" y="1744942"/>
                  <a:pt x="1299891" y="1744942"/>
                </a:cubicBezTo>
                <a:cubicBezTo>
                  <a:pt x="1211345" y="1744942"/>
                  <a:pt x="1211345" y="1744942"/>
                  <a:pt x="1211345" y="1834214"/>
                </a:cubicBezTo>
                <a:cubicBezTo>
                  <a:pt x="1211345" y="1877035"/>
                  <a:pt x="1209894" y="1919132"/>
                  <a:pt x="1211345" y="1961227"/>
                </a:cubicBezTo>
                <a:cubicBezTo>
                  <a:pt x="1212071" y="1982275"/>
                  <a:pt x="1204813" y="1989533"/>
                  <a:pt x="1184491" y="1988082"/>
                </a:cubicBezTo>
                <a:cubicBezTo>
                  <a:pt x="1168523" y="1986630"/>
                  <a:pt x="1153282" y="1987355"/>
                  <a:pt x="1137315" y="1988082"/>
                </a:cubicBezTo>
                <a:cubicBezTo>
                  <a:pt x="1119170" y="1988807"/>
                  <a:pt x="1098847" y="1980823"/>
                  <a:pt x="1090864" y="2009129"/>
                </a:cubicBezTo>
                <a:cubicBezTo>
                  <a:pt x="1087235" y="2020742"/>
                  <a:pt x="1069090" y="2016388"/>
                  <a:pt x="1057477" y="2016388"/>
                </a:cubicBezTo>
                <a:lnTo>
                  <a:pt x="557408" y="2014210"/>
                </a:lnTo>
                <a:cubicBezTo>
                  <a:pt x="544344" y="2044694"/>
                  <a:pt x="558859" y="2049048"/>
                  <a:pt x="586439" y="2049048"/>
                </a:cubicBezTo>
                <a:lnTo>
                  <a:pt x="1056026" y="2049048"/>
                </a:lnTo>
                <a:cubicBezTo>
                  <a:pt x="1067639" y="2049774"/>
                  <a:pt x="1083606" y="2041791"/>
                  <a:pt x="1090864" y="2059209"/>
                </a:cubicBezTo>
                <a:cubicBezTo>
                  <a:pt x="1097396" y="2078080"/>
                  <a:pt x="1093041" y="2097676"/>
                  <a:pt x="1094493" y="2116546"/>
                </a:cubicBezTo>
                <a:cubicBezTo>
                  <a:pt x="1132234" y="2115095"/>
                  <a:pt x="1170701" y="2102757"/>
                  <a:pt x="1206991" y="2122353"/>
                </a:cubicBezTo>
                <a:cubicBezTo>
                  <a:pt x="1214248" y="2162997"/>
                  <a:pt x="1208442" y="2204367"/>
                  <a:pt x="1210619" y="2245011"/>
                </a:cubicBezTo>
                <a:cubicBezTo>
                  <a:pt x="1212071" y="2260979"/>
                  <a:pt x="1204813" y="2266785"/>
                  <a:pt x="1189571" y="2266060"/>
                </a:cubicBezTo>
                <a:lnTo>
                  <a:pt x="1142395" y="2266060"/>
                </a:lnTo>
                <a:cubicBezTo>
                  <a:pt x="1117718" y="2265333"/>
                  <a:pt x="1090864" y="2259527"/>
                  <a:pt x="1093767" y="2301623"/>
                </a:cubicBezTo>
                <a:cubicBezTo>
                  <a:pt x="1095218" y="2321219"/>
                  <a:pt x="1073445" y="2313962"/>
                  <a:pt x="1061832" y="2313962"/>
                </a:cubicBezTo>
                <a:lnTo>
                  <a:pt x="528376" y="2313962"/>
                </a:lnTo>
                <a:cubicBezTo>
                  <a:pt x="522570" y="2340090"/>
                  <a:pt x="534909" y="2346622"/>
                  <a:pt x="559586" y="2346622"/>
                </a:cubicBezTo>
                <a:lnTo>
                  <a:pt x="1055300" y="2346622"/>
                </a:lnTo>
                <a:cubicBezTo>
                  <a:pt x="1066912" y="2347348"/>
                  <a:pt x="1085057" y="2336461"/>
                  <a:pt x="1091589" y="2358235"/>
                </a:cubicBezTo>
                <a:cubicBezTo>
                  <a:pt x="1089412" y="2391621"/>
                  <a:pt x="1103202" y="2401056"/>
                  <a:pt x="1137315" y="2399605"/>
                </a:cubicBezTo>
                <a:cubicBezTo>
                  <a:pt x="1210619" y="2395976"/>
                  <a:pt x="1210619" y="2398153"/>
                  <a:pt x="1210619" y="2470732"/>
                </a:cubicBezTo>
                <a:lnTo>
                  <a:pt x="1137315" y="2543311"/>
                </a:lnTo>
                <a:cubicBezTo>
                  <a:pt x="1118444" y="2544037"/>
                  <a:pt x="1095944" y="2536053"/>
                  <a:pt x="1092315" y="2569440"/>
                </a:cubicBezTo>
                <a:cubicBezTo>
                  <a:pt x="1090864" y="2585407"/>
                  <a:pt x="1069816" y="2578149"/>
                  <a:pt x="1057477" y="2578149"/>
                </a:cubicBezTo>
                <a:lnTo>
                  <a:pt x="557408" y="2578875"/>
                </a:lnTo>
                <a:cubicBezTo>
                  <a:pt x="560311" y="2604278"/>
                  <a:pt x="579907" y="2599197"/>
                  <a:pt x="595875" y="2599197"/>
                </a:cubicBezTo>
                <a:lnTo>
                  <a:pt x="1048042" y="2599922"/>
                </a:lnTo>
                <a:cubicBezTo>
                  <a:pt x="1061106" y="2599922"/>
                  <a:pt x="1077074" y="2592665"/>
                  <a:pt x="1087235" y="2608632"/>
                </a:cubicBezTo>
                <a:cubicBezTo>
                  <a:pt x="1101025" y="2628954"/>
                  <a:pt x="1089412" y="2652905"/>
                  <a:pt x="1095218" y="2673954"/>
                </a:cubicBezTo>
                <a:cubicBezTo>
                  <a:pt x="1132234" y="2665244"/>
                  <a:pt x="1168523" y="2656534"/>
                  <a:pt x="1204087" y="2679034"/>
                </a:cubicBezTo>
                <a:cubicBezTo>
                  <a:pt x="1213523" y="2689195"/>
                  <a:pt x="1209894" y="2702260"/>
                  <a:pt x="1209894" y="2713872"/>
                </a:cubicBezTo>
                <a:cubicBezTo>
                  <a:pt x="1209894" y="2761048"/>
                  <a:pt x="1211345" y="2808224"/>
                  <a:pt x="1209167" y="2855401"/>
                </a:cubicBezTo>
                <a:cubicBezTo>
                  <a:pt x="1208442" y="2876449"/>
                  <a:pt x="1214974" y="2882981"/>
                  <a:pt x="1235296" y="2882255"/>
                </a:cubicBezTo>
                <a:cubicBezTo>
                  <a:pt x="1282473" y="2880804"/>
                  <a:pt x="1329649" y="2883707"/>
                  <a:pt x="1376825" y="2880804"/>
                </a:cubicBezTo>
                <a:cubicBezTo>
                  <a:pt x="1413115" y="2877900"/>
                  <a:pt x="1426179" y="2888061"/>
                  <a:pt x="1423276" y="2925802"/>
                </a:cubicBezTo>
                <a:cubicBezTo>
                  <a:pt x="1421824" y="2952657"/>
                  <a:pt x="1406583" y="2988220"/>
                  <a:pt x="1448678" y="3003462"/>
                </a:cubicBezTo>
                <a:cubicBezTo>
                  <a:pt x="1451582" y="3004188"/>
                  <a:pt x="1450856" y="3016526"/>
                  <a:pt x="1450856" y="3023784"/>
                </a:cubicBezTo>
                <a:lnTo>
                  <a:pt x="1450856" y="3300883"/>
                </a:lnTo>
                <a:lnTo>
                  <a:pt x="1490048" y="3300883"/>
                </a:lnTo>
                <a:lnTo>
                  <a:pt x="1490048" y="3027414"/>
                </a:lnTo>
                <a:cubicBezTo>
                  <a:pt x="1490048" y="3015075"/>
                  <a:pt x="1484242" y="3000559"/>
                  <a:pt x="1496580" y="2990398"/>
                </a:cubicBezTo>
                <a:lnTo>
                  <a:pt x="1495855" y="2991124"/>
                </a:lnTo>
                <a:cubicBezTo>
                  <a:pt x="1497307" y="2989673"/>
                  <a:pt x="1498032" y="2987495"/>
                  <a:pt x="1500210" y="2986043"/>
                </a:cubicBezTo>
                <a:cubicBezTo>
                  <a:pt x="1516903" y="2976608"/>
                  <a:pt x="1543031" y="2995478"/>
                  <a:pt x="1551741" y="2972979"/>
                </a:cubicBezTo>
                <a:cubicBezTo>
                  <a:pt x="1558273" y="2956286"/>
                  <a:pt x="1553918" y="2935238"/>
                  <a:pt x="1553918" y="2915641"/>
                </a:cubicBezTo>
                <a:cubicBezTo>
                  <a:pt x="1553918" y="2868465"/>
                  <a:pt x="1553918" y="2866288"/>
                  <a:pt x="1601821" y="2869191"/>
                </a:cubicBezTo>
                <a:cubicBezTo>
                  <a:pt x="1633755" y="2871368"/>
                  <a:pt x="1667867" y="2856853"/>
                  <a:pt x="1698350" y="2879352"/>
                </a:cubicBezTo>
                <a:cubicBezTo>
                  <a:pt x="1710689" y="2933061"/>
                  <a:pt x="1712141" y="2988946"/>
                  <a:pt x="1712866" y="3041929"/>
                </a:cubicBezTo>
                <a:lnTo>
                  <a:pt x="1713637" y="3300883"/>
                </a:lnTo>
                <a:lnTo>
                  <a:pt x="1762496" y="3300883"/>
                </a:lnTo>
                <a:lnTo>
                  <a:pt x="1762220" y="3001284"/>
                </a:lnTo>
                <a:cubicBezTo>
                  <a:pt x="1757865" y="2971528"/>
                  <a:pt x="1781817" y="2985317"/>
                  <a:pt x="1790526" y="2986043"/>
                </a:cubicBezTo>
                <a:cubicBezTo>
                  <a:pt x="1823912" y="2989673"/>
                  <a:pt x="1832622" y="2976608"/>
                  <a:pt x="1831896" y="2943947"/>
                </a:cubicBezTo>
                <a:cubicBezTo>
                  <a:pt x="1830444" y="2859030"/>
                  <a:pt x="1820283" y="2869191"/>
                  <a:pt x="1905926" y="2869917"/>
                </a:cubicBezTo>
                <a:cubicBezTo>
                  <a:pt x="1929877" y="2869917"/>
                  <a:pt x="1956006" y="2859756"/>
                  <a:pt x="1978506" y="2878626"/>
                </a:cubicBezTo>
                <a:cubicBezTo>
                  <a:pt x="1986489" y="2908384"/>
                  <a:pt x="1979957" y="2938867"/>
                  <a:pt x="1982134" y="2968624"/>
                </a:cubicBezTo>
                <a:cubicBezTo>
                  <a:pt x="1982860" y="2978060"/>
                  <a:pt x="1978506" y="2991849"/>
                  <a:pt x="1991570" y="2992576"/>
                </a:cubicBezTo>
                <a:cubicBezTo>
                  <a:pt x="2022053" y="2994752"/>
                  <a:pt x="2016247" y="3016526"/>
                  <a:pt x="2016247" y="3034671"/>
                </a:cubicBezTo>
                <a:lnTo>
                  <a:pt x="2016442" y="3300883"/>
                </a:lnTo>
                <a:lnTo>
                  <a:pt x="2053457" y="3300883"/>
                </a:lnTo>
                <a:lnTo>
                  <a:pt x="2053262" y="3025236"/>
                </a:lnTo>
                <a:cubicBezTo>
                  <a:pt x="2053262" y="2999108"/>
                  <a:pt x="2053988" y="2978785"/>
                  <a:pt x="2088826" y="2983866"/>
                </a:cubicBezTo>
                <a:cubicBezTo>
                  <a:pt x="2100439" y="2985317"/>
                  <a:pt x="2106244" y="2978785"/>
                  <a:pt x="2106244" y="2966447"/>
                </a:cubicBezTo>
                <a:lnTo>
                  <a:pt x="2106244" y="2944673"/>
                </a:lnTo>
                <a:cubicBezTo>
                  <a:pt x="2107696" y="2857578"/>
                  <a:pt x="2095358" y="2868465"/>
                  <a:pt x="2184631" y="2869917"/>
                </a:cubicBezTo>
                <a:cubicBezTo>
                  <a:pt x="2207130" y="2869917"/>
                  <a:pt x="2234710" y="2855401"/>
                  <a:pt x="2254307" y="2880078"/>
                </a:cubicBezTo>
                <a:cubicBezTo>
                  <a:pt x="2261563" y="2909835"/>
                  <a:pt x="2257935" y="2940318"/>
                  <a:pt x="2257210" y="2970075"/>
                </a:cubicBezTo>
                <a:cubicBezTo>
                  <a:pt x="2257210" y="2986769"/>
                  <a:pt x="2258661" y="2996205"/>
                  <a:pt x="2277531" y="2993301"/>
                </a:cubicBezTo>
                <a:cubicBezTo>
                  <a:pt x="2312369" y="2987495"/>
                  <a:pt x="2316725" y="3006365"/>
                  <a:pt x="2316725" y="3035397"/>
                </a:cubicBezTo>
                <a:lnTo>
                  <a:pt x="2316725" y="3300883"/>
                </a:lnTo>
                <a:lnTo>
                  <a:pt x="2350697" y="3300883"/>
                </a:lnTo>
                <a:cubicBezTo>
                  <a:pt x="2350743" y="3211904"/>
                  <a:pt x="2350790" y="3122925"/>
                  <a:pt x="2350836" y="3033946"/>
                </a:cubicBezTo>
                <a:cubicBezTo>
                  <a:pt x="2350836" y="3020155"/>
                  <a:pt x="2340675" y="3002011"/>
                  <a:pt x="2360997" y="2992576"/>
                </a:cubicBezTo>
                <a:cubicBezTo>
                  <a:pt x="2371884" y="2996930"/>
                  <a:pt x="2379868" y="2991849"/>
                  <a:pt x="2386399" y="2983866"/>
                </a:cubicBezTo>
                <a:cubicBezTo>
                  <a:pt x="2386399" y="2956286"/>
                  <a:pt x="2389303" y="2928705"/>
                  <a:pt x="2383497" y="2901126"/>
                </a:cubicBezTo>
                <a:cubicBezTo>
                  <a:pt x="2379868" y="2885884"/>
                  <a:pt x="2383497" y="2870642"/>
                  <a:pt x="2403093" y="2869917"/>
                </a:cubicBezTo>
                <a:cubicBezTo>
                  <a:pt x="2443011" y="2869191"/>
                  <a:pt x="2482203" y="2869917"/>
                  <a:pt x="2522123" y="2870642"/>
                </a:cubicBezTo>
                <a:cubicBezTo>
                  <a:pt x="2525026" y="2870642"/>
                  <a:pt x="2527929" y="2877175"/>
                  <a:pt x="2530832" y="2880804"/>
                </a:cubicBezTo>
                <a:cubicBezTo>
                  <a:pt x="2538090" y="2917819"/>
                  <a:pt x="2525026" y="2956286"/>
                  <a:pt x="2537364" y="2992576"/>
                </a:cubicBezTo>
                <a:cubicBezTo>
                  <a:pt x="2567847" y="2975156"/>
                  <a:pt x="2600508" y="2986769"/>
                  <a:pt x="2632443" y="2985317"/>
                </a:cubicBezTo>
                <a:cubicBezTo>
                  <a:pt x="2655668" y="2984592"/>
                  <a:pt x="2663652" y="2978785"/>
                  <a:pt x="2663652" y="2954835"/>
                </a:cubicBezTo>
                <a:cubicBezTo>
                  <a:pt x="2664378" y="2869191"/>
                  <a:pt x="2665104" y="2869191"/>
                  <a:pt x="2752198" y="2869191"/>
                </a:cubicBezTo>
                <a:lnTo>
                  <a:pt x="2798649" y="2869191"/>
                </a:lnTo>
                <a:lnTo>
                  <a:pt x="2798649" y="2879352"/>
                </a:lnTo>
                <a:lnTo>
                  <a:pt x="2681797" y="2879352"/>
                </a:lnTo>
                <a:cubicBezTo>
                  <a:pt x="2691957" y="2880078"/>
                  <a:pt x="2701393" y="2880804"/>
                  <a:pt x="2710828" y="2880804"/>
                </a:cubicBezTo>
                <a:cubicBezTo>
                  <a:pt x="2815342" y="2880804"/>
                  <a:pt x="2815342" y="2880804"/>
                  <a:pt x="2809536" y="2985317"/>
                </a:cubicBezTo>
                <a:cubicBezTo>
                  <a:pt x="2842922" y="2984592"/>
                  <a:pt x="2877034" y="2983140"/>
                  <a:pt x="2910420" y="2984592"/>
                </a:cubicBezTo>
                <a:cubicBezTo>
                  <a:pt x="2932194" y="2985317"/>
                  <a:pt x="2939452" y="2978785"/>
                  <a:pt x="2940177" y="2956286"/>
                </a:cubicBezTo>
                <a:cubicBezTo>
                  <a:pt x="2940541" y="2942859"/>
                  <a:pt x="2938363" y="2929250"/>
                  <a:pt x="2938000" y="2915733"/>
                </a:cubicBezTo>
                <a:lnTo>
                  <a:pt x="2946568" y="2876375"/>
                </a:lnTo>
                <a:lnTo>
                  <a:pt x="2945985" y="2876449"/>
                </a:lnTo>
                <a:lnTo>
                  <a:pt x="2946710" y="2875723"/>
                </a:lnTo>
                <a:cubicBezTo>
                  <a:pt x="2946663" y="2875940"/>
                  <a:pt x="2946615" y="2876158"/>
                  <a:pt x="2946568" y="2876375"/>
                </a:cubicBezTo>
                <a:lnTo>
                  <a:pt x="3016658" y="2867467"/>
                </a:lnTo>
                <a:cubicBezTo>
                  <a:pt x="3040155" y="2867376"/>
                  <a:pt x="3063562" y="2870642"/>
                  <a:pt x="3086787" y="2878626"/>
                </a:cubicBezTo>
                <a:cubicBezTo>
                  <a:pt x="3088965" y="2888787"/>
                  <a:pt x="3091868" y="2898223"/>
                  <a:pt x="3094045" y="2908384"/>
                </a:cubicBezTo>
                <a:cubicBezTo>
                  <a:pt x="3093319" y="2984592"/>
                  <a:pt x="3093319" y="2984592"/>
                  <a:pt x="3169527" y="2984592"/>
                </a:cubicBezTo>
                <a:cubicBezTo>
                  <a:pt x="3215978" y="2984592"/>
                  <a:pt x="3215978" y="2984592"/>
                  <a:pt x="3215978" y="2938141"/>
                </a:cubicBezTo>
                <a:cubicBezTo>
                  <a:pt x="3215978" y="2861207"/>
                  <a:pt x="3207995" y="2869191"/>
                  <a:pt x="3282751" y="2869191"/>
                </a:cubicBezTo>
                <a:cubicBezTo>
                  <a:pt x="3340088" y="2869191"/>
                  <a:pt x="3396700" y="2867014"/>
                  <a:pt x="3453311" y="2869917"/>
                </a:cubicBezTo>
                <a:cubicBezTo>
                  <a:pt x="3487424" y="2872094"/>
                  <a:pt x="3499762" y="2863385"/>
                  <a:pt x="3498311" y="2827095"/>
                </a:cubicBezTo>
                <a:cubicBezTo>
                  <a:pt x="3496133" y="2740001"/>
                  <a:pt x="3499762" y="2652905"/>
                  <a:pt x="3496859" y="2565810"/>
                </a:cubicBezTo>
                <a:cubicBezTo>
                  <a:pt x="3496133" y="2527343"/>
                  <a:pt x="3509198" y="2515731"/>
                  <a:pt x="3544761" y="2520086"/>
                </a:cubicBezTo>
                <a:cubicBezTo>
                  <a:pt x="3560003" y="2521537"/>
                  <a:pt x="3575970" y="2520086"/>
                  <a:pt x="3591938" y="2520086"/>
                </a:cubicBezTo>
                <a:cubicBezTo>
                  <a:pt x="3602098" y="2520086"/>
                  <a:pt x="3614437" y="2520086"/>
                  <a:pt x="3613711" y="2507022"/>
                </a:cubicBezTo>
                <a:cubicBezTo>
                  <a:pt x="3612259" y="2480894"/>
                  <a:pt x="3628228" y="2481619"/>
                  <a:pt x="3646372" y="2481619"/>
                </a:cubicBezTo>
                <a:lnTo>
                  <a:pt x="4048460" y="2481619"/>
                </a:lnTo>
                <a:cubicBezTo>
                  <a:pt x="4058621" y="2481619"/>
                  <a:pt x="4070959" y="2477990"/>
                  <a:pt x="4078217" y="2489602"/>
                </a:cubicBezTo>
                <a:cubicBezTo>
                  <a:pt x="4073137" y="2512828"/>
                  <a:pt x="4069508" y="2535328"/>
                  <a:pt x="4063702" y="2557827"/>
                </a:cubicBezTo>
                <a:cubicBezTo>
                  <a:pt x="4004913" y="2773386"/>
                  <a:pt x="3900399" y="2963543"/>
                  <a:pt x="3740724" y="3121765"/>
                </a:cubicBezTo>
                <a:cubicBezTo>
                  <a:pt x="3687016" y="3174023"/>
                  <a:pt x="3628228" y="3220474"/>
                  <a:pt x="3566535" y="3262569"/>
                </a:cubicBezTo>
                <a:cubicBezTo>
                  <a:pt x="3553833" y="3271279"/>
                  <a:pt x="3547664" y="3278900"/>
                  <a:pt x="3548027" y="3286067"/>
                </a:cubicBezTo>
                <a:lnTo>
                  <a:pt x="3562779" y="3300883"/>
                </a:lnTo>
                <a:lnTo>
                  <a:pt x="4927481" y="3300883"/>
                </a:lnTo>
                <a:lnTo>
                  <a:pt x="6796755" y="3296863"/>
                </a:lnTo>
                <a:lnTo>
                  <a:pt x="9075283" y="3297407"/>
                </a:lnTo>
                <a:lnTo>
                  <a:pt x="9637770" y="3298133"/>
                </a:lnTo>
                <a:cubicBezTo>
                  <a:pt x="9682769" y="3298133"/>
                  <a:pt x="9720511" y="3286521"/>
                  <a:pt x="9759703" y="3262569"/>
                </a:cubicBezTo>
                <a:lnTo>
                  <a:pt x="11394183" y="2251543"/>
                </a:lnTo>
                <a:cubicBezTo>
                  <a:pt x="11128544" y="2077595"/>
                  <a:pt x="10057882" y="1428861"/>
                  <a:pt x="9760429" y="1255034"/>
                </a:cubicBezTo>
                <a:cubicBezTo>
                  <a:pt x="9462976" y="1081207"/>
                  <a:pt x="9666076" y="1208583"/>
                  <a:pt x="9609464" y="1208583"/>
                </a:cubicBezTo>
                <a:lnTo>
                  <a:pt x="6151074" y="1210034"/>
                </a:lnTo>
                <a:lnTo>
                  <a:pt x="3621696" y="1208583"/>
                </a:lnTo>
                <a:cubicBezTo>
                  <a:pt x="3598470" y="1208583"/>
                  <a:pt x="3575970" y="1210034"/>
                  <a:pt x="3552745" y="1211486"/>
                </a:cubicBezTo>
                <a:cubicBezTo>
                  <a:pt x="3542583" y="1212212"/>
                  <a:pt x="3529519" y="1211486"/>
                  <a:pt x="3526616" y="1225276"/>
                </a:cubicBezTo>
                <a:cubicBezTo>
                  <a:pt x="3524439" y="1237614"/>
                  <a:pt x="3533149" y="1245598"/>
                  <a:pt x="3541858" y="1252131"/>
                </a:cubicBezTo>
                <a:cubicBezTo>
                  <a:pt x="3554922" y="1261566"/>
                  <a:pt x="3567987" y="1270275"/>
                  <a:pt x="3581050" y="1278984"/>
                </a:cubicBezTo>
                <a:cubicBezTo>
                  <a:pt x="3872819" y="1482205"/>
                  <a:pt x="4041928" y="1760909"/>
                  <a:pt x="4092007" y="2112917"/>
                </a:cubicBezTo>
                <a:cubicBezTo>
                  <a:pt x="4094910" y="2132514"/>
                  <a:pt x="4094910" y="2144852"/>
                  <a:pt x="4068782" y="2144852"/>
                </a:cubicBezTo>
                <a:lnTo>
                  <a:pt x="3644195" y="2144127"/>
                </a:lnTo>
                <a:cubicBezTo>
                  <a:pt x="3636211" y="2144127"/>
                  <a:pt x="3623872" y="2147030"/>
                  <a:pt x="3623147" y="2136142"/>
                </a:cubicBezTo>
                <a:cubicBezTo>
                  <a:pt x="3621696" y="2108563"/>
                  <a:pt x="3602825" y="2120902"/>
                  <a:pt x="3589760" y="2117998"/>
                </a:cubicBezTo>
                <a:cubicBezTo>
                  <a:pt x="3561454" y="2112192"/>
                  <a:pt x="3529519" y="2132514"/>
                  <a:pt x="3504842" y="2105660"/>
                </a:cubicBezTo>
                <a:cubicBezTo>
                  <a:pt x="3502666" y="2100579"/>
                  <a:pt x="3499037" y="2094772"/>
                  <a:pt x="3499037" y="2089693"/>
                </a:cubicBezTo>
                <a:cubicBezTo>
                  <a:pt x="3498311" y="1981550"/>
                  <a:pt x="3498311" y="1874133"/>
                  <a:pt x="3499037" y="1765989"/>
                </a:cubicBezTo>
                <a:cubicBezTo>
                  <a:pt x="3499037" y="1760909"/>
                  <a:pt x="3502666" y="1755103"/>
                  <a:pt x="3504842" y="1750022"/>
                </a:cubicBezTo>
                <a:cubicBezTo>
                  <a:pt x="3503391" y="1741313"/>
                  <a:pt x="3496859" y="1744216"/>
                  <a:pt x="3491053" y="1744216"/>
                </a:cubicBezTo>
                <a:lnTo>
                  <a:pt x="3248639" y="1744942"/>
                </a:lnTo>
                <a:cubicBezTo>
                  <a:pt x="3186947" y="1744942"/>
                  <a:pt x="3188398" y="1744942"/>
                  <a:pt x="3186220" y="1683975"/>
                </a:cubicBezTo>
                <a:cubicBezTo>
                  <a:pt x="3185495" y="1662201"/>
                  <a:pt x="3199285" y="1635348"/>
                  <a:pt x="3172431" y="1617928"/>
                </a:cubicBezTo>
                <a:cubicBezTo>
                  <a:pt x="3162995" y="1610670"/>
                  <a:pt x="3165898" y="1600510"/>
                  <a:pt x="3165898" y="1591074"/>
                </a:cubicBezTo>
                <a:lnTo>
                  <a:pt x="3165898" y="1007539"/>
                </a:lnTo>
                <a:lnTo>
                  <a:pt x="3172375" y="980915"/>
                </a:lnTo>
                <a:lnTo>
                  <a:pt x="3171705" y="981410"/>
                </a:lnTo>
                <a:lnTo>
                  <a:pt x="3172431" y="980685"/>
                </a:lnTo>
                <a:cubicBezTo>
                  <a:pt x="3172412" y="980762"/>
                  <a:pt x="3172394" y="980838"/>
                  <a:pt x="3172375" y="980915"/>
                </a:cubicBezTo>
                <a:lnTo>
                  <a:pt x="3184225" y="972157"/>
                </a:lnTo>
                <a:cubicBezTo>
                  <a:pt x="3189305" y="971612"/>
                  <a:pt x="3194930" y="972701"/>
                  <a:pt x="3200011" y="972701"/>
                </a:cubicBezTo>
                <a:lnTo>
                  <a:pt x="3781369" y="972701"/>
                </a:lnTo>
                <a:cubicBezTo>
                  <a:pt x="3791530" y="972701"/>
                  <a:pt x="3803868" y="967621"/>
                  <a:pt x="3809675" y="981410"/>
                </a:cubicBezTo>
                <a:lnTo>
                  <a:pt x="3808949" y="980685"/>
                </a:lnTo>
                <a:cubicBezTo>
                  <a:pt x="3810400" y="982136"/>
                  <a:pt x="3811852" y="982862"/>
                  <a:pt x="3813303" y="984314"/>
                </a:cubicBezTo>
                <a:lnTo>
                  <a:pt x="3811127" y="986491"/>
                </a:lnTo>
                <a:cubicBezTo>
                  <a:pt x="3816207" y="998103"/>
                  <a:pt x="3819837" y="1010442"/>
                  <a:pt x="3831448" y="1017700"/>
                </a:cubicBezTo>
                <a:cubicBezTo>
                  <a:pt x="3858303" y="1019152"/>
                  <a:pt x="3885157" y="1022055"/>
                  <a:pt x="3912011" y="1017700"/>
                </a:cubicBezTo>
                <a:cubicBezTo>
                  <a:pt x="3911285" y="1012620"/>
                  <a:pt x="3913463" y="1009716"/>
                  <a:pt x="3919269" y="1010442"/>
                </a:cubicBezTo>
                <a:cubicBezTo>
                  <a:pt x="3918544" y="1004635"/>
                  <a:pt x="3920720" y="1001732"/>
                  <a:pt x="3926527" y="1002459"/>
                </a:cubicBezTo>
                <a:cubicBezTo>
                  <a:pt x="3927254" y="979959"/>
                  <a:pt x="3927979" y="957459"/>
                  <a:pt x="3928705" y="934960"/>
                </a:cubicBezTo>
                <a:cubicBezTo>
                  <a:pt x="3905479" y="905203"/>
                  <a:pt x="3864835" y="897945"/>
                  <a:pt x="3838706" y="922621"/>
                </a:cubicBezTo>
                <a:cubicBezTo>
                  <a:pt x="3823465" y="936412"/>
                  <a:pt x="3808949" y="939315"/>
                  <a:pt x="3790078" y="939315"/>
                </a:cubicBezTo>
                <a:lnTo>
                  <a:pt x="3191301" y="939315"/>
                </a:lnTo>
                <a:cubicBezTo>
                  <a:pt x="3141947" y="939315"/>
                  <a:pt x="3141947" y="939315"/>
                  <a:pt x="3141947" y="987217"/>
                </a:cubicBezTo>
                <a:lnTo>
                  <a:pt x="3141947" y="1596881"/>
                </a:lnTo>
                <a:cubicBezTo>
                  <a:pt x="3141947" y="1615026"/>
                  <a:pt x="3143399" y="1628815"/>
                  <a:pt x="3117271" y="1630267"/>
                </a:cubicBezTo>
                <a:cubicBezTo>
                  <a:pt x="3048321" y="1633896"/>
                  <a:pt x="3048321" y="1635348"/>
                  <a:pt x="3049046" y="1702846"/>
                </a:cubicBezTo>
                <a:cubicBezTo>
                  <a:pt x="3049046" y="1710104"/>
                  <a:pt x="3048321" y="1717362"/>
                  <a:pt x="3049773" y="1724619"/>
                </a:cubicBezTo>
                <a:cubicBezTo>
                  <a:pt x="3052675" y="1741313"/>
                  <a:pt x="3045418" y="1746393"/>
                  <a:pt x="3030176" y="1746393"/>
                </a:cubicBezTo>
                <a:lnTo>
                  <a:pt x="2968483" y="1746393"/>
                </a:lnTo>
                <a:cubicBezTo>
                  <a:pt x="2900985" y="1745668"/>
                  <a:pt x="2911147" y="1755829"/>
                  <a:pt x="2909695" y="1689782"/>
                </a:cubicBezTo>
                <a:cubicBezTo>
                  <a:pt x="2909695" y="1660025"/>
                  <a:pt x="2919855" y="1625187"/>
                  <a:pt x="2874131" y="1617928"/>
                </a:cubicBezTo>
                <a:cubicBezTo>
                  <a:pt x="2862518" y="1607767"/>
                  <a:pt x="2867598" y="1594703"/>
                  <a:pt x="2863970" y="1584542"/>
                </a:cubicBezTo>
                <a:lnTo>
                  <a:pt x="2863970" y="535775"/>
                </a:lnTo>
                <a:cubicBezTo>
                  <a:pt x="2863970" y="524162"/>
                  <a:pt x="2858163" y="511098"/>
                  <a:pt x="2871228" y="502389"/>
                </a:cubicBezTo>
                <a:lnTo>
                  <a:pt x="2870501" y="503114"/>
                </a:lnTo>
                <a:cubicBezTo>
                  <a:pt x="2879211" y="487147"/>
                  <a:pt x="2893727" y="494405"/>
                  <a:pt x="2906066" y="494405"/>
                </a:cubicBezTo>
                <a:lnTo>
                  <a:pt x="3344443" y="495131"/>
                </a:lnTo>
                <a:cubicBezTo>
                  <a:pt x="3372023" y="495131"/>
                  <a:pt x="3379281" y="487147"/>
                  <a:pt x="3378556" y="460293"/>
                </a:cubicBezTo>
                <a:cubicBezTo>
                  <a:pt x="3377104" y="375375"/>
                  <a:pt x="3377829" y="291183"/>
                  <a:pt x="3378556" y="206266"/>
                </a:cubicBezTo>
                <a:cubicBezTo>
                  <a:pt x="3378556" y="195379"/>
                  <a:pt x="3370572" y="177961"/>
                  <a:pt x="3393071" y="176509"/>
                </a:cubicBezTo>
                <a:cubicBezTo>
                  <a:pt x="3393071" y="162719"/>
                  <a:pt x="3401054" y="155461"/>
                  <a:pt x="3414845" y="154735"/>
                </a:cubicBezTo>
                <a:cubicBezTo>
                  <a:pt x="3415570" y="133687"/>
                  <a:pt x="3416296" y="113365"/>
                  <a:pt x="3417022" y="92317"/>
                </a:cubicBezTo>
                <a:cubicBezTo>
                  <a:pt x="3403232" y="63285"/>
                  <a:pt x="3374926" y="58931"/>
                  <a:pt x="3349523" y="62560"/>
                </a:cubicBezTo>
                <a:cubicBezTo>
                  <a:pt x="3325573" y="65463"/>
                  <a:pt x="3306702" y="85059"/>
                  <a:pt x="3300169" y="109736"/>
                </a:cubicBezTo>
                <a:cubicBezTo>
                  <a:pt x="3292186" y="140945"/>
                  <a:pt x="3305977" y="166348"/>
                  <a:pt x="3330653" y="180863"/>
                </a:cubicBezTo>
                <a:cubicBezTo>
                  <a:pt x="3350250" y="192476"/>
                  <a:pt x="3352427" y="205540"/>
                  <a:pt x="3352427" y="224411"/>
                </a:cubicBezTo>
                <a:cubicBezTo>
                  <a:pt x="3352427" y="295539"/>
                  <a:pt x="3350975" y="367392"/>
                  <a:pt x="3353153" y="438519"/>
                </a:cubicBezTo>
                <a:cubicBezTo>
                  <a:pt x="3353879" y="465374"/>
                  <a:pt x="3346620" y="472632"/>
                  <a:pt x="3319041" y="472632"/>
                </a:cubicBezTo>
                <a:lnTo>
                  <a:pt x="2869050" y="471179"/>
                </a:lnTo>
                <a:cubicBezTo>
                  <a:pt x="2836390" y="470454"/>
                  <a:pt x="2825503" y="479164"/>
                  <a:pt x="2825503" y="513276"/>
                </a:cubicBezTo>
                <a:cubicBezTo>
                  <a:pt x="2826955" y="876171"/>
                  <a:pt x="2826229" y="1239066"/>
                  <a:pt x="2826955" y="1601961"/>
                </a:cubicBezTo>
                <a:cubicBezTo>
                  <a:pt x="2826955" y="1623735"/>
                  <a:pt x="2823325" y="1634622"/>
                  <a:pt x="2800100" y="1631719"/>
                </a:cubicBezTo>
                <a:cubicBezTo>
                  <a:pt x="2776875" y="1628090"/>
                  <a:pt x="2765989" y="1636799"/>
                  <a:pt x="2768891" y="1661476"/>
                </a:cubicBezTo>
                <a:cubicBezTo>
                  <a:pt x="2769618" y="1670185"/>
                  <a:pt x="2768891" y="1678169"/>
                  <a:pt x="2768891" y="1686878"/>
                </a:cubicBezTo>
                <a:cubicBezTo>
                  <a:pt x="2768891" y="1747845"/>
                  <a:pt x="2768891" y="1747845"/>
                  <a:pt x="2708650" y="1747845"/>
                </a:cubicBezTo>
                <a:cubicBezTo>
                  <a:pt x="2626636" y="1747845"/>
                  <a:pt x="2625910" y="1747845"/>
                  <a:pt x="2626636" y="1667282"/>
                </a:cubicBezTo>
                <a:cubicBezTo>
                  <a:pt x="2626636" y="1644057"/>
                  <a:pt x="2628088" y="1623009"/>
                  <a:pt x="2593976" y="1631719"/>
                </a:cubicBezTo>
                <a:cubicBezTo>
                  <a:pt x="2583815" y="1633896"/>
                  <a:pt x="2574380" y="1630993"/>
                  <a:pt x="2570751" y="1619380"/>
                </a:cubicBezTo>
                <a:cubicBezTo>
                  <a:pt x="2562041" y="1607767"/>
                  <a:pt x="2566396" y="1593978"/>
                  <a:pt x="2566396" y="1580914"/>
                </a:cubicBezTo>
                <a:lnTo>
                  <a:pt x="2566396" y="137317"/>
                </a:lnTo>
                <a:cubicBezTo>
                  <a:pt x="2566396" y="126429"/>
                  <a:pt x="2559863" y="113365"/>
                  <a:pt x="2573653" y="104655"/>
                </a:cubicBezTo>
                <a:lnTo>
                  <a:pt x="2573653" y="105382"/>
                </a:lnTo>
                <a:cubicBezTo>
                  <a:pt x="2572929" y="99575"/>
                  <a:pt x="2575105" y="96672"/>
                  <a:pt x="2580912" y="97398"/>
                </a:cubicBezTo>
                <a:cubicBezTo>
                  <a:pt x="2576557" y="77802"/>
                  <a:pt x="2592525" y="60382"/>
                  <a:pt x="2588896" y="40786"/>
                </a:cubicBezTo>
                <a:cubicBezTo>
                  <a:pt x="2582364" y="8126"/>
                  <a:pt x="2556235" y="-1310"/>
                  <a:pt x="2529381" y="142"/>
                </a:cubicBezTo>
                <a:close/>
              </a:path>
            </a:pathLst>
          </a:custGeom>
          <a:solidFill>
            <a:srgbClr val="1EA6C9">
              <a:alpha val="70000"/>
            </a:srgbClr>
          </a:solidFill>
          <a:ln w="776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95B9E84-295C-428D-9A13-40A5F631C137}"/>
              </a:ext>
            </a:extLst>
          </p:cNvPr>
          <p:cNvSpPr txBox="1"/>
          <p:nvPr/>
        </p:nvSpPr>
        <p:spPr>
          <a:xfrm>
            <a:off x="2652469" y="5413767"/>
            <a:ext cx="549674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AWESOME SLIDE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9BD1E55-8524-4CDD-BDEF-CA04BFA8855D}"/>
              </a:ext>
            </a:extLst>
          </p:cNvPr>
          <p:cNvSpPr txBox="1"/>
          <p:nvPr/>
        </p:nvSpPr>
        <p:spPr>
          <a:xfrm>
            <a:off x="2652469" y="6100980"/>
            <a:ext cx="54967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Power Point </a:t>
            </a:r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2D3363F-3EEB-4DB1-B38E-EC4BAF4E5462}"/>
              </a:ext>
            </a:extLst>
          </p:cNvPr>
          <p:cNvSpPr txBox="1"/>
          <p:nvPr/>
        </p:nvSpPr>
        <p:spPr>
          <a:xfrm>
            <a:off x="2652469" y="5157441"/>
            <a:ext cx="54967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ko-KR" sz="16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OREM IPSUM DOLOR SIT AMET</a:t>
            </a:r>
            <a:endParaRPr lang="ko-KR" altLang="en-US" sz="1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6" name="직사각형 1">
            <a:extLst>
              <a:ext uri="{FF2B5EF4-FFF2-40B4-BE49-F238E27FC236}">
                <a16:creationId xmlns:a16="http://schemas.microsoft.com/office/drawing/2014/main" id="{50433F83-051F-4448-8AE5-1A2B14BE25ED}"/>
              </a:ext>
            </a:extLst>
          </p:cNvPr>
          <p:cNvSpPr/>
          <p:nvPr/>
        </p:nvSpPr>
        <p:spPr>
          <a:xfrm>
            <a:off x="6381155" y="1592155"/>
            <a:ext cx="26020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I hope and I believe that this Template will your Time, Money and Reputation. Easy to change colors, photos and Text.   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FB3E6F58-6E3A-45C2-B8D7-C4AEAC1A9B14}"/>
              </a:ext>
            </a:extLst>
          </p:cNvPr>
          <p:cNvSpPr txBox="1"/>
          <p:nvPr/>
        </p:nvSpPr>
        <p:spPr>
          <a:xfrm>
            <a:off x="6381156" y="389757"/>
            <a:ext cx="2576676" cy="1107996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400" dirty="0">
                <a:solidFill>
                  <a:schemeClr val="accent3"/>
                </a:solidFill>
              </a:rPr>
              <a:t>We Create Quality </a:t>
            </a:r>
          </a:p>
          <a:p>
            <a:r>
              <a:rPr lang="en-US" altLang="ko-KR" sz="2400" dirty="0">
                <a:solidFill>
                  <a:schemeClr val="accent3"/>
                </a:solidFill>
              </a:rPr>
              <a:t>Professional PPT Presentation</a:t>
            </a:r>
            <a:endParaRPr lang="ko-KR" altLang="en-US" sz="2400" dirty="0">
              <a:solidFill>
                <a:schemeClr val="accent3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081F60E-FC09-4C60-B418-8799A325E5A9}"/>
              </a:ext>
            </a:extLst>
          </p:cNvPr>
          <p:cNvSpPr txBox="1"/>
          <p:nvPr/>
        </p:nvSpPr>
        <p:spPr>
          <a:xfrm>
            <a:off x="9353368" y="1260345"/>
            <a:ext cx="2503687" cy="2123658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AD7C53D6-8107-466A-8BF0-DD06A53BC156}"/>
              </a:ext>
            </a:extLst>
          </p:cNvPr>
          <p:cNvSpPr txBox="1"/>
          <p:nvPr/>
        </p:nvSpPr>
        <p:spPr>
          <a:xfrm>
            <a:off x="9235673" y="389757"/>
            <a:ext cx="260749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>
                <a:solidFill>
                  <a:schemeClr val="accent2"/>
                </a:solidFill>
                <a:cs typeface="Arial" pitchFamily="34" charset="0"/>
              </a:rPr>
              <a:t>L</a:t>
            </a:r>
            <a:r>
              <a:rPr lang="en-US" altLang="ko-KR" dirty="0">
                <a:solidFill>
                  <a:schemeClr val="accent2"/>
                </a:solidFill>
                <a:cs typeface="Arial" pitchFamily="34" charset="0"/>
              </a:rPr>
              <a:t>OREM IPSUM DOLOR SIT AMET </a:t>
            </a:r>
            <a:endParaRPr lang="ko-KR" altLang="en-US" dirty="0">
              <a:solidFill>
                <a:schemeClr val="accent2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6298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" name="Graphic 2">
            <a:extLst>
              <a:ext uri="{FF2B5EF4-FFF2-40B4-BE49-F238E27FC236}">
                <a16:creationId xmlns:a16="http://schemas.microsoft.com/office/drawing/2014/main" id="{9449AF0B-F282-4480-A44E-24DB7F50A649}"/>
              </a:ext>
            </a:extLst>
          </p:cNvPr>
          <p:cNvGrpSpPr/>
          <p:nvPr/>
        </p:nvGrpSpPr>
        <p:grpSpPr>
          <a:xfrm>
            <a:off x="8658846" y="1925860"/>
            <a:ext cx="2443203" cy="4312740"/>
            <a:chOff x="8544520" y="2061601"/>
            <a:chExt cx="2443203" cy="4312740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41E46E8-82E3-429C-85D1-55700657B702}"/>
                </a:ext>
              </a:extLst>
            </p:cNvPr>
            <p:cNvSpPr/>
            <p:nvPr/>
          </p:nvSpPr>
          <p:spPr>
            <a:xfrm>
              <a:off x="9313776" y="3984915"/>
              <a:ext cx="1448107" cy="2378198"/>
            </a:xfrm>
            <a:custGeom>
              <a:avLst/>
              <a:gdLst>
                <a:gd name="connsiteX0" fmla="*/ 1076207 w 1448107"/>
                <a:gd name="connsiteY0" fmla="*/ 754477 h 2378198"/>
                <a:gd name="connsiteX1" fmla="*/ 1077744 w 1448107"/>
                <a:gd name="connsiteY1" fmla="*/ 720160 h 2378198"/>
                <a:gd name="connsiteX2" fmla="*/ 1168404 w 1448107"/>
                <a:gd name="connsiteY2" fmla="*/ 604914 h 2378198"/>
                <a:gd name="connsiteX3" fmla="*/ 1214502 w 1448107"/>
                <a:gd name="connsiteY3" fmla="*/ 492742 h 2378198"/>
                <a:gd name="connsiteX4" fmla="*/ 1225770 w 1448107"/>
                <a:gd name="connsiteY4" fmla="*/ 18443 h 2378198"/>
                <a:gd name="connsiteX5" fmla="*/ 1206819 w 1448107"/>
                <a:gd name="connsiteY5" fmla="*/ 4 h 2378198"/>
                <a:gd name="connsiteX6" fmla="*/ 35925 w 1448107"/>
                <a:gd name="connsiteY6" fmla="*/ 54297 h 2378198"/>
                <a:gd name="connsiteX7" fmla="*/ 583 w 1448107"/>
                <a:gd name="connsiteY7" fmla="*/ 91176 h 2378198"/>
                <a:gd name="connsiteX8" fmla="*/ 12364 w 1448107"/>
                <a:gd name="connsiteY8" fmla="*/ 276081 h 2378198"/>
                <a:gd name="connsiteX9" fmla="*/ 53340 w 1448107"/>
                <a:gd name="connsiteY9" fmla="*/ 332935 h 2378198"/>
                <a:gd name="connsiteX10" fmla="*/ 624445 w 1448107"/>
                <a:gd name="connsiteY10" fmla="*/ 632573 h 2378198"/>
                <a:gd name="connsiteX11" fmla="*/ 638275 w 1448107"/>
                <a:gd name="connsiteY11" fmla="*/ 653574 h 2378198"/>
                <a:gd name="connsiteX12" fmla="*/ 658763 w 1448107"/>
                <a:gd name="connsiteY12" fmla="*/ 1274875 h 2378198"/>
                <a:gd name="connsiteX13" fmla="*/ 679251 w 1448107"/>
                <a:gd name="connsiteY13" fmla="*/ 1297411 h 2378198"/>
                <a:gd name="connsiteX14" fmla="*/ 812936 w 1448107"/>
                <a:gd name="connsiteY14" fmla="*/ 1300997 h 2378198"/>
                <a:gd name="connsiteX15" fmla="*/ 850838 w 1448107"/>
                <a:gd name="connsiteY15" fmla="*/ 1308680 h 2378198"/>
                <a:gd name="connsiteX16" fmla="*/ 868253 w 1448107"/>
                <a:gd name="connsiteY16" fmla="*/ 1438779 h 2378198"/>
                <a:gd name="connsiteX17" fmla="*/ 937401 w 1448107"/>
                <a:gd name="connsiteY17" fmla="*/ 2358694 h 2378198"/>
                <a:gd name="connsiteX18" fmla="*/ 960450 w 1448107"/>
                <a:gd name="connsiteY18" fmla="*/ 2378157 h 2378198"/>
                <a:gd name="connsiteX19" fmla="*/ 1141769 w 1448107"/>
                <a:gd name="connsiteY19" fmla="*/ 2365865 h 2378198"/>
                <a:gd name="connsiteX20" fmla="*/ 1161745 w 1448107"/>
                <a:gd name="connsiteY20" fmla="*/ 2345377 h 2378198"/>
                <a:gd name="connsiteX21" fmla="*/ 1169940 w 1448107"/>
                <a:gd name="connsiteY21" fmla="*/ 1518171 h 2378198"/>
                <a:gd name="connsiteX22" fmla="*/ 1189916 w 1448107"/>
                <a:gd name="connsiteY22" fmla="*/ 1494097 h 2378198"/>
                <a:gd name="connsiteX23" fmla="*/ 1429627 w 1448107"/>
                <a:gd name="connsiteY23" fmla="*/ 1450047 h 2378198"/>
                <a:gd name="connsiteX24" fmla="*/ 1448066 w 1448107"/>
                <a:gd name="connsiteY24" fmla="*/ 1425974 h 2378198"/>
                <a:gd name="connsiteX25" fmla="*/ 1444481 w 1448107"/>
                <a:gd name="connsiteY25" fmla="*/ 1294338 h 2378198"/>
                <a:gd name="connsiteX26" fmla="*/ 1076207 w 1448107"/>
                <a:gd name="connsiteY26" fmla="*/ 754477 h 2378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448107" h="2378198">
                  <a:moveTo>
                    <a:pt x="1076207" y="754477"/>
                  </a:moveTo>
                  <a:cubicBezTo>
                    <a:pt x="1067500" y="741672"/>
                    <a:pt x="1068012" y="732453"/>
                    <a:pt x="1077744" y="720160"/>
                  </a:cubicBezTo>
                  <a:cubicBezTo>
                    <a:pt x="1108476" y="682257"/>
                    <a:pt x="1137159" y="642305"/>
                    <a:pt x="1168404" y="604914"/>
                  </a:cubicBezTo>
                  <a:cubicBezTo>
                    <a:pt x="1195550" y="572134"/>
                    <a:pt x="1216551" y="538328"/>
                    <a:pt x="1214502" y="492742"/>
                  </a:cubicBezTo>
                  <a:cubicBezTo>
                    <a:pt x="1211429" y="416424"/>
                    <a:pt x="1226283" y="95273"/>
                    <a:pt x="1225770" y="18443"/>
                  </a:cubicBezTo>
                  <a:cubicBezTo>
                    <a:pt x="1225770" y="5126"/>
                    <a:pt x="1220136" y="516"/>
                    <a:pt x="1206819" y="4"/>
                  </a:cubicBezTo>
                  <a:cubicBezTo>
                    <a:pt x="1191453" y="-508"/>
                    <a:pt x="139390" y="49688"/>
                    <a:pt x="35925" y="54297"/>
                  </a:cubicBezTo>
                  <a:cubicBezTo>
                    <a:pt x="71" y="55834"/>
                    <a:pt x="-1465" y="54810"/>
                    <a:pt x="583" y="91176"/>
                  </a:cubicBezTo>
                  <a:cubicBezTo>
                    <a:pt x="3657" y="152640"/>
                    <a:pt x="9291" y="214104"/>
                    <a:pt x="12364" y="276081"/>
                  </a:cubicBezTo>
                  <a:cubicBezTo>
                    <a:pt x="13901" y="305276"/>
                    <a:pt x="24145" y="324740"/>
                    <a:pt x="53340" y="332935"/>
                  </a:cubicBezTo>
                  <a:cubicBezTo>
                    <a:pt x="61023" y="334984"/>
                    <a:pt x="587054" y="613110"/>
                    <a:pt x="624445" y="632573"/>
                  </a:cubicBezTo>
                  <a:cubicBezTo>
                    <a:pt x="633153" y="637183"/>
                    <a:pt x="638275" y="643330"/>
                    <a:pt x="638275" y="653574"/>
                  </a:cubicBezTo>
                  <a:cubicBezTo>
                    <a:pt x="643397" y="762673"/>
                    <a:pt x="659275" y="1262582"/>
                    <a:pt x="658763" y="1274875"/>
                  </a:cubicBezTo>
                  <a:cubicBezTo>
                    <a:pt x="658251" y="1288704"/>
                    <a:pt x="663373" y="1297411"/>
                    <a:pt x="679251" y="1297411"/>
                  </a:cubicBezTo>
                  <a:cubicBezTo>
                    <a:pt x="723812" y="1297411"/>
                    <a:pt x="768374" y="1300997"/>
                    <a:pt x="812936" y="1300997"/>
                  </a:cubicBezTo>
                  <a:cubicBezTo>
                    <a:pt x="828302" y="1300997"/>
                    <a:pt x="841619" y="1300997"/>
                    <a:pt x="850838" y="1308680"/>
                  </a:cubicBezTo>
                  <a:cubicBezTo>
                    <a:pt x="864156" y="1319948"/>
                    <a:pt x="867229" y="1417267"/>
                    <a:pt x="868253" y="1438779"/>
                  </a:cubicBezTo>
                  <a:cubicBezTo>
                    <a:pt x="873375" y="1515097"/>
                    <a:pt x="932791" y="2304400"/>
                    <a:pt x="937401" y="2358694"/>
                  </a:cubicBezTo>
                  <a:cubicBezTo>
                    <a:pt x="938937" y="2374572"/>
                    <a:pt x="944571" y="2378670"/>
                    <a:pt x="960450" y="2378157"/>
                  </a:cubicBezTo>
                  <a:cubicBezTo>
                    <a:pt x="1020890" y="2374572"/>
                    <a:pt x="1081329" y="2367401"/>
                    <a:pt x="1141769" y="2365865"/>
                  </a:cubicBezTo>
                  <a:cubicBezTo>
                    <a:pt x="1154574" y="2365352"/>
                    <a:pt x="1160721" y="2360230"/>
                    <a:pt x="1161745" y="2345377"/>
                  </a:cubicBezTo>
                  <a:cubicBezTo>
                    <a:pt x="1165843" y="2289034"/>
                    <a:pt x="1169428" y="1580659"/>
                    <a:pt x="1169940" y="1518171"/>
                  </a:cubicBezTo>
                  <a:cubicBezTo>
                    <a:pt x="1169940" y="1503829"/>
                    <a:pt x="1173526" y="1496146"/>
                    <a:pt x="1189916" y="1494097"/>
                  </a:cubicBezTo>
                  <a:cubicBezTo>
                    <a:pt x="1210916" y="1491024"/>
                    <a:pt x="1370211" y="1460804"/>
                    <a:pt x="1429627" y="1450047"/>
                  </a:cubicBezTo>
                  <a:cubicBezTo>
                    <a:pt x="1444481" y="1447486"/>
                    <a:pt x="1448578" y="1440828"/>
                    <a:pt x="1448066" y="1425974"/>
                  </a:cubicBezTo>
                  <a:cubicBezTo>
                    <a:pt x="1446529" y="1381925"/>
                    <a:pt x="1443456" y="1338387"/>
                    <a:pt x="1444481" y="1294338"/>
                  </a:cubicBezTo>
                  <a:cubicBezTo>
                    <a:pt x="1443968" y="1281533"/>
                    <a:pt x="1155599" y="866137"/>
                    <a:pt x="1076207" y="754477"/>
                  </a:cubicBezTo>
                  <a:close/>
                </a:path>
              </a:pathLst>
            </a:custGeom>
            <a:solidFill>
              <a:schemeClr val="accent6"/>
            </a:solidFill>
            <a:ln w="51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DED2552-6696-4D55-8F1F-5E9BE176AC19}"/>
                </a:ext>
              </a:extLst>
            </p:cNvPr>
            <p:cNvSpPr/>
            <p:nvPr/>
          </p:nvSpPr>
          <p:spPr>
            <a:xfrm>
              <a:off x="8800872" y="3988656"/>
              <a:ext cx="975815" cy="2386238"/>
            </a:xfrm>
            <a:custGeom>
              <a:avLst/>
              <a:gdLst>
                <a:gd name="connsiteX0" fmla="*/ 965249 w 975815"/>
                <a:gd name="connsiteY0" fmla="*/ 779419 h 2386238"/>
                <a:gd name="connsiteX1" fmla="*/ 384412 w 975815"/>
                <a:gd name="connsiteY1" fmla="*/ 387072 h 2386238"/>
                <a:gd name="connsiteX2" fmla="*/ 366485 w 975815"/>
                <a:gd name="connsiteY2" fmla="*/ 359926 h 2386238"/>
                <a:gd name="connsiteX3" fmla="*/ 358289 w 975815"/>
                <a:gd name="connsiteY3" fmla="*/ 35702 h 2386238"/>
                <a:gd name="connsiteX4" fmla="*/ 331655 w 975815"/>
                <a:gd name="connsiteY4" fmla="*/ 11116 h 2386238"/>
                <a:gd name="connsiteX5" fmla="*/ 162628 w 975815"/>
                <a:gd name="connsiteY5" fmla="*/ 360 h 2386238"/>
                <a:gd name="connsiteX6" fmla="*/ 134969 w 975815"/>
                <a:gd name="connsiteY6" fmla="*/ 24434 h 2386238"/>
                <a:gd name="connsiteX7" fmla="*/ 145213 w 975815"/>
                <a:gd name="connsiteY7" fmla="*/ 450586 h 2386238"/>
                <a:gd name="connsiteX8" fmla="*/ 188750 w 975815"/>
                <a:gd name="connsiteY8" fmla="*/ 537660 h 2386238"/>
                <a:gd name="connsiteX9" fmla="*/ 389021 w 975815"/>
                <a:gd name="connsiteY9" fmla="*/ 701052 h 2386238"/>
                <a:gd name="connsiteX10" fmla="*/ 399265 w 975815"/>
                <a:gd name="connsiteY10" fmla="*/ 728199 h 2386238"/>
                <a:gd name="connsiteX11" fmla="*/ 369046 w 975815"/>
                <a:gd name="connsiteY11" fmla="*/ 875713 h 2386238"/>
                <a:gd name="connsiteX12" fmla="*/ 341387 w 975815"/>
                <a:gd name="connsiteY12" fmla="*/ 917714 h 2386238"/>
                <a:gd name="connsiteX13" fmla="*/ 89383 w 975815"/>
                <a:gd name="connsiteY13" fmla="*/ 1099546 h 2386238"/>
                <a:gd name="connsiteX14" fmla="*/ 65310 w 975815"/>
                <a:gd name="connsiteY14" fmla="*/ 1130790 h 2386238"/>
                <a:gd name="connsiteX15" fmla="*/ 1285 w 975815"/>
                <a:gd name="connsiteY15" fmla="*/ 1422745 h 2386238"/>
                <a:gd name="connsiteX16" fmla="*/ 19212 w 975815"/>
                <a:gd name="connsiteY16" fmla="*/ 1451428 h 2386238"/>
                <a:gd name="connsiteX17" fmla="*/ 42261 w 975815"/>
                <a:gd name="connsiteY17" fmla="*/ 1457574 h 2386238"/>
                <a:gd name="connsiteX18" fmla="*/ 357777 w 975815"/>
                <a:gd name="connsiteY18" fmla="*/ 1547722 h 2386238"/>
                <a:gd name="connsiteX19" fmla="*/ 398753 w 975815"/>
                <a:gd name="connsiteY19" fmla="*/ 1597918 h 2386238"/>
                <a:gd name="connsiteX20" fmla="*/ 447412 w 975815"/>
                <a:gd name="connsiteY20" fmla="*/ 2368269 h 2386238"/>
                <a:gd name="connsiteX21" fmla="*/ 467388 w 975815"/>
                <a:gd name="connsiteY21" fmla="*/ 2386196 h 2386238"/>
                <a:gd name="connsiteX22" fmla="*/ 621561 w 975815"/>
                <a:gd name="connsiteY22" fmla="*/ 2381587 h 2386238"/>
                <a:gd name="connsiteX23" fmla="*/ 644610 w 975815"/>
                <a:gd name="connsiteY23" fmla="*/ 2357001 h 2386238"/>
                <a:gd name="connsiteX24" fmla="*/ 666123 w 975815"/>
                <a:gd name="connsiteY24" fmla="*/ 1579991 h 2386238"/>
                <a:gd name="connsiteX25" fmla="*/ 673293 w 975815"/>
                <a:gd name="connsiteY25" fmla="*/ 1546698 h 2386238"/>
                <a:gd name="connsiteX26" fmla="*/ 725026 w 975815"/>
                <a:gd name="connsiteY26" fmla="*/ 1426330 h 2386238"/>
                <a:gd name="connsiteX27" fmla="*/ 779831 w 975815"/>
                <a:gd name="connsiteY27" fmla="*/ 1195839 h 2386238"/>
                <a:gd name="connsiteX28" fmla="*/ 779319 w 975815"/>
                <a:gd name="connsiteY28" fmla="*/ 898250 h 2386238"/>
                <a:gd name="connsiteX29" fmla="*/ 808003 w 975815"/>
                <a:gd name="connsiteY29" fmla="*/ 857786 h 2386238"/>
                <a:gd name="connsiteX30" fmla="*/ 963200 w 975815"/>
                <a:gd name="connsiteY30" fmla="*/ 798883 h 2386238"/>
                <a:gd name="connsiteX31" fmla="*/ 975493 w 975815"/>
                <a:gd name="connsiteY31" fmla="*/ 791200 h 2386238"/>
                <a:gd name="connsiteX32" fmla="*/ 965249 w 975815"/>
                <a:gd name="connsiteY32" fmla="*/ 779419 h 238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75815" h="2386238">
                  <a:moveTo>
                    <a:pt x="965249" y="779419"/>
                  </a:moveTo>
                  <a:cubicBezTo>
                    <a:pt x="877150" y="720004"/>
                    <a:pt x="489925" y="458269"/>
                    <a:pt x="384412" y="387072"/>
                  </a:cubicBezTo>
                  <a:cubicBezTo>
                    <a:pt x="374168" y="380414"/>
                    <a:pt x="365460" y="373243"/>
                    <a:pt x="366485" y="359926"/>
                  </a:cubicBezTo>
                  <a:cubicBezTo>
                    <a:pt x="368533" y="324584"/>
                    <a:pt x="358289" y="38263"/>
                    <a:pt x="358289" y="35702"/>
                  </a:cubicBezTo>
                  <a:cubicBezTo>
                    <a:pt x="357265" y="18799"/>
                    <a:pt x="350094" y="11628"/>
                    <a:pt x="331655" y="11116"/>
                  </a:cubicBezTo>
                  <a:cubicBezTo>
                    <a:pt x="275313" y="9067"/>
                    <a:pt x="218970" y="4458"/>
                    <a:pt x="162628" y="360"/>
                  </a:cubicBezTo>
                  <a:cubicBezTo>
                    <a:pt x="139067" y="-1177"/>
                    <a:pt x="133945" y="1384"/>
                    <a:pt x="134969" y="24434"/>
                  </a:cubicBezTo>
                  <a:cubicBezTo>
                    <a:pt x="137530" y="96142"/>
                    <a:pt x="147774" y="380414"/>
                    <a:pt x="145213" y="450586"/>
                  </a:cubicBezTo>
                  <a:cubicBezTo>
                    <a:pt x="143677" y="490025"/>
                    <a:pt x="158531" y="514611"/>
                    <a:pt x="188750" y="537660"/>
                  </a:cubicBezTo>
                  <a:cubicBezTo>
                    <a:pt x="256873" y="590417"/>
                    <a:pt x="322435" y="646247"/>
                    <a:pt x="389021" y="701052"/>
                  </a:cubicBezTo>
                  <a:cubicBezTo>
                    <a:pt x="397729" y="708223"/>
                    <a:pt x="401826" y="715906"/>
                    <a:pt x="399265" y="728199"/>
                  </a:cubicBezTo>
                  <a:cubicBezTo>
                    <a:pt x="388509" y="777370"/>
                    <a:pt x="378777" y="826542"/>
                    <a:pt x="369046" y="875713"/>
                  </a:cubicBezTo>
                  <a:cubicBezTo>
                    <a:pt x="365460" y="894152"/>
                    <a:pt x="356753" y="906957"/>
                    <a:pt x="341387" y="917714"/>
                  </a:cubicBezTo>
                  <a:cubicBezTo>
                    <a:pt x="256873" y="978154"/>
                    <a:pt x="173384" y="1039105"/>
                    <a:pt x="89383" y="1099546"/>
                  </a:cubicBezTo>
                  <a:cubicBezTo>
                    <a:pt x="78115" y="1107741"/>
                    <a:pt x="67871" y="1115424"/>
                    <a:pt x="65310" y="1130790"/>
                  </a:cubicBezTo>
                  <a:cubicBezTo>
                    <a:pt x="60188" y="1159473"/>
                    <a:pt x="6919" y="1400720"/>
                    <a:pt x="1285" y="1422745"/>
                  </a:cubicBezTo>
                  <a:cubicBezTo>
                    <a:pt x="-2813" y="1438111"/>
                    <a:pt x="2821" y="1447843"/>
                    <a:pt x="19212" y="1451428"/>
                  </a:cubicBezTo>
                  <a:cubicBezTo>
                    <a:pt x="26895" y="1452965"/>
                    <a:pt x="34578" y="1455013"/>
                    <a:pt x="42261" y="1457574"/>
                  </a:cubicBezTo>
                  <a:cubicBezTo>
                    <a:pt x="147262" y="1488307"/>
                    <a:pt x="252776" y="1516990"/>
                    <a:pt x="357777" y="1547722"/>
                  </a:cubicBezTo>
                  <a:cubicBezTo>
                    <a:pt x="376216" y="1553356"/>
                    <a:pt x="398241" y="1578966"/>
                    <a:pt x="398753" y="1597918"/>
                  </a:cubicBezTo>
                  <a:cubicBezTo>
                    <a:pt x="399265" y="1613284"/>
                    <a:pt x="442290" y="2263780"/>
                    <a:pt x="447412" y="2368269"/>
                  </a:cubicBezTo>
                  <a:cubicBezTo>
                    <a:pt x="447925" y="2382611"/>
                    <a:pt x="453047" y="2386709"/>
                    <a:pt x="467388" y="2386196"/>
                  </a:cubicBezTo>
                  <a:cubicBezTo>
                    <a:pt x="518609" y="2384148"/>
                    <a:pt x="570341" y="2382099"/>
                    <a:pt x="621561" y="2381587"/>
                  </a:cubicBezTo>
                  <a:cubicBezTo>
                    <a:pt x="640000" y="2381587"/>
                    <a:pt x="644610" y="2373904"/>
                    <a:pt x="644610" y="2357001"/>
                  </a:cubicBezTo>
                  <a:cubicBezTo>
                    <a:pt x="645635" y="2274537"/>
                    <a:pt x="664074" y="1651699"/>
                    <a:pt x="666123" y="1579991"/>
                  </a:cubicBezTo>
                  <a:cubicBezTo>
                    <a:pt x="666635" y="1568210"/>
                    <a:pt x="668684" y="1557454"/>
                    <a:pt x="673293" y="1546698"/>
                  </a:cubicBezTo>
                  <a:cubicBezTo>
                    <a:pt x="690708" y="1506746"/>
                    <a:pt x="703513" y="1464233"/>
                    <a:pt x="725026" y="1426330"/>
                  </a:cubicBezTo>
                  <a:cubicBezTo>
                    <a:pt x="786490" y="1318768"/>
                    <a:pt x="776246" y="1345914"/>
                    <a:pt x="779831" y="1195839"/>
                  </a:cubicBezTo>
                  <a:cubicBezTo>
                    <a:pt x="782393" y="1096472"/>
                    <a:pt x="780856" y="997617"/>
                    <a:pt x="779319" y="898250"/>
                  </a:cubicBezTo>
                  <a:cubicBezTo>
                    <a:pt x="778807" y="875201"/>
                    <a:pt x="787515" y="865469"/>
                    <a:pt x="808003" y="857786"/>
                  </a:cubicBezTo>
                  <a:cubicBezTo>
                    <a:pt x="860247" y="839347"/>
                    <a:pt x="911467" y="818859"/>
                    <a:pt x="963200" y="798883"/>
                  </a:cubicBezTo>
                  <a:cubicBezTo>
                    <a:pt x="967810" y="797346"/>
                    <a:pt x="974468" y="796834"/>
                    <a:pt x="975493" y="791200"/>
                  </a:cubicBezTo>
                  <a:cubicBezTo>
                    <a:pt x="977541" y="784029"/>
                    <a:pt x="969346" y="782492"/>
                    <a:pt x="965249" y="779419"/>
                  </a:cubicBezTo>
                  <a:close/>
                </a:path>
              </a:pathLst>
            </a:custGeom>
            <a:solidFill>
              <a:schemeClr val="accent6"/>
            </a:solidFill>
            <a:ln w="51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2C3DA1A3-33E4-4AF2-B547-087027F8928B}"/>
                </a:ext>
              </a:extLst>
            </p:cNvPr>
            <p:cNvSpPr/>
            <p:nvPr/>
          </p:nvSpPr>
          <p:spPr>
            <a:xfrm>
              <a:off x="8544791" y="2061601"/>
              <a:ext cx="2445519" cy="3786974"/>
            </a:xfrm>
            <a:custGeom>
              <a:avLst/>
              <a:gdLst>
                <a:gd name="connsiteX0" fmla="*/ 2436273 w 2445519"/>
                <a:gd name="connsiteY0" fmla="*/ 3227897 h 3786974"/>
                <a:gd name="connsiteX1" fmla="*/ 2431151 w 2445519"/>
                <a:gd name="connsiteY1" fmla="*/ 3208945 h 3786974"/>
                <a:gd name="connsiteX2" fmla="*/ 2430639 w 2445519"/>
                <a:gd name="connsiteY2" fmla="*/ 3208945 h 3786974"/>
                <a:gd name="connsiteX3" fmla="*/ 2429614 w 2445519"/>
                <a:gd name="connsiteY3" fmla="*/ 3192042 h 3786974"/>
                <a:gd name="connsiteX4" fmla="*/ 2331783 w 2445519"/>
                <a:gd name="connsiteY4" fmla="*/ 3164896 h 3786974"/>
                <a:gd name="connsiteX5" fmla="*/ 2290295 w 2445519"/>
                <a:gd name="connsiteY5" fmla="*/ 3165920 h 3786974"/>
                <a:gd name="connsiteX6" fmla="*/ 2290295 w 2445519"/>
                <a:gd name="connsiteY6" fmla="*/ 1067941 h 3786974"/>
                <a:gd name="connsiteX7" fmla="*/ 1222354 w 2445519"/>
                <a:gd name="connsiteY7" fmla="*/ 0 h 3786974"/>
                <a:gd name="connsiteX8" fmla="*/ 1222354 w 2445519"/>
                <a:gd name="connsiteY8" fmla="*/ 0 h 3786974"/>
                <a:gd name="connsiteX9" fmla="*/ 154413 w 2445519"/>
                <a:gd name="connsiteY9" fmla="*/ 1067941 h 3786974"/>
                <a:gd name="connsiteX10" fmla="*/ 154413 w 2445519"/>
                <a:gd name="connsiteY10" fmla="*/ 3202799 h 3786974"/>
                <a:gd name="connsiteX11" fmla="*/ 26875 w 2445519"/>
                <a:gd name="connsiteY11" fmla="*/ 3246336 h 3786974"/>
                <a:gd name="connsiteX12" fmla="*/ 12533 w 2445519"/>
                <a:gd name="connsiteY12" fmla="*/ 3257092 h 3786974"/>
                <a:gd name="connsiteX13" fmla="*/ 13045 w 2445519"/>
                <a:gd name="connsiteY13" fmla="*/ 3258629 h 3786974"/>
                <a:gd name="connsiteX14" fmla="*/ 1265 w 2445519"/>
                <a:gd name="connsiteY14" fmla="*/ 3278604 h 3786974"/>
                <a:gd name="connsiteX15" fmla="*/ 19192 w 2445519"/>
                <a:gd name="connsiteY15" fmla="*/ 3684781 h 3786974"/>
                <a:gd name="connsiteX16" fmla="*/ 46851 w 2445519"/>
                <a:gd name="connsiteY16" fmla="*/ 3710903 h 3786974"/>
                <a:gd name="connsiteX17" fmla="*/ 261463 w 2445519"/>
                <a:gd name="connsiteY17" fmla="*/ 3735489 h 3786974"/>
                <a:gd name="connsiteX18" fmla="*/ 580565 w 2445519"/>
                <a:gd name="connsiteY18" fmla="*/ 3765196 h 3786974"/>
                <a:gd name="connsiteX19" fmla="*/ 952936 w 2445519"/>
                <a:gd name="connsiteY19" fmla="*/ 3784660 h 3786974"/>
                <a:gd name="connsiteX20" fmla="*/ 1476406 w 2445519"/>
                <a:gd name="connsiteY20" fmla="*/ 3785172 h 3786974"/>
                <a:gd name="connsiteX21" fmla="*/ 1709458 w 2445519"/>
                <a:gd name="connsiteY21" fmla="*/ 3772367 h 3786974"/>
                <a:gd name="connsiteX22" fmla="*/ 2108976 w 2445519"/>
                <a:gd name="connsiteY22" fmla="*/ 3718586 h 3786974"/>
                <a:gd name="connsiteX23" fmla="*/ 2422443 w 2445519"/>
                <a:gd name="connsiteY23" fmla="*/ 3637658 h 3786974"/>
                <a:gd name="connsiteX24" fmla="*/ 2445492 w 2445519"/>
                <a:gd name="connsiteY24" fmla="*/ 3604877 h 3786974"/>
                <a:gd name="connsiteX25" fmla="*/ 2436273 w 2445519"/>
                <a:gd name="connsiteY25" fmla="*/ 3227897 h 3786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445519" h="3786974">
                  <a:moveTo>
                    <a:pt x="2436273" y="3227897"/>
                  </a:moveTo>
                  <a:cubicBezTo>
                    <a:pt x="2432687" y="3222262"/>
                    <a:pt x="2438322" y="3214067"/>
                    <a:pt x="2431151" y="3208945"/>
                  </a:cubicBezTo>
                  <a:cubicBezTo>
                    <a:pt x="2431151" y="3208945"/>
                    <a:pt x="2430639" y="3208945"/>
                    <a:pt x="2430639" y="3208945"/>
                  </a:cubicBezTo>
                  <a:cubicBezTo>
                    <a:pt x="2434224" y="3203823"/>
                    <a:pt x="2431151" y="3197677"/>
                    <a:pt x="2429614" y="3192042"/>
                  </a:cubicBezTo>
                  <a:cubicBezTo>
                    <a:pt x="2397858" y="3179749"/>
                    <a:pt x="2365077" y="3172066"/>
                    <a:pt x="2331783" y="3164896"/>
                  </a:cubicBezTo>
                  <a:cubicBezTo>
                    <a:pt x="2329735" y="3164896"/>
                    <a:pt x="2314881" y="3165408"/>
                    <a:pt x="2290295" y="3165920"/>
                  </a:cubicBezTo>
                  <a:lnTo>
                    <a:pt x="2290295" y="1067941"/>
                  </a:lnTo>
                  <a:cubicBezTo>
                    <a:pt x="2290295" y="480445"/>
                    <a:pt x="1809850" y="0"/>
                    <a:pt x="1222354" y="0"/>
                  </a:cubicBezTo>
                  <a:lnTo>
                    <a:pt x="1222354" y="0"/>
                  </a:lnTo>
                  <a:cubicBezTo>
                    <a:pt x="634859" y="0"/>
                    <a:pt x="154413" y="480445"/>
                    <a:pt x="154413" y="1067941"/>
                  </a:cubicBezTo>
                  <a:lnTo>
                    <a:pt x="154413" y="3202799"/>
                  </a:lnTo>
                  <a:cubicBezTo>
                    <a:pt x="110364" y="3210994"/>
                    <a:pt x="68363" y="3229945"/>
                    <a:pt x="26875" y="3246336"/>
                  </a:cubicBezTo>
                  <a:cubicBezTo>
                    <a:pt x="21241" y="3248385"/>
                    <a:pt x="12021" y="3248897"/>
                    <a:pt x="12533" y="3257092"/>
                  </a:cubicBezTo>
                  <a:cubicBezTo>
                    <a:pt x="12533" y="3257604"/>
                    <a:pt x="12533" y="3258116"/>
                    <a:pt x="13045" y="3258629"/>
                  </a:cubicBezTo>
                  <a:cubicBezTo>
                    <a:pt x="7411" y="3260677"/>
                    <a:pt x="3826" y="3266824"/>
                    <a:pt x="1265" y="3278604"/>
                  </a:cubicBezTo>
                  <a:cubicBezTo>
                    <a:pt x="-4882" y="3317532"/>
                    <a:pt x="13045" y="3629463"/>
                    <a:pt x="19192" y="3684781"/>
                  </a:cubicBezTo>
                  <a:cubicBezTo>
                    <a:pt x="21241" y="3703732"/>
                    <a:pt x="29436" y="3708854"/>
                    <a:pt x="46851" y="3710903"/>
                  </a:cubicBezTo>
                  <a:cubicBezTo>
                    <a:pt x="118559" y="3718586"/>
                    <a:pt x="189755" y="3727293"/>
                    <a:pt x="261463" y="3735489"/>
                  </a:cubicBezTo>
                  <a:cubicBezTo>
                    <a:pt x="367489" y="3747269"/>
                    <a:pt x="474027" y="3756489"/>
                    <a:pt x="580565" y="3765196"/>
                  </a:cubicBezTo>
                  <a:cubicBezTo>
                    <a:pt x="629737" y="3769294"/>
                    <a:pt x="952424" y="3784660"/>
                    <a:pt x="952936" y="3784660"/>
                  </a:cubicBezTo>
                  <a:cubicBezTo>
                    <a:pt x="952936" y="3785172"/>
                    <a:pt x="1346307" y="3789270"/>
                    <a:pt x="1476406" y="3785172"/>
                  </a:cubicBezTo>
                  <a:cubicBezTo>
                    <a:pt x="1554261" y="3782611"/>
                    <a:pt x="1632116" y="3775953"/>
                    <a:pt x="1709458" y="3772367"/>
                  </a:cubicBezTo>
                  <a:cubicBezTo>
                    <a:pt x="1715092" y="3768782"/>
                    <a:pt x="1982462" y="3746245"/>
                    <a:pt x="2108976" y="3718586"/>
                  </a:cubicBezTo>
                  <a:cubicBezTo>
                    <a:pt x="2214489" y="3695537"/>
                    <a:pt x="2320003" y="3674024"/>
                    <a:pt x="2422443" y="3637658"/>
                  </a:cubicBezTo>
                  <a:cubicBezTo>
                    <a:pt x="2439346" y="3631512"/>
                    <a:pt x="2446005" y="3623829"/>
                    <a:pt x="2445492" y="3604877"/>
                  </a:cubicBezTo>
                  <a:cubicBezTo>
                    <a:pt x="2440883" y="3478875"/>
                    <a:pt x="2438834" y="3353386"/>
                    <a:pt x="2436273" y="3227897"/>
                  </a:cubicBezTo>
                  <a:close/>
                </a:path>
              </a:pathLst>
            </a:custGeom>
            <a:solidFill>
              <a:schemeClr val="accent3">
                <a:alpha val="40000"/>
              </a:schemeClr>
            </a:solidFill>
            <a:ln w="51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E23896F5-3D6C-4401-BC1A-96987C392B67}"/>
                </a:ext>
              </a:extLst>
            </p:cNvPr>
            <p:cNvSpPr/>
            <p:nvPr/>
          </p:nvSpPr>
          <p:spPr>
            <a:xfrm>
              <a:off x="8557304" y="5226496"/>
              <a:ext cx="2419451" cy="163088"/>
            </a:xfrm>
            <a:custGeom>
              <a:avLst/>
              <a:gdLst>
                <a:gd name="connsiteX0" fmla="*/ 2417101 w 2419451"/>
                <a:gd name="connsiteY0" fmla="*/ 27147 h 163088"/>
                <a:gd name="connsiteX1" fmla="*/ 2319271 w 2419451"/>
                <a:gd name="connsiteY1" fmla="*/ 0 h 163088"/>
                <a:gd name="connsiteX2" fmla="*/ 181852 w 2419451"/>
                <a:gd name="connsiteY2" fmla="*/ 33805 h 163088"/>
                <a:gd name="connsiteX3" fmla="*/ 14362 w 2419451"/>
                <a:gd name="connsiteY3" fmla="*/ 80928 h 163088"/>
                <a:gd name="connsiteX4" fmla="*/ 20 w 2419451"/>
                <a:gd name="connsiteY4" fmla="*/ 91684 h 163088"/>
                <a:gd name="connsiteX5" fmla="*/ 16923 w 2419451"/>
                <a:gd name="connsiteY5" fmla="*/ 100904 h 163088"/>
                <a:gd name="connsiteX6" fmla="*/ 175706 w 2419451"/>
                <a:gd name="connsiteY6" fmla="*/ 119343 h 163088"/>
                <a:gd name="connsiteX7" fmla="*/ 368294 w 2419451"/>
                <a:gd name="connsiteY7" fmla="*/ 136246 h 163088"/>
                <a:gd name="connsiteX8" fmla="*/ 742201 w 2419451"/>
                <a:gd name="connsiteY8" fmla="*/ 157758 h 163088"/>
                <a:gd name="connsiteX9" fmla="*/ 1066425 w 2419451"/>
                <a:gd name="connsiteY9" fmla="*/ 162368 h 163088"/>
                <a:gd name="connsiteX10" fmla="*/ 1066425 w 2419451"/>
                <a:gd name="connsiteY10" fmla="*/ 162368 h 163088"/>
                <a:gd name="connsiteX11" fmla="*/ 1066425 w 2419451"/>
                <a:gd name="connsiteY11" fmla="*/ 162368 h 163088"/>
                <a:gd name="connsiteX12" fmla="*/ 1065913 w 2419451"/>
                <a:gd name="connsiteY12" fmla="*/ 162880 h 163088"/>
                <a:gd name="connsiteX13" fmla="*/ 1390136 w 2419451"/>
                <a:gd name="connsiteY13" fmla="*/ 157246 h 163088"/>
                <a:gd name="connsiteX14" fmla="*/ 1739970 w 2419451"/>
                <a:gd name="connsiteY14" fmla="*/ 135734 h 163088"/>
                <a:gd name="connsiteX15" fmla="*/ 2096463 w 2419451"/>
                <a:gd name="connsiteY15" fmla="*/ 97830 h 163088"/>
                <a:gd name="connsiteX16" fmla="*/ 2276758 w 2419451"/>
                <a:gd name="connsiteY16" fmla="*/ 70171 h 163088"/>
                <a:gd name="connsiteX17" fmla="*/ 2415565 w 2419451"/>
                <a:gd name="connsiteY17" fmla="*/ 46610 h 163088"/>
                <a:gd name="connsiteX18" fmla="*/ 2417101 w 2419451"/>
                <a:gd name="connsiteY18" fmla="*/ 27147 h 163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419451" h="163088">
                  <a:moveTo>
                    <a:pt x="2417101" y="27147"/>
                  </a:moveTo>
                  <a:cubicBezTo>
                    <a:pt x="2385345" y="14854"/>
                    <a:pt x="2352564" y="7171"/>
                    <a:pt x="2319271" y="0"/>
                  </a:cubicBezTo>
                  <a:cubicBezTo>
                    <a:pt x="2289563" y="1537"/>
                    <a:pt x="233585" y="33293"/>
                    <a:pt x="181852" y="33805"/>
                  </a:cubicBezTo>
                  <a:cubicBezTo>
                    <a:pt x="123461" y="34317"/>
                    <a:pt x="68143" y="60440"/>
                    <a:pt x="14362" y="80928"/>
                  </a:cubicBezTo>
                  <a:cubicBezTo>
                    <a:pt x="8728" y="82976"/>
                    <a:pt x="-492" y="83489"/>
                    <a:pt x="20" y="91684"/>
                  </a:cubicBezTo>
                  <a:cubicBezTo>
                    <a:pt x="533" y="100904"/>
                    <a:pt x="10265" y="99879"/>
                    <a:pt x="16923" y="100904"/>
                  </a:cubicBezTo>
                  <a:cubicBezTo>
                    <a:pt x="69680" y="107050"/>
                    <a:pt x="122949" y="114733"/>
                    <a:pt x="175706" y="119343"/>
                  </a:cubicBezTo>
                  <a:cubicBezTo>
                    <a:pt x="224877" y="123953"/>
                    <a:pt x="360098" y="135734"/>
                    <a:pt x="368294" y="136246"/>
                  </a:cubicBezTo>
                  <a:cubicBezTo>
                    <a:pt x="492759" y="147514"/>
                    <a:pt x="617224" y="153148"/>
                    <a:pt x="742201" y="157758"/>
                  </a:cubicBezTo>
                  <a:cubicBezTo>
                    <a:pt x="850276" y="161856"/>
                    <a:pt x="958350" y="164417"/>
                    <a:pt x="1066425" y="162368"/>
                  </a:cubicBezTo>
                  <a:cubicBezTo>
                    <a:pt x="1066425" y="162368"/>
                    <a:pt x="1066425" y="162368"/>
                    <a:pt x="1066425" y="162368"/>
                  </a:cubicBezTo>
                  <a:cubicBezTo>
                    <a:pt x="1066425" y="162368"/>
                    <a:pt x="1066425" y="162368"/>
                    <a:pt x="1066425" y="162368"/>
                  </a:cubicBezTo>
                  <a:cubicBezTo>
                    <a:pt x="1066425" y="162368"/>
                    <a:pt x="1065913" y="162880"/>
                    <a:pt x="1065913" y="162880"/>
                  </a:cubicBezTo>
                  <a:cubicBezTo>
                    <a:pt x="1080254" y="162880"/>
                    <a:pt x="1296404" y="159807"/>
                    <a:pt x="1390136" y="157246"/>
                  </a:cubicBezTo>
                  <a:cubicBezTo>
                    <a:pt x="1483357" y="154685"/>
                    <a:pt x="1716409" y="137782"/>
                    <a:pt x="1739970" y="135734"/>
                  </a:cubicBezTo>
                  <a:cubicBezTo>
                    <a:pt x="1859313" y="126002"/>
                    <a:pt x="1978144" y="113196"/>
                    <a:pt x="2096463" y="97830"/>
                  </a:cubicBezTo>
                  <a:cubicBezTo>
                    <a:pt x="2146146" y="91172"/>
                    <a:pt x="2276758" y="70171"/>
                    <a:pt x="2276758" y="70171"/>
                  </a:cubicBezTo>
                  <a:cubicBezTo>
                    <a:pt x="2323368" y="65049"/>
                    <a:pt x="2369467" y="56854"/>
                    <a:pt x="2415565" y="46610"/>
                  </a:cubicBezTo>
                  <a:cubicBezTo>
                    <a:pt x="2422223" y="40464"/>
                    <a:pt x="2418638" y="33805"/>
                    <a:pt x="2417101" y="27147"/>
                  </a:cubicBezTo>
                  <a:close/>
                </a:path>
              </a:pathLst>
            </a:custGeom>
            <a:solidFill>
              <a:schemeClr val="accent3">
                <a:lumMod val="75000"/>
                <a:alpha val="40000"/>
              </a:schemeClr>
            </a:solidFill>
            <a:ln w="51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" name="그룹 3">
            <a:extLst>
              <a:ext uri="{FF2B5EF4-FFF2-40B4-BE49-F238E27FC236}">
                <a16:creationId xmlns:a16="http://schemas.microsoft.com/office/drawing/2014/main" id="{519E1504-20CF-46FE-80FC-9FD9BDC587E9}"/>
              </a:ext>
            </a:extLst>
          </p:cNvPr>
          <p:cNvGrpSpPr/>
          <p:nvPr/>
        </p:nvGrpSpPr>
        <p:grpSpPr>
          <a:xfrm>
            <a:off x="845184" y="1659893"/>
            <a:ext cx="7052820" cy="1921507"/>
            <a:chOff x="8070434" y="1471620"/>
            <a:chExt cx="2925465" cy="1921507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EF79096-9040-45AE-8404-10B7BAED79D8}"/>
                </a:ext>
              </a:extLst>
            </p:cNvPr>
            <p:cNvSpPr txBox="1"/>
            <p:nvPr/>
          </p:nvSpPr>
          <p:spPr>
            <a:xfrm>
              <a:off x="8070434" y="2008132"/>
              <a:ext cx="2925465" cy="138499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HY견명조" pitchFamily="18" charset="-127"/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HY견명조" pitchFamily="18" charset="-127"/>
                  <a:cs typeface="Arial" pitchFamily="34" charset="0"/>
                </a:rPr>
                <a:t> Get a modern PowerPoint  Presentation that is beautifully designed. 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HY견명조" pitchFamily="18" charset="-127"/>
                  <a:cs typeface="Arial" pitchFamily="34" charset="0"/>
                </a:rPr>
                <a:t> Get a modern PowerPoint  Presentation that is beautifully designed.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61665BF-96FD-4F4D-9ED7-B8AE0C9BBB39}"/>
                </a:ext>
              </a:extLst>
            </p:cNvPr>
            <p:cNvSpPr txBox="1"/>
            <p:nvPr/>
          </p:nvSpPr>
          <p:spPr>
            <a:xfrm>
              <a:off x="8070434" y="1471620"/>
              <a:ext cx="2925465" cy="515526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pPr>
                <a:lnSpc>
                  <a:spcPts val="3300"/>
                </a:lnSpc>
              </a:pPr>
              <a:r>
                <a:rPr lang="en-US" altLang="ko-KR" sz="3200" b="1" dirty="0">
                  <a:solidFill>
                    <a:schemeClr val="accent4"/>
                  </a:solidFill>
                  <a:cs typeface="Arial" pitchFamily="34" charset="0"/>
                </a:rPr>
                <a:t>Power Presentation</a:t>
              </a:r>
              <a:endParaRPr lang="ko-KR" altLang="en-US" sz="3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9B11C7CC-5087-4C16-AC76-D2EFA3360B6B}"/>
              </a:ext>
            </a:extLst>
          </p:cNvPr>
          <p:cNvSpPr txBox="1"/>
          <p:nvPr/>
        </p:nvSpPr>
        <p:spPr>
          <a:xfrm>
            <a:off x="1089951" y="3733699"/>
            <a:ext cx="6958779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You can simply impress your audience and add a unique zing and appeal to your Presentations.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HY견명조" pitchFamily="18" charset="-127"/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86A62E-77CC-4656-95D2-5AB321C8E020}"/>
              </a:ext>
            </a:extLst>
          </p:cNvPr>
          <p:cNvSpPr txBox="1"/>
          <p:nvPr/>
        </p:nvSpPr>
        <p:spPr>
          <a:xfrm>
            <a:off x="1089951" y="4387656"/>
            <a:ext cx="6958779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You can simply impress your audience and add a unique zing and appeal to your Presentations.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HY견명조" pitchFamily="18" charset="-127"/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555E1BB-EE55-4784-9779-56AA666E362C}"/>
              </a:ext>
            </a:extLst>
          </p:cNvPr>
          <p:cNvSpPr txBox="1"/>
          <p:nvPr/>
        </p:nvSpPr>
        <p:spPr>
          <a:xfrm>
            <a:off x="1089951" y="5041613"/>
            <a:ext cx="6958779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You can simply impress your audience and add a unique zing and appeal to your Presentations.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HY견명조" pitchFamily="18" charset="-127"/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1A53E22-75A1-48D9-B7AA-B7AD0F15434B}"/>
              </a:ext>
            </a:extLst>
          </p:cNvPr>
          <p:cNvSpPr txBox="1"/>
          <p:nvPr/>
        </p:nvSpPr>
        <p:spPr>
          <a:xfrm>
            <a:off x="1089951" y="5695571"/>
            <a:ext cx="6958779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HY견명조" pitchFamily="18" charset="-127"/>
                <a:cs typeface="Arial" pitchFamily="34" charset="0"/>
              </a:rPr>
              <a:t> Get a modern PowerPoint  Presentation that is beautifully designed.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3">
            <a:extLst>
              <a:ext uri="{FF2B5EF4-FFF2-40B4-BE49-F238E27FC236}">
                <a16:creationId xmlns:a16="http://schemas.microsoft.com/office/drawing/2014/main" id="{0D59EE32-5B19-483B-9B48-3F23809809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7929971"/>
              </p:ext>
            </p:extLst>
          </p:nvPr>
        </p:nvGraphicFramePr>
        <p:xfrm>
          <a:off x="6462937" y="1843761"/>
          <a:ext cx="4455537" cy="2559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F6E5605-BD0A-41B2-AD34-3E0BCB1B62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6635163"/>
              </p:ext>
            </p:extLst>
          </p:nvPr>
        </p:nvGraphicFramePr>
        <p:xfrm>
          <a:off x="1320334" y="1843761"/>
          <a:ext cx="4455537" cy="2559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958B6DF-874B-4CF3-AEA0-AB87FAB2A27B}"/>
              </a:ext>
            </a:extLst>
          </p:cNvPr>
          <p:cNvSpPr txBox="1"/>
          <p:nvPr/>
        </p:nvSpPr>
        <p:spPr>
          <a:xfrm>
            <a:off x="2711160" y="4508733"/>
            <a:ext cx="2915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F90290-7B54-4C29-846F-894E1F9DFC93}"/>
              </a:ext>
            </a:extLst>
          </p:cNvPr>
          <p:cNvSpPr txBox="1"/>
          <p:nvPr/>
        </p:nvSpPr>
        <p:spPr>
          <a:xfrm>
            <a:off x="1469115" y="4539510"/>
            <a:ext cx="1242044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2"/>
                </a:solidFill>
              </a:rPr>
              <a:t>60</a:t>
            </a:r>
            <a:r>
              <a:rPr lang="en-US" altLang="ko-KR" sz="1600" b="1" dirty="0">
                <a:solidFill>
                  <a:schemeClr val="accent2"/>
                </a:solidFill>
              </a:rPr>
              <a:t>%</a:t>
            </a:r>
            <a:endParaRPr lang="ko-KR" altLang="en-US" sz="1600" b="1" dirty="0">
              <a:solidFill>
                <a:schemeClr val="accent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ABB348-FB65-49AF-871A-4318A257D1CA}"/>
              </a:ext>
            </a:extLst>
          </p:cNvPr>
          <p:cNvSpPr txBox="1"/>
          <p:nvPr/>
        </p:nvSpPr>
        <p:spPr>
          <a:xfrm>
            <a:off x="7853763" y="4508733"/>
            <a:ext cx="2915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3B37ED-1529-4DC7-AFC7-B1C896495446}"/>
              </a:ext>
            </a:extLst>
          </p:cNvPr>
          <p:cNvSpPr txBox="1"/>
          <p:nvPr/>
        </p:nvSpPr>
        <p:spPr>
          <a:xfrm>
            <a:off x="6611718" y="4539510"/>
            <a:ext cx="12420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4"/>
                </a:solidFill>
              </a:rPr>
              <a:t>85</a:t>
            </a:r>
            <a:r>
              <a:rPr lang="en-US" altLang="ko-KR" sz="1600" b="1" dirty="0">
                <a:solidFill>
                  <a:schemeClr val="accent4"/>
                </a:solidFill>
              </a:rPr>
              <a:t>%</a:t>
            </a:r>
            <a:endParaRPr lang="ko-KR" altLang="en-US" sz="1600" b="1" dirty="0">
              <a:solidFill>
                <a:schemeClr val="accent4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BC23B40-8A9A-429E-899D-086436E5E71C}"/>
              </a:ext>
            </a:extLst>
          </p:cNvPr>
          <p:cNvGrpSpPr/>
          <p:nvPr/>
        </p:nvGrpSpPr>
        <p:grpSpPr>
          <a:xfrm>
            <a:off x="905610" y="5445484"/>
            <a:ext cx="10383714" cy="720079"/>
            <a:chOff x="132074" y="5157190"/>
            <a:chExt cx="10057612" cy="1029601"/>
          </a:xfrm>
        </p:grpSpPr>
        <p:sp>
          <p:nvSpPr>
            <p:cNvPr id="10" name="Rounded Rectangle 10">
              <a:extLst>
                <a:ext uri="{FF2B5EF4-FFF2-40B4-BE49-F238E27FC236}">
                  <a16:creationId xmlns:a16="http://schemas.microsoft.com/office/drawing/2014/main" id="{5E94D074-7F9A-452E-B7E2-F7BA037A256E}"/>
                </a:ext>
              </a:extLst>
            </p:cNvPr>
            <p:cNvSpPr/>
            <p:nvPr/>
          </p:nvSpPr>
          <p:spPr>
            <a:xfrm rot="16200000" flipH="1">
              <a:off x="4652515" y="636751"/>
              <a:ext cx="1016730" cy="10057612"/>
            </a:xfrm>
            <a:prstGeom prst="roundRect">
              <a:avLst>
                <a:gd name="adj" fmla="val 21357"/>
              </a:avLst>
            </a:pr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  <p:sp>
          <p:nvSpPr>
            <p:cNvPr id="11" name="Round Same Side Corner Rectangle 11">
              <a:extLst>
                <a:ext uri="{FF2B5EF4-FFF2-40B4-BE49-F238E27FC236}">
                  <a16:creationId xmlns:a16="http://schemas.microsoft.com/office/drawing/2014/main" id="{052CA507-F9C8-46FC-A496-540676500517}"/>
                </a:ext>
              </a:extLst>
            </p:cNvPr>
            <p:cNvSpPr/>
            <p:nvPr/>
          </p:nvSpPr>
          <p:spPr>
            <a:xfrm rot="16200000">
              <a:off x="583861" y="4705404"/>
              <a:ext cx="1029601" cy="1933174"/>
            </a:xfrm>
            <a:prstGeom prst="round2SameRect">
              <a:avLst>
                <a:gd name="adj1" fmla="val 17489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>
                    <a:lumMod val="6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15782E95-6009-4594-BD31-1E707EFCAE25}"/>
              </a:ext>
            </a:extLst>
          </p:cNvPr>
          <p:cNvSpPr txBox="1"/>
          <p:nvPr/>
        </p:nvSpPr>
        <p:spPr>
          <a:xfrm>
            <a:off x="1235669" y="5651634"/>
            <a:ext cx="13520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D84C76-ACB4-4790-975A-DC0F4A77D2B1}"/>
              </a:ext>
            </a:extLst>
          </p:cNvPr>
          <p:cNvSpPr txBox="1"/>
          <p:nvPr/>
        </p:nvSpPr>
        <p:spPr>
          <a:xfrm>
            <a:off x="3213205" y="5482358"/>
            <a:ext cx="7759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</a:t>
            </a:r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9FD19D7-0AF7-473C-A4F3-35F106A2A8F6}"/>
              </a:ext>
            </a:extLst>
          </p:cNvPr>
          <p:cNvSpPr txBox="1"/>
          <p:nvPr/>
        </p:nvSpPr>
        <p:spPr>
          <a:xfrm>
            <a:off x="6471139" y="841763"/>
            <a:ext cx="49768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Easy to change colors, photos and Text.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148A7B-F52E-4115-B0DB-408D4440DDA8}"/>
              </a:ext>
            </a:extLst>
          </p:cNvPr>
          <p:cNvSpPr txBox="1"/>
          <p:nvPr/>
        </p:nvSpPr>
        <p:spPr>
          <a:xfrm>
            <a:off x="6471139" y="6137803"/>
            <a:ext cx="3061125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1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1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2A0ED3-6074-4658-8777-5B87189719FE}"/>
              </a:ext>
            </a:extLst>
          </p:cNvPr>
          <p:cNvSpPr txBox="1"/>
          <p:nvPr/>
        </p:nvSpPr>
        <p:spPr>
          <a:xfrm>
            <a:off x="6471139" y="5376981"/>
            <a:ext cx="306112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dirty="0">
                <a:solidFill>
                  <a:schemeClr val="accent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accent1"/>
                </a:solidFill>
                <a:cs typeface="Arial" pitchFamily="34" charset="0"/>
              </a:rPr>
              <a:t>OREM IPSUM</a:t>
            </a:r>
          </a:p>
          <a:p>
            <a:pPr algn="r"/>
            <a:r>
              <a:rPr lang="en-US" altLang="ko-KR" sz="2400" dirty="0">
                <a:solidFill>
                  <a:schemeClr val="accent1"/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22E4D8-0B03-41C6-B24F-CCABD3CF4130}"/>
              </a:ext>
            </a:extLst>
          </p:cNvPr>
          <p:cNvSpPr txBox="1"/>
          <p:nvPr/>
        </p:nvSpPr>
        <p:spPr>
          <a:xfrm>
            <a:off x="744008" y="687875"/>
            <a:ext cx="3088126" cy="206210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3200" dirty="0">
                <a:solidFill>
                  <a:schemeClr val="bg1"/>
                </a:solidFill>
                <a:latin typeface="+mj-lt"/>
                <a:cs typeface="Arial" pitchFamily="34" charset="0"/>
              </a:rPr>
              <a:t>ALLPPT Layout</a:t>
            </a:r>
          </a:p>
          <a:p>
            <a:pPr algn="r"/>
            <a:r>
              <a:rPr lang="en-GB" altLang="ko-KR" sz="3200" dirty="0">
                <a:solidFill>
                  <a:schemeClr val="bg1"/>
                </a:solidFill>
                <a:latin typeface="+mj-lt"/>
                <a:cs typeface="Arial" pitchFamily="34" charset="0"/>
              </a:rPr>
              <a:t>Clean Text Slide for your Presentation</a:t>
            </a:r>
            <a:endParaRPr lang="ko-KR" altLang="en-US" sz="32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EDC61A9-C04F-4671-B8D8-86744B395B7D}"/>
              </a:ext>
            </a:extLst>
          </p:cNvPr>
          <p:cNvGrpSpPr/>
          <p:nvPr/>
        </p:nvGrpSpPr>
        <p:grpSpPr>
          <a:xfrm>
            <a:off x="3741176" y="2237322"/>
            <a:ext cx="4709648" cy="3723835"/>
            <a:chOff x="2228055" y="1971102"/>
            <a:chExt cx="4575969" cy="3618138"/>
          </a:xfrm>
        </p:grpSpPr>
        <p:sp>
          <p:nvSpPr>
            <p:cNvPr id="4" name="Freeform 18">
              <a:extLst>
                <a:ext uri="{FF2B5EF4-FFF2-40B4-BE49-F238E27FC236}">
                  <a16:creationId xmlns:a16="http://schemas.microsoft.com/office/drawing/2014/main" id="{27A1577B-1DF4-47FA-87F0-30DBCF738D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8055" y="1971102"/>
              <a:ext cx="3243960" cy="3618138"/>
            </a:xfrm>
            <a:custGeom>
              <a:avLst/>
              <a:gdLst/>
              <a:ahLst/>
              <a:cxnLst/>
              <a:rect l="l" t="t" r="r" b="b"/>
              <a:pathLst>
                <a:path w="3243960" h="3618138">
                  <a:moveTo>
                    <a:pt x="1764407" y="0"/>
                  </a:moveTo>
                  <a:lnTo>
                    <a:pt x="1913381" y="1203"/>
                  </a:lnTo>
                  <a:lnTo>
                    <a:pt x="2053042" y="12022"/>
                  </a:lnTo>
                  <a:lnTo>
                    <a:pt x="2185723" y="30056"/>
                  </a:lnTo>
                  <a:lnTo>
                    <a:pt x="2312583" y="56506"/>
                  </a:lnTo>
                  <a:lnTo>
                    <a:pt x="2433624" y="88967"/>
                  </a:lnTo>
                  <a:lnTo>
                    <a:pt x="2545354" y="131046"/>
                  </a:lnTo>
                  <a:lnTo>
                    <a:pt x="2653593" y="176731"/>
                  </a:lnTo>
                  <a:lnTo>
                    <a:pt x="2752521" y="230833"/>
                  </a:lnTo>
                  <a:lnTo>
                    <a:pt x="2763561" y="238103"/>
                  </a:lnTo>
                  <a:lnTo>
                    <a:pt x="2764776" y="236609"/>
                  </a:lnTo>
                  <a:cubicBezTo>
                    <a:pt x="3318761" y="687035"/>
                    <a:pt x="3404939" y="1500322"/>
                    <a:pt x="2957653" y="2056846"/>
                  </a:cubicBezTo>
                  <a:lnTo>
                    <a:pt x="2794867" y="1926012"/>
                  </a:lnTo>
                  <a:cubicBezTo>
                    <a:pt x="3170184" y="1459033"/>
                    <a:pt x="3097872" y="776605"/>
                    <a:pt x="2633024" y="398652"/>
                  </a:cubicBezTo>
                  <a:lnTo>
                    <a:pt x="2635535" y="395564"/>
                  </a:lnTo>
                  <a:cubicBezTo>
                    <a:pt x="2458856" y="294299"/>
                    <a:pt x="2250796" y="159602"/>
                    <a:pt x="1912553" y="162771"/>
                  </a:cubicBezTo>
                  <a:cubicBezTo>
                    <a:pt x="1018501" y="171149"/>
                    <a:pt x="651082" y="745769"/>
                    <a:pt x="651082" y="1464934"/>
                  </a:cubicBezTo>
                  <a:cubicBezTo>
                    <a:pt x="651082" y="2065638"/>
                    <a:pt x="1045124" y="2571338"/>
                    <a:pt x="1581345" y="2720212"/>
                  </a:cubicBezTo>
                  <a:cubicBezTo>
                    <a:pt x="2189761" y="2865156"/>
                    <a:pt x="2916596" y="3085457"/>
                    <a:pt x="3019039" y="3381117"/>
                  </a:cubicBezTo>
                  <a:lnTo>
                    <a:pt x="3030682" y="3420409"/>
                  </a:lnTo>
                  <a:lnTo>
                    <a:pt x="3049304" y="3486532"/>
                  </a:lnTo>
                  <a:lnTo>
                    <a:pt x="3067926" y="3553859"/>
                  </a:lnTo>
                  <a:lnTo>
                    <a:pt x="3088874" y="3615173"/>
                  </a:lnTo>
                  <a:lnTo>
                    <a:pt x="3090086" y="3618138"/>
                  </a:lnTo>
                  <a:lnTo>
                    <a:pt x="1487028" y="3618138"/>
                  </a:lnTo>
                  <a:lnTo>
                    <a:pt x="1482754" y="3594736"/>
                  </a:lnTo>
                  <a:lnTo>
                    <a:pt x="1471115" y="3529813"/>
                  </a:lnTo>
                  <a:lnTo>
                    <a:pt x="1458312" y="3466094"/>
                  </a:lnTo>
                  <a:lnTo>
                    <a:pt x="1443182" y="3404780"/>
                  </a:lnTo>
                  <a:lnTo>
                    <a:pt x="1428052" y="3345869"/>
                  </a:lnTo>
                  <a:lnTo>
                    <a:pt x="1409430" y="3294173"/>
                  </a:lnTo>
                  <a:lnTo>
                    <a:pt x="1389645" y="3249689"/>
                  </a:lnTo>
                  <a:lnTo>
                    <a:pt x="1368696" y="3214824"/>
                  </a:lnTo>
                  <a:lnTo>
                    <a:pt x="1345419" y="3193183"/>
                  </a:lnTo>
                  <a:lnTo>
                    <a:pt x="1319814" y="3182363"/>
                  </a:lnTo>
                  <a:lnTo>
                    <a:pt x="1290717" y="3177554"/>
                  </a:lnTo>
                  <a:lnTo>
                    <a:pt x="1256965" y="3179958"/>
                  </a:lnTo>
                  <a:lnTo>
                    <a:pt x="1223213" y="3184767"/>
                  </a:lnTo>
                  <a:lnTo>
                    <a:pt x="1191790" y="3193183"/>
                  </a:lnTo>
                  <a:lnTo>
                    <a:pt x="1161529" y="3201598"/>
                  </a:lnTo>
                  <a:lnTo>
                    <a:pt x="1133597" y="3210015"/>
                  </a:lnTo>
                  <a:lnTo>
                    <a:pt x="1112647" y="3217228"/>
                  </a:lnTo>
                  <a:lnTo>
                    <a:pt x="1062602" y="3234059"/>
                  </a:lnTo>
                  <a:lnTo>
                    <a:pt x="1005573" y="3249689"/>
                  </a:lnTo>
                  <a:lnTo>
                    <a:pt x="941560" y="3262914"/>
                  </a:lnTo>
                  <a:lnTo>
                    <a:pt x="874056" y="3271330"/>
                  </a:lnTo>
                  <a:lnTo>
                    <a:pt x="806552" y="3278543"/>
                  </a:lnTo>
                  <a:lnTo>
                    <a:pt x="737886" y="3280948"/>
                  </a:lnTo>
                  <a:lnTo>
                    <a:pt x="672709" y="3276139"/>
                  </a:lnTo>
                  <a:lnTo>
                    <a:pt x="611025" y="3265318"/>
                  </a:lnTo>
                  <a:lnTo>
                    <a:pt x="577273" y="3256902"/>
                  </a:lnTo>
                  <a:lnTo>
                    <a:pt x="543521" y="3241274"/>
                  </a:lnTo>
                  <a:lnTo>
                    <a:pt x="509769" y="3223240"/>
                  </a:lnTo>
                  <a:lnTo>
                    <a:pt x="480674" y="3201598"/>
                  </a:lnTo>
                  <a:lnTo>
                    <a:pt x="450413" y="3175149"/>
                  </a:lnTo>
                  <a:lnTo>
                    <a:pt x="427136" y="3147498"/>
                  </a:lnTo>
                  <a:lnTo>
                    <a:pt x="410841" y="3112633"/>
                  </a:lnTo>
                  <a:lnTo>
                    <a:pt x="398039" y="3072958"/>
                  </a:lnTo>
                  <a:lnTo>
                    <a:pt x="393384" y="3029676"/>
                  </a:lnTo>
                  <a:lnTo>
                    <a:pt x="398039" y="2981586"/>
                  </a:lnTo>
                  <a:lnTo>
                    <a:pt x="403859" y="2947924"/>
                  </a:lnTo>
                  <a:lnTo>
                    <a:pt x="412006" y="2910653"/>
                  </a:lnTo>
                  <a:lnTo>
                    <a:pt x="421316" y="2872182"/>
                  </a:lnTo>
                  <a:lnTo>
                    <a:pt x="424808" y="2834911"/>
                  </a:lnTo>
                  <a:lnTo>
                    <a:pt x="424808" y="2795237"/>
                  </a:lnTo>
                  <a:lnTo>
                    <a:pt x="414333" y="2760372"/>
                  </a:lnTo>
                  <a:lnTo>
                    <a:pt x="403859" y="2741136"/>
                  </a:lnTo>
                  <a:lnTo>
                    <a:pt x="385236" y="2723102"/>
                  </a:lnTo>
                  <a:lnTo>
                    <a:pt x="365452" y="2709877"/>
                  </a:lnTo>
                  <a:lnTo>
                    <a:pt x="344502" y="2699057"/>
                  </a:lnTo>
                  <a:lnTo>
                    <a:pt x="323552" y="2683427"/>
                  </a:lnTo>
                  <a:lnTo>
                    <a:pt x="307259" y="2666596"/>
                  </a:lnTo>
                  <a:lnTo>
                    <a:pt x="294455" y="2644956"/>
                  </a:lnTo>
                  <a:lnTo>
                    <a:pt x="289800" y="2620911"/>
                  </a:lnTo>
                  <a:lnTo>
                    <a:pt x="292128" y="2596866"/>
                  </a:lnTo>
                  <a:lnTo>
                    <a:pt x="300275" y="2574023"/>
                  </a:lnTo>
                  <a:lnTo>
                    <a:pt x="310750" y="2554786"/>
                  </a:lnTo>
                  <a:lnTo>
                    <a:pt x="317733" y="2535551"/>
                  </a:lnTo>
                  <a:lnTo>
                    <a:pt x="283982" y="2511505"/>
                  </a:lnTo>
                  <a:lnTo>
                    <a:pt x="260703" y="2487461"/>
                  </a:lnTo>
                  <a:lnTo>
                    <a:pt x="247901" y="2463416"/>
                  </a:lnTo>
                  <a:lnTo>
                    <a:pt x="245574" y="2436966"/>
                  </a:lnTo>
                  <a:lnTo>
                    <a:pt x="249066" y="2412922"/>
                  </a:lnTo>
                  <a:lnTo>
                    <a:pt x="258376" y="2386471"/>
                  </a:lnTo>
                  <a:lnTo>
                    <a:pt x="271178" y="2360023"/>
                  </a:lnTo>
                  <a:lnTo>
                    <a:pt x="285145" y="2333572"/>
                  </a:lnTo>
                  <a:lnTo>
                    <a:pt x="297948" y="2305921"/>
                  </a:lnTo>
                  <a:lnTo>
                    <a:pt x="310750" y="2279471"/>
                  </a:lnTo>
                  <a:lnTo>
                    <a:pt x="317733" y="2250617"/>
                  </a:lnTo>
                  <a:lnTo>
                    <a:pt x="294455" y="2228976"/>
                  </a:lnTo>
                  <a:lnTo>
                    <a:pt x="261868" y="2212145"/>
                  </a:lnTo>
                  <a:lnTo>
                    <a:pt x="225789" y="2196515"/>
                  </a:lnTo>
                  <a:lnTo>
                    <a:pt x="188545" y="2183290"/>
                  </a:lnTo>
                  <a:lnTo>
                    <a:pt x="150138" y="2170066"/>
                  </a:lnTo>
                  <a:lnTo>
                    <a:pt x="111731" y="2156841"/>
                  </a:lnTo>
                  <a:lnTo>
                    <a:pt x="75651" y="2141212"/>
                  </a:lnTo>
                  <a:lnTo>
                    <a:pt x="46554" y="2124381"/>
                  </a:lnTo>
                  <a:lnTo>
                    <a:pt x="20950" y="2100335"/>
                  </a:lnTo>
                  <a:lnTo>
                    <a:pt x="5820" y="2071482"/>
                  </a:lnTo>
                  <a:lnTo>
                    <a:pt x="0" y="2041425"/>
                  </a:lnTo>
                  <a:lnTo>
                    <a:pt x="4656" y="2012571"/>
                  </a:lnTo>
                  <a:lnTo>
                    <a:pt x="15130" y="1986122"/>
                  </a:lnTo>
                  <a:lnTo>
                    <a:pt x="31424" y="1964481"/>
                  </a:lnTo>
                  <a:lnTo>
                    <a:pt x="51209" y="1942841"/>
                  </a:lnTo>
                  <a:lnTo>
                    <a:pt x="69831" y="1924807"/>
                  </a:lnTo>
                  <a:lnTo>
                    <a:pt x="84961" y="1910380"/>
                  </a:lnTo>
                  <a:lnTo>
                    <a:pt x="129188" y="1857481"/>
                  </a:lnTo>
                  <a:lnTo>
                    <a:pt x="175742" y="1809391"/>
                  </a:lnTo>
                  <a:lnTo>
                    <a:pt x="222297" y="1761301"/>
                  </a:lnTo>
                  <a:lnTo>
                    <a:pt x="266523" y="1708402"/>
                  </a:lnTo>
                  <a:lnTo>
                    <a:pt x="308423" y="1656704"/>
                  </a:lnTo>
                  <a:lnTo>
                    <a:pt x="346829" y="1597795"/>
                  </a:lnTo>
                  <a:lnTo>
                    <a:pt x="378254" y="1534075"/>
                  </a:lnTo>
                  <a:lnTo>
                    <a:pt x="395711" y="1481176"/>
                  </a:lnTo>
                  <a:lnTo>
                    <a:pt x="401531" y="1429479"/>
                  </a:lnTo>
                  <a:lnTo>
                    <a:pt x="401531" y="1374175"/>
                  </a:lnTo>
                  <a:cubicBezTo>
                    <a:pt x="401143" y="1354538"/>
                    <a:pt x="400754" y="1334901"/>
                    <a:pt x="400367" y="1315264"/>
                  </a:cubicBezTo>
                  <a:lnTo>
                    <a:pt x="398039" y="1256355"/>
                  </a:lnTo>
                  <a:lnTo>
                    <a:pt x="400367" y="1192635"/>
                  </a:lnTo>
                  <a:lnTo>
                    <a:pt x="406186" y="1125309"/>
                  </a:lnTo>
                  <a:lnTo>
                    <a:pt x="471362" y="847589"/>
                  </a:lnTo>
                  <a:lnTo>
                    <a:pt x="512097" y="746600"/>
                  </a:lnTo>
                  <a:lnTo>
                    <a:pt x="560979" y="652824"/>
                  </a:lnTo>
                  <a:lnTo>
                    <a:pt x="618008" y="565059"/>
                  </a:lnTo>
                  <a:lnTo>
                    <a:pt x="683184" y="482103"/>
                  </a:lnTo>
                  <a:lnTo>
                    <a:pt x="755343" y="406361"/>
                  </a:lnTo>
                  <a:lnTo>
                    <a:pt x="833322" y="336631"/>
                  </a:lnTo>
                  <a:lnTo>
                    <a:pt x="918283" y="272912"/>
                  </a:lnTo>
                  <a:lnTo>
                    <a:pt x="1006736" y="216405"/>
                  </a:lnTo>
                  <a:lnTo>
                    <a:pt x="1102172" y="165911"/>
                  </a:lnTo>
                  <a:lnTo>
                    <a:pt x="1199936" y="123832"/>
                  </a:lnTo>
                  <a:lnTo>
                    <a:pt x="1298864" y="86563"/>
                  </a:lnTo>
                  <a:lnTo>
                    <a:pt x="1631727" y="1082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 dirty="0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EFABD66-D134-4EF4-89EC-A6C2E27D48A6}"/>
                </a:ext>
              </a:extLst>
            </p:cNvPr>
            <p:cNvGrpSpPr/>
            <p:nvPr/>
          </p:nvGrpSpPr>
          <p:grpSpPr>
            <a:xfrm>
              <a:off x="4023554" y="4019367"/>
              <a:ext cx="1008112" cy="734938"/>
              <a:chOff x="3509379" y="4293096"/>
              <a:chExt cx="1008112" cy="734938"/>
            </a:xfrm>
          </p:grpSpPr>
          <p:sp>
            <p:nvSpPr>
              <p:cNvPr id="7" name="Rounded Rectangle 10">
                <a:extLst>
                  <a:ext uri="{FF2B5EF4-FFF2-40B4-BE49-F238E27FC236}">
                    <a16:creationId xmlns:a16="http://schemas.microsoft.com/office/drawing/2014/main" id="{C675D221-8905-40E2-8D19-8A1D86331146}"/>
                  </a:ext>
                </a:extLst>
              </p:cNvPr>
              <p:cNvSpPr/>
              <p:nvPr/>
            </p:nvSpPr>
            <p:spPr>
              <a:xfrm>
                <a:off x="3509379" y="4293096"/>
                <a:ext cx="1008112" cy="18000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" name="Rounded Rectangle 13">
                <a:extLst>
                  <a:ext uri="{FF2B5EF4-FFF2-40B4-BE49-F238E27FC236}">
                    <a16:creationId xmlns:a16="http://schemas.microsoft.com/office/drawing/2014/main" id="{DFBA10B9-A7B7-4528-8BD0-B1D0DB106895}"/>
                  </a:ext>
                </a:extLst>
              </p:cNvPr>
              <p:cNvSpPr/>
              <p:nvPr/>
            </p:nvSpPr>
            <p:spPr>
              <a:xfrm>
                <a:off x="3581435" y="4537695"/>
                <a:ext cx="864000" cy="18000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9" name="Chord 8">
                <a:extLst>
                  <a:ext uri="{FF2B5EF4-FFF2-40B4-BE49-F238E27FC236}">
                    <a16:creationId xmlns:a16="http://schemas.microsoft.com/office/drawing/2014/main" id="{2A9DD5CD-0E35-46BF-8856-D30D1C0A7717}"/>
                  </a:ext>
                </a:extLst>
              </p:cNvPr>
              <p:cNvSpPr/>
              <p:nvPr/>
            </p:nvSpPr>
            <p:spPr>
              <a:xfrm>
                <a:off x="3766973" y="4535109"/>
                <a:ext cx="492925" cy="492925"/>
              </a:xfrm>
              <a:prstGeom prst="chord">
                <a:avLst>
                  <a:gd name="adj1" fmla="val 21471232"/>
                  <a:gd name="adj2" fmla="val 10878117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6" name="Freeform 18">
              <a:extLst>
                <a:ext uri="{FF2B5EF4-FFF2-40B4-BE49-F238E27FC236}">
                  <a16:creationId xmlns:a16="http://schemas.microsoft.com/office/drawing/2014/main" id="{9940D5AC-8F77-4C44-A4DD-DFA33C496FF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560064" y="1971102"/>
              <a:ext cx="3243960" cy="3618138"/>
            </a:xfrm>
            <a:custGeom>
              <a:avLst/>
              <a:gdLst/>
              <a:ahLst/>
              <a:cxnLst/>
              <a:rect l="l" t="t" r="r" b="b"/>
              <a:pathLst>
                <a:path w="3243960" h="3618138">
                  <a:moveTo>
                    <a:pt x="1764407" y="0"/>
                  </a:moveTo>
                  <a:lnTo>
                    <a:pt x="1631727" y="10821"/>
                  </a:lnTo>
                  <a:lnTo>
                    <a:pt x="1298864" y="86563"/>
                  </a:lnTo>
                  <a:lnTo>
                    <a:pt x="1199936" y="123832"/>
                  </a:lnTo>
                  <a:lnTo>
                    <a:pt x="1102172" y="165911"/>
                  </a:lnTo>
                  <a:lnTo>
                    <a:pt x="1006736" y="216405"/>
                  </a:lnTo>
                  <a:lnTo>
                    <a:pt x="918283" y="272912"/>
                  </a:lnTo>
                  <a:lnTo>
                    <a:pt x="833322" y="336631"/>
                  </a:lnTo>
                  <a:lnTo>
                    <a:pt x="755343" y="406361"/>
                  </a:lnTo>
                  <a:lnTo>
                    <a:pt x="683184" y="482103"/>
                  </a:lnTo>
                  <a:lnTo>
                    <a:pt x="618008" y="565059"/>
                  </a:lnTo>
                  <a:lnTo>
                    <a:pt x="560979" y="652824"/>
                  </a:lnTo>
                  <a:lnTo>
                    <a:pt x="512097" y="746600"/>
                  </a:lnTo>
                  <a:lnTo>
                    <a:pt x="471362" y="847589"/>
                  </a:lnTo>
                  <a:lnTo>
                    <a:pt x="406186" y="1125309"/>
                  </a:lnTo>
                  <a:lnTo>
                    <a:pt x="400367" y="1192635"/>
                  </a:lnTo>
                  <a:lnTo>
                    <a:pt x="398039" y="1256355"/>
                  </a:lnTo>
                  <a:lnTo>
                    <a:pt x="400367" y="1315264"/>
                  </a:lnTo>
                  <a:cubicBezTo>
                    <a:pt x="400754" y="1334901"/>
                    <a:pt x="401143" y="1354538"/>
                    <a:pt x="401531" y="1374175"/>
                  </a:cubicBezTo>
                  <a:lnTo>
                    <a:pt x="401531" y="1429479"/>
                  </a:lnTo>
                  <a:lnTo>
                    <a:pt x="395711" y="1481176"/>
                  </a:lnTo>
                  <a:lnTo>
                    <a:pt x="378254" y="1534075"/>
                  </a:lnTo>
                  <a:lnTo>
                    <a:pt x="346829" y="1597795"/>
                  </a:lnTo>
                  <a:lnTo>
                    <a:pt x="308423" y="1656704"/>
                  </a:lnTo>
                  <a:lnTo>
                    <a:pt x="266523" y="1708402"/>
                  </a:lnTo>
                  <a:lnTo>
                    <a:pt x="222297" y="1761301"/>
                  </a:lnTo>
                  <a:lnTo>
                    <a:pt x="175742" y="1809391"/>
                  </a:lnTo>
                  <a:lnTo>
                    <a:pt x="129188" y="1857481"/>
                  </a:lnTo>
                  <a:lnTo>
                    <a:pt x="84961" y="1910380"/>
                  </a:lnTo>
                  <a:lnTo>
                    <a:pt x="69831" y="1924807"/>
                  </a:lnTo>
                  <a:lnTo>
                    <a:pt x="51209" y="1942841"/>
                  </a:lnTo>
                  <a:lnTo>
                    <a:pt x="31424" y="1964481"/>
                  </a:lnTo>
                  <a:lnTo>
                    <a:pt x="15130" y="1986122"/>
                  </a:lnTo>
                  <a:lnTo>
                    <a:pt x="4656" y="2012571"/>
                  </a:lnTo>
                  <a:lnTo>
                    <a:pt x="0" y="2041425"/>
                  </a:lnTo>
                  <a:lnTo>
                    <a:pt x="5820" y="2071482"/>
                  </a:lnTo>
                  <a:lnTo>
                    <a:pt x="20950" y="2100335"/>
                  </a:lnTo>
                  <a:lnTo>
                    <a:pt x="46554" y="2124381"/>
                  </a:lnTo>
                  <a:lnTo>
                    <a:pt x="75651" y="2141212"/>
                  </a:lnTo>
                  <a:lnTo>
                    <a:pt x="111731" y="2156841"/>
                  </a:lnTo>
                  <a:lnTo>
                    <a:pt x="150138" y="2170066"/>
                  </a:lnTo>
                  <a:lnTo>
                    <a:pt x="188545" y="2183290"/>
                  </a:lnTo>
                  <a:lnTo>
                    <a:pt x="225789" y="2196515"/>
                  </a:lnTo>
                  <a:lnTo>
                    <a:pt x="261868" y="2212145"/>
                  </a:lnTo>
                  <a:lnTo>
                    <a:pt x="294455" y="2228976"/>
                  </a:lnTo>
                  <a:lnTo>
                    <a:pt x="317733" y="2250617"/>
                  </a:lnTo>
                  <a:lnTo>
                    <a:pt x="310750" y="2279471"/>
                  </a:lnTo>
                  <a:lnTo>
                    <a:pt x="297948" y="2305921"/>
                  </a:lnTo>
                  <a:lnTo>
                    <a:pt x="285145" y="2333572"/>
                  </a:lnTo>
                  <a:lnTo>
                    <a:pt x="271178" y="2360023"/>
                  </a:lnTo>
                  <a:lnTo>
                    <a:pt x="258376" y="2386471"/>
                  </a:lnTo>
                  <a:lnTo>
                    <a:pt x="249066" y="2412922"/>
                  </a:lnTo>
                  <a:lnTo>
                    <a:pt x="245574" y="2436966"/>
                  </a:lnTo>
                  <a:lnTo>
                    <a:pt x="247901" y="2463416"/>
                  </a:lnTo>
                  <a:lnTo>
                    <a:pt x="260703" y="2487461"/>
                  </a:lnTo>
                  <a:lnTo>
                    <a:pt x="283982" y="2511505"/>
                  </a:lnTo>
                  <a:lnTo>
                    <a:pt x="317733" y="2535551"/>
                  </a:lnTo>
                  <a:lnTo>
                    <a:pt x="310750" y="2554786"/>
                  </a:lnTo>
                  <a:lnTo>
                    <a:pt x="300275" y="2574023"/>
                  </a:lnTo>
                  <a:lnTo>
                    <a:pt x="292128" y="2596866"/>
                  </a:lnTo>
                  <a:lnTo>
                    <a:pt x="289800" y="2620911"/>
                  </a:lnTo>
                  <a:lnTo>
                    <a:pt x="294455" y="2644956"/>
                  </a:lnTo>
                  <a:lnTo>
                    <a:pt x="307259" y="2666596"/>
                  </a:lnTo>
                  <a:lnTo>
                    <a:pt x="323552" y="2683427"/>
                  </a:lnTo>
                  <a:lnTo>
                    <a:pt x="344502" y="2699057"/>
                  </a:lnTo>
                  <a:lnTo>
                    <a:pt x="365452" y="2709877"/>
                  </a:lnTo>
                  <a:lnTo>
                    <a:pt x="385236" y="2723102"/>
                  </a:lnTo>
                  <a:lnTo>
                    <a:pt x="403859" y="2741136"/>
                  </a:lnTo>
                  <a:lnTo>
                    <a:pt x="414333" y="2760372"/>
                  </a:lnTo>
                  <a:lnTo>
                    <a:pt x="424808" y="2795237"/>
                  </a:lnTo>
                  <a:lnTo>
                    <a:pt x="424808" y="2834911"/>
                  </a:lnTo>
                  <a:lnTo>
                    <a:pt x="421316" y="2872182"/>
                  </a:lnTo>
                  <a:lnTo>
                    <a:pt x="412006" y="2910653"/>
                  </a:lnTo>
                  <a:lnTo>
                    <a:pt x="403859" y="2947924"/>
                  </a:lnTo>
                  <a:lnTo>
                    <a:pt x="398039" y="2981586"/>
                  </a:lnTo>
                  <a:lnTo>
                    <a:pt x="393384" y="3029676"/>
                  </a:lnTo>
                  <a:lnTo>
                    <a:pt x="398039" y="3072958"/>
                  </a:lnTo>
                  <a:lnTo>
                    <a:pt x="410841" y="3112633"/>
                  </a:lnTo>
                  <a:lnTo>
                    <a:pt x="427136" y="3147498"/>
                  </a:lnTo>
                  <a:lnTo>
                    <a:pt x="450413" y="3175149"/>
                  </a:lnTo>
                  <a:lnTo>
                    <a:pt x="480674" y="3201598"/>
                  </a:lnTo>
                  <a:lnTo>
                    <a:pt x="509769" y="3223240"/>
                  </a:lnTo>
                  <a:lnTo>
                    <a:pt x="543521" y="3241274"/>
                  </a:lnTo>
                  <a:lnTo>
                    <a:pt x="577273" y="3256902"/>
                  </a:lnTo>
                  <a:lnTo>
                    <a:pt x="611025" y="3265318"/>
                  </a:lnTo>
                  <a:lnTo>
                    <a:pt x="672709" y="3276139"/>
                  </a:lnTo>
                  <a:lnTo>
                    <a:pt x="737886" y="3280948"/>
                  </a:lnTo>
                  <a:lnTo>
                    <a:pt x="806552" y="3278543"/>
                  </a:lnTo>
                  <a:lnTo>
                    <a:pt x="874056" y="3271330"/>
                  </a:lnTo>
                  <a:lnTo>
                    <a:pt x="941560" y="3262914"/>
                  </a:lnTo>
                  <a:lnTo>
                    <a:pt x="1005573" y="3249689"/>
                  </a:lnTo>
                  <a:lnTo>
                    <a:pt x="1062602" y="3234059"/>
                  </a:lnTo>
                  <a:lnTo>
                    <a:pt x="1112647" y="3217228"/>
                  </a:lnTo>
                  <a:lnTo>
                    <a:pt x="1133597" y="3210015"/>
                  </a:lnTo>
                  <a:lnTo>
                    <a:pt x="1161529" y="3201598"/>
                  </a:lnTo>
                  <a:lnTo>
                    <a:pt x="1191790" y="3193183"/>
                  </a:lnTo>
                  <a:lnTo>
                    <a:pt x="1223213" y="3184767"/>
                  </a:lnTo>
                  <a:lnTo>
                    <a:pt x="1256965" y="3179958"/>
                  </a:lnTo>
                  <a:lnTo>
                    <a:pt x="1290717" y="3177554"/>
                  </a:lnTo>
                  <a:lnTo>
                    <a:pt x="1319814" y="3182363"/>
                  </a:lnTo>
                  <a:lnTo>
                    <a:pt x="1345419" y="3193183"/>
                  </a:lnTo>
                  <a:lnTo>
                    <a:pt x="1368696" y="3214824"/>
                  </a:lnTo>
                  <a:lnTo>
                    <a:pt x="1389645" y="3249689"/>
                  </a:lnTo>
                  <a:lnTo>
                    <a:pt x="1409430" y="3294173"/>
                  </a:lnTo>
                  <a:lnTo>
                    <a:pt x="1428052" y="3345869"/>
                  </a:lnTo>
                  <a:lnTo>
                    <a:pt x="1443182" y="3404780"/>
                  </a:lnTo>
                  <a:lnTo>
                    <a:pt x="1458312" y="3466094"/>
                  </a:lnTo>
                  <a:lnTo>
                    <a:pt x="1471115" y="3529813"/>
                  </a:lnTo>
                  <a:lnTo>
                    <a:pt x="1482754" y="3594736"/>
                  </a:lnTo>
                  <a:lnTo>
                    <a:pt x="1487029" y="3618138"/>
                  </a:lnTo>
                  <a:lnTo>
                    <a:pt x="3090086" y="3618138"/>
                  </a:lnTo>
                  <a:lnTo>
                    <a:pt x="3088874" y="3615173"/>
                  </a:lnTo>
                  <a:lnTo>
                    <a:pt x="3067926" y="3553859"/>
                  </a:lnTo>
                  <a:lnTo>
                    <a:pt x="3049304" y="3486532"/>
                  </a:lnTo>
                  <a:lnTo>
                    <a:pt x="3030682" y="3420409"/>
                  </a:lnTo>
                  <a:lnTo>
                    <a:pt x="3019039" y="3381117"/>
                  </a:lnTo>
                  <a:cubicBezTo>
                    <a:pt x="2916596" y="3085457"/>
                    <a:pt x="2189761" y="2865156"/>
                    <a:pt x="1581345" y="2720212"/>
                  </a:cubicBezTo>
                  <a:cubicBezTo>
                    <a:pt x="1045124" y="2571338"/>
                    <a:pt x="651082" y="2065638"/>
                    <a:pt x="651082" y="1464934"/>
                  </a:cubicBezTo>
                  <a:cubicBezTo>
                    <a:pt x="651082" y="745769"/>
                    <a:pt x="1018501" y="171149"/>
                    <a:pt x="1912553" y="162771"/>
                  </a:cubicBezTo>
                  <a:cubicBezTo>
                    <a:pt x="2250796" y="159602"/>
                    <a:pt x="2458856" y="294299"/>
                    <a:pt x="2635535" y="395564"/>
                  </a:cubicBezTo>
                  <a:lnTo>
                    <a:pt x="2633024" y="398652"/>
                  </a:lnTo>
                  <a:cubicBezTo>
                    <a:pt x="3097872" y="776605"/>
                    <a:pt x="3170184" y="1459033"/>
                    <a:pt x="2794867" y="1926012"/>
                  </a:cubicBezTo>
                  <a:lnTo>
                    <a:pt x="2957653" y="2056846"/>
                  </a:lnTo>
                  <a:cubicBezTo>
                    <a:pt x="3404939" y="1500322"/>
                    <a:pt x="3318761" y="687035"/>
                    <a:pt x="2764776" y="236609"/>
                  </a:cubicBezTo>
                  <a:lnTo>
                    <a:pt x="2763561" y="238103"/>
                  </a:lnTo>
                  <a:lnTo>
                    <a:pt x="2752521" y="230833"/>
                  </a:lnTo>
                  <a:lnTo>
                    <a:pt x="2653593" y="176731"/>
                  </a:lnTo>
                  <a:lnTo>
                    <a:pt x="2545354" y="131046"/>
                  </a:lnTo>
                  <a:lnTo>
                    <a:pt x="2433624" y="88967"/>
                  </a:lnTo>
                  <a:lnTo>
                    <a:pt x="2312583" y="56506"/>
                  </a:lnTo>
                  <a:lnTo>
                    <a:pt x="2185723" y="30056"/>
                  </a:lnTo>
                  <a:lnTo>
                    <a:pt x="2053042" y="12022"/>
                  </a:lnTo>
                  <a:lnTo>
                    <a:pt x="1913381" y="120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70AA8B0-D317-4EAF-B258-55E0D41EA06D}"/>
              </a:ext>
            </a:extLst>
          </p:cNvPr>
          <p:cNvGrpSpPr/>
          <p:nvPr/>
        </p:nvGrpSpPr>
        <p:grpSpPr>
          <a:xfrm>
            <a:off x="8743953" y="2632016"/>
            <a:ext cx="2654101" cy="1056545"/>
            <a:chOff x="-475010" y="1114178"/>
            <a:chExt cx="4241713" cy="105654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39061B4-3393-40DD-B1A3-9994D85C93CE}"/>
                </a:ext>
              </a:extLst>
            </p:cNvPr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57779DE-A78D-4D84-9071-1C33FC615C9A}"/>
                </a:ext>
              </a:extLst>
            </p:cNvPr>
            <p:cNvSpPr txBox="1"/>
            <p:nvPr/>
          </p:nvSpPr>
          <p:spPr>
            <a:xfrm>
              <a:off x="-475010" y="1339726"/>
              <a:ext cx="42262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</p:grp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D606448-D792-47F4-9B0D-ACF55E600AD3}"/>
              </a:ext>
            </a:extLst>
          </p:cNvPr>
          <p:cNvSpPr/>
          <p:nvPr/>
        </p:nvSpPr>
        <p:spPr>
          <a:xfrm>
            <a:off x="9761526" y="1963481"/>
            <a:ext cx="622189" cy="622189"/>
          </a:xfrm>
          <a:prstGeom prst="roundRect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Rounded Rectangle 24">
            <a:extLst>
              <a:ext uri="{FF2B5EF4-FFF2-40B4-BE49-F238E27FC236}">
                <a16:creationId xmlns:a16="http://schemas.microsoft.com/office/drawing/2014/main" id="{B5BCF5D3-F569-4691-996E-AC420A75974B}"/>
              </a:ext>
            </a:extLst>
          </p:cNvPr>
          <p:cNvSpPr/>
          <p:nvPr/>
        </p:nvSpPr>
        <p:spPr>
          <a:xfrm>
            <a:off x="9929917" y="2150215"/>
            <a:ext cx="285406" cy="208600"/>
          </a:xfrm>
          <a:custGeom>
            <a:avLst/>
            <a:gdLst/>
            <a:ahLst/>
            <a:cxnLst/>
            <a:rect l="l" t="t" r="r" b="b"/>
            <a:pathLst>
              <a:path w="3960000" h="3064028">
                <a:moveTo>
                  <a:pt x="1955333" y="1285185"/>
                </a:moveTo>
                <a:cubicBezTo>
                  <a:pt x="2192176" y="1285185"/>
                  <a:pt x="2384176" y="1477185"/>
                  <a:pt x="2384176" y="1714028"/>
                </a:cubicBezTo>
                <a:cubicBezTo>
                  <a:pt x="2384176" y="1950871"/>
                  <a:pt x="2192176" y="2142871"/>
                  <a:pt x="1955333" y="2142871"/>
                </a:cubicBezTo>
                <a:cubicBezTo>
                  <a:pt x="1718490" y="2142871"/>
                  <a:pt x="1526490" y="1950871"/>
                  <a:pt x="1526490" y="1714028"/>
                </a:cubicBezTo>
                <a:cubicBezTo>
                  <a:pt x="1526490" y="1477185"/>
                  <a:pt x="1718490" y="1285185"/>
                  <a:pt x="1955333" y="1285185"/>
                </a:cubicBezTo>
                <a:close/>
                <a:moveTo>
                  <a:pt x="1955333" y="1074136"/>
                </a:moveTo>
                <a:cubicBezTo>
                  <a:pt x="1601930" y="1074136"/>
                  <a:pt x="1315441" y="1360625"/>
                  <a:pt x="1315441" y="1714028"/>
                </a:cubicBezTo>
                <a:cubicBezTo>
                  <a:pt x="1315441" y="2067431"/>
                  <a:pt x="1601930" y="2353920"/>
                  <a:pt x="1955333" y="2353920"/>
                </a:cubicBezTo>
                <a:cubicBezTo>
                  <a:pt x="2308736" y="2353920"/>
                  <a:pt x="2595225" y="2067431"/>
                  <a:pt x="2595225" y="1714028"/>
                </a:cubicBezTo>
                <a:cubicBezTo>
                  <a:pt x="2595225" y="1360625"/>
                  <a:pt x="2308736" y="1074136"/>
                  <a:pt x="1955333" y="1074136"/>
                </a:cubicBezTo>
                <a:close/>
                <a:moveTo>
                  <a:pt x="1955333" y="849503"/>
                </a:moveTo>
                <a:cubicBezTo>
                  <a:pt x="2432797" y="849503"/>
                  <a:pt x="2819858" y="1236564"/>
                  <a:pt x="2819858" y="1714028"/>
                </a:cubicBezTo>
                <a:cubicBezTo>
                  <a:pt x="2819858" y="2191492"/>
                  <a:pt x="2432797" y="2578553"/>
                  <a:pt x="1955333" y="2578553"/>
                </a:cubicBezTo>
                <a:cubicBezTo>
                  <a:pt x="1477869" y="2578553"/>
                  <a:pt x="1090808" y="2191492"/>
                  <a:pt x="1090808" y="1714028"/>
                </a:cubicBezTo>
                <a:cubicBezTo>
                  <a:pt x="1090808" y="1236564"/>
                  <a:pt x="1477869" y="849503"/>
                  <a:pt x="1955333" y="849503"/>
                </a:cubicBezTo>
                <a:close/>
                <a:moveTo>
                  <a:pt x="3253503" y="756254"/>
                </a:moveTo>
                <a:cubicBezTo>
                  <a:pt x="3162525" y="756254"/>
                  <a:pt x="3088773" y="830006"/>
                  <a:pt x="3088773" y="920984"/>
                </a:cubicBezTo>
                <a:cubicBezTo>
                  <a:pt x="3088773" y="1011962"/>
                  <a:pt x="3162525" y="1085714"/>
                  <a:pt x="3253503" y="1085714"/>
                </a:cubicBezTo>
                <a:cubicBezTo>
                  <a:pt x="3344481" y="1085714"/>
                  <a:pt x="3418233" y="1011962"/>
                  <a:pt x="3418233" y="920984"/>
                </a:cubicBezTo>
                <a:cubicBezTo>
                  <a:pt x="3418233" y="830006"/>
                  <a:pt x="3344481" y="756254"/>
                  <a:pt x="3253503" y="756254"/>
                </a:cubicBezTo>
                <a:close/>
                <a:moveTo>
                  <a:pt x="1955333" y="744677"/>
                </a:moveTo>
                <a:cubicBezTo>
                  <a:pt x="1419975" y="744677"/>
                  <a:pt x="985982" y="1178670"/>
                  <a:pt x="985982" y="1714028"/>
                </a:cubicBezTo>
                <a:cubicBezTo>
                  <a:pt x="985982" y="2249386"/>
                  <a:pt x="1419975" y="2683379"/>
                  <a:pt x="1955333" y="2683379"/>
                </a:cubicBezTo>
                <a:cubicBezTo>
                  <a:pt x="2490691" y="2683379"/>
                  <a:pt x="2924684" y="2249386"/>
                  <a:pt x="2924684" y="1714028"/>
                </a:cubicBezTo>
                <a:cubicBezTo>
                  <a:pt x="2924684" y="1178670"/>
                  <a:pt x="2490691" y="744677"/>
                  <a:pt x="1955333" y="744677"/>
                </a:cubicBezTo>
                <a:close/>
                <a:moveTo>
                  <a:pt x="1333922" y="0"/>
                </a:moveTo>
                <a:lnTo>
                  <a:pt x="2626078" y="0"/>
                </a:lnTo>
                <a:lnTo>
                  <a:pt x="2717085" y="364028"/>
                </a:lnTo>
                <a:lnTo>
                  <a:pt x="3699990" y="364028"/>
                </a:lnTo>
                <a:cubicBezTo>
                  <a:pt x="3843590" y="364028"/>
                  <a:pt x="3960000" y="480438"/>
                  <a:pt x="3960000" y="624038"/>
                </a:cubicBezTo>
                <a:lnTo>
                  <a:pt x="3960000" y="2804018"/>
                </a:lnTo>
                <a:cubicBezTo>
                  <a:pt x="3960000" y="2947618"/>
                  <a:pt x="3843590" y="3064028"/>
                  <a:pt x="3699990" y="3064028"/>
                </a:cubicBezTo>
                <a:lnTo>
                  <a:pt x="260010" y="3064028"/>
                </a:lnTo>
                <a:cubicBezTo>
                  <a:pt x="116410" y="3064028"/>
                  <a:pt x="0" y="2947618"/>
                  <a:pt x="0" y="2804018"/>
                </a:cubicBezTo>
                <a:lnTo>
                  <a:pt x="0" y="624038"/>
                </a:lnTo>
                <a:cubicBezTo>
                  <a:pt x="0" y="480438"/>
                  <a:pt x="116410" y="364028"/>
                  <a:pt x="260010" y="364028"/>
                </a:cubicBezTo>
                <a:lnTo>
                  <a:pt x="443165" y="364028"/>
                </a:lnTo>
                <a:lnTo>
                  <a:pt x="443165" y="237982"/>
                </a:lnTo>
                <a:cubicBezTo>
                  <a:pt x="443165" y="195266"/>
                  <a:pt x="477794" y="160637"/>
                  <a:pt x="520510" y="160637"/>
                </a:cubicBezTo>
                <a:lnTo>
                  <a:pt x="1049896" y="160637"/>
                </a:lnTo>
                <a:cubicBezTo>
                  <a:pt x="1092612" y="160637"/>
                  <a:pt x="1127241" y="195266"/>
                  <a:pt x="1127241" y="237982"/>
                </a:cubicBezTo>
                <a:lnTo>
                  <a:pt x="1127241" y="364028"/>
                </a:lnTo>
                <a:lnTo>
                  <a:pt x="1242915" y="36402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E59987A-96B3-401F-ABD0-E14D70DD8445}"/>
              </a:ext>
            </a:extLst>
          </p:cNvPr>
          <p:cNvGrpSpPr/>
          <p:nvPr/>
        </p:nvGrpSpPr>
        <p:grpSpPr>
          <a:xfrm>
            <a:off x="8743953" y="5160827"/>
            <a:ext cx="2654101" cy="1056545"/>
            <a:chOff x="-475010" y="1114178"/>
            <a:chExt cx="4241713" cy="105654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9CADF53-26DF-429F-A603-452EA222A7BF}"/>
                </a:ext>
              </a:extLst>
            </p:cNvPr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27A7590-01D6-425C-8EDF-1D91784B8521}"/>
                </a:ext>
              </a:extLst>
            </p:cNvPr>
            <p:cNvSpPr txBox="1"/>
            <p:nvPr/>
          </p:nvSpPr>
          <p:spPr>
            <a:xfrm>
              <a:off x="-475010" y="1339726"/>
              <a:ext cx="42262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</p:grp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E6B1666-9FF1-4BEE-8FA1-47F152762AE2}"/>
              </a:ext>
            </a:extLst>
          </p:cNvPr>
          <p:cNvSpPr/>
          <p:nvPr/>
        </p:nvSpPr>
        <p:spPr>
          <a:xfrm>
            <a:off x="9761526" y="4492292"/>
            <a:ext cx="622189" cy="622189"/>
          </a:xfrm>
          <a:prstGeom prst="round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4DD5D23-671C-42C2-997B-D59A6A3EABD2}"/>
              </a:ext>
            </a:extLst>
          </p:cNvPr>
          <p:cNvGrpSpPr/>
          <p:nvPr/>
        </p:nvGrpSpPr>
        <p:grpSpPr>
          <a:xfrm>
            <a:off x="840558" y="2640908"/>
            <a:ext cx="2654101" cy="1056545"/>
            <a:chOff x="-475010" y="1114178"/>
            <a:chExt cx="4241713" cy="105654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5FA2FD5-E65E-455A-8C02-FD71BAD9E1E6}"/>
                </a:ext>
              </a:extLst>
            </p:cNvPr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5124835-ABEC-4B6D-9045-E6E8975C5BD6}"/>
                </a:ext>
              </a:extLst>
            </p:cNvPr>
            <p:cNvSpPr txBox="1"/>
            <p:nvPr/>
          </p:nvSpPr>
          <p:spPr>
            <a:xfrm>
              <a:off x="-475010" y="1339726"/>
              <a:ext cx="42262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</p:grp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D9ECB972-3728-4D5F-86D9-BC249C1A86E4}"/>
              </a:ext>
            </a:extLst>
          </p:cNvPr>
          <p:cNvSpPr/>
          <p:nvPr/>
        </p:nvSpPr>
        <p:spPr>
          <a:xfrm>
            <a:off x="1858132" y="1972373"/>
            <a:ext cx="622189" cy="622189"/>
          </a:xfrm>
          <a:prstGeom prst="round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DD77BEB-2373-4390-A030-9EE778898979}"/>
              </a:ext>
            </a:extLst>
          </p:cNvPr>
          <p:cNvGrpSpPr/>
          <p:nvPr/>
        </p:nvGrpSpPr>
        <p:grpSpPr>
          <a:xfrm>
            <a:off x="840558" y="5169720"/>
            <a:ext cx="2654101" cy="1056545"/>
            <a:chOff x="-475010" y="1114178"/>
            <a:chExt cx="4241713" cy="105654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6F8FC50-7602-4E81-A8C2-79165DE26F0A}"/>
                </a:ext>
              </a:extLst>
            </p:cNvPr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7653B04-6DE6-4077-8B7C-C1327D34499C}"/>
                </a:ext>
              </a:extLst>
            </p:cNvPr>
            <p:cNvSpPr txBox="1"/>
            <p:nvPr/>
          </p:nvSpPr>
          <p:spPr>
            <a:xfrm>
              <a:off x="-475010" y="1339726"/>
              <a:ext cx="42262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2BD69EEF-801A-455C-8A33-8FE83526E3BE}"/>
              </a:ext>
            </a:extLst>
          </p:cNvPr>
          <p:cNvSpPr/>
          <p:nvPr/>
        </p:nvSpPr>
        <p:spPr>
          <a:xfrm>
            <a:off x="1858132" y="4501185"/>
            <a:ext cx="622189" cy="622189"/>
          </a:xfrm>
          <a:prstGeom prst="roundRect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7" name="Oval 21">
            <a:extLst>
              <a:ext uri="{FF2B5EF4-FFF2-40B4-BE49-F238E27FC236}">
                <a16:creationId xmlns:a16="http://schemas.microsoft.com/office/drawing/2014/main" id="{8E155EBA-C9CF-4FAE-9855-550DDD49744E}"/>
              </a:ext>
            </a:extLst>
          </p:cNvPr>
          <p:cNvSpPr/>
          <p:nvPr/>
        </p:nvSpPr>
        <p:spPr>
          <a:xfrm rot="20700000">
            <a:off x="1998970" y="4674796"/>
            <a:ext cx="337277" cy="295599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8" name="Pie 2">
            <a:extLst>
              <a:ext uri="{FF2B5EF4-FFF2-40B4-BE49-F238E27FC236}">
                <a16:creationId xmlns:a16="http://schemas.microsoft.com/office/drawing/2014/main" id="{3A6B6CCC-8314-492C-8EAC-33CF7EABED14}"/>
              </a:ext>
            </a:extLst>
          </p:cNvPr>
          <p:cNvSpPr/>
          <p:nvPr/>
        </p:nvSpPr>
        <p:spPr>
          <a:xfrm>
            <a:off x="9910595" y="4637842"/>
            <a:ext cx="338883" cy="333208"/>
          </a:xfrm>
          <a:custGeom>
            <a:avLst/>
            <a:gdLst/>
            <a:ahLst/>
            <a:cxnLst/>
            <a:rect l="l" t="t" r="r" b="b"/>
            <a:pathLst>
              <a:path w="3851322" h="3786842">
                <a:moveTo>
                  <a:pt x="3845029" y="1629937"/>
                </a:moveTo>
                <a:lnTo>
                  <a:pt x="3851322" y="1762720"/>
                </a:lnTo>
                <a:lnTo>
                  <a:pt x="3812477" y="1776859"/>
                </a:lnTo>
                <a:lnTo>
                  <a:pt x="3444864" y="1775585"/>
                </a:lnTo>
                <a:close/>
                <a:moveTo>
                  <a:pt x="3791299" y="1322869"/>
                </a:moveTo>
                <a:cubicBezTo>
                  <a:pt x="3804294" y="1363489"/>
                  <a:pt x="3813753" y="1405089"/>
                  <a:pt x="3820726" y="1447230"/>
                </a:cubicBezTo>
                <a:lnTo>
                  <a:pt x="2923542" y="1773779"/>
                </a:lnTo>
                <a:lnTo>
                  <a:pt x="2555935" y="1772505"/>
                </a:lnTo>
                <a:close/>
                <a:moveTo>
                  <a:pt x="3686733" y="1034305"/>
                </a:moveTo>
                <a:cubicBezTo>
                  <a:pt x="3706467" y="1071934"/>
                  <a:pt x="3722972" y="1111031"/>
                  <a:pt x="3736130" y="1151397"/>
                </a:cubicBezTo>
                <a:lnTo>
                  <a:pt x="2052009" y="1764367"/>
                </a:lnTo>
                <a:lnTo>
                  <a:pt x="2052009" y="1629296"/>
                </a:lnTo>
                <a:close/>
                <a:moveTo>
                  <a:pt x="3531650" y="764128"/>
                </a:moveTo>
                <a:cubicBezTo>
                  <a:pt x="3557479" y="799119"/>
                  <a:pt x="3581112" y="835525"/>
                  <a:pt x="3601539" y="873761"/>
                </a:cubicBezTo>
                <a:lnTo>
                  <a:pt x="2052009" y="1437744"/>
                </a:lnTo>
                <a:lnTo>
                  <a:pt x="2052009" y="1302673"/>
                </a:lnTo>
                <a:close/>
                <a:moveTo>
                  <a:pt x="3320179" y="514474"/>
                </a:moveTo>
                <a:lnTo>
                  <a:pt x="3414136" y="615348"/>
                </a:lnTo>
                <a:lnTo>
                  <a:pt x="2052009" y="1111121"/>
                </a:lnTo>
                <a:lnTo>
                  <a:pt x="2052009" y="976050"/>
                </a:lnTo>
                <a:close/>
                <a:moveTo>
                  <a:pt x="3038975" y="290201"/>
                </a:moveTo>
                <a:cubicBezTo>
                  <a:pt x="3082160" y="317774"/>
                  <a:pt x="3124087" y="347421"/>
                  <a:pt x="3164106" y="379728"/>
                </a:cubicBezTo>
                <a:lnTo>
                  <a:pt x="2052009" y="784498"/>
                </a:lnTo>
                <a:lnTo>
                  <a:pt x="2052009" y="649428"/>
                </a:lnTo>
                <a:close/>
                <a:moveTo>
                  <a:pt x="1800000" y="186842"/>
                </a:moveTo>
                <a:lnTo>
                  <a:pt x="1800000" y="1986842"/>
                </a:lnTo>
                <a:lnTo>
                  <a:pt x="3600000" y="1986842"/>
                </a:lnTo>
                <a:cubicBezTo>
                  <a:pt x="3600000" y="2980955"/>
                  <a:pt x="2794113" y="3786842"/>
                  <a:pt x="1800000" y="3786842"/>
                </a:cubicBezTo>
                <a:cubicBezTo>
                  <a:pt x="805887" y="3786842"/>
                  <a:pt x="0" y="2980955"/>
                  <a:pt x="0" y="1986842"/>
                </a:cubicBezTo>
                <a:cubicBezTo>
                  <a:pt x="0" y="992729"/>
                  <a:pt x="805887" y="186842"/>
                  <a:pt x="1800000" y="186842"/>
                </a:cubicBezTo>
                <a:close/>
                <a:moveTo>
                  <a:pt x="2653345" y="103936"/>
                </a:moveTo>
                <a:cubicBezTo>
                  <a:pt x="2713623" y="122781"/>
                  <a:pt x="2772066" y="146664"/>
                  <a:pt x="2828252" y="175345"/>
                </a:cubicBezTo>
                <a:lnTo>
                  <a:pt x="2052009" y="457876"/>
                </a:lnTo>
                <a:lnTo>
                  <a:pt x="2052009" y="322805"/>
                </a:lnTo>
                <a:close/>
                <a:moveTo>
                  <a:pt x="2052009" y="0"/>
                </a:moveTo>
                <a:cubicBezTo>
                  <a:pt x="2150315" y="0"/>
                  <a:pt x="2247800" y="7911"/>
                  <a:pt x="2343281" y="25238"/>
                </a:cubicBezTo>
                <a:lnTo>
                  <a:pt x="2052009" y="13125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9" name="Donut 15">
            <a:extLst>
              <a:ext uri="{FF2B5EF4-FFF2-40B4-BE49-F238E27FC236}">
                <a16:creationId xmlns:a16="http://schemas.microsoft.com/office/drawing/2014/main" id="{E6E3BA17-300F-45EB-8378-EDBBC7BB6827}"/>
              </a:ext>
            </a:extLst>
          </p:cNvPr>
          <p:cNvSpPr/>
          <p:nvPr/>
        </p:nvSpPr>
        <p:spPr>
          <a:xfrm>
            <a:off x="1991022" y="2105435"/>
            <a:ext cx="360149" cy="357642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30" name="Graphic 33">
            <a:extLst>
              <a:ext uri="{FF2B5EF4-FFF2-40B4-BE49-F238E27FC236}">
                <a16:creationId xmlns:a16="http://schemas.microsoft.com/office/drawing/2014/main" id="{309F74BD-CE85-4FE4-8810-1EDAB03B9F39}"/>
              </a:ext>
            </a:extLst>
          </p:cNvPr>
          <p:cNvGrpSpPr/>
          <p:nvPr/>
        </p:nvGrpSpPr>
        <p:grpSpPr>
          <a:xfrm>
            <a:off x="5396784" y="2909081"/>
            <a:ext cx="1364502" cy="1261798"/>
            <a:chOff x="7424910" y="2405641"/>
            <a:chExt cx="1771650" cy="1638300"/>
          </a:xfrm>
          <a:solidFill>
            <a:schemeClr val="accent2"/>
          </a:solidFill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5B3C51B-C42C-4B78-B151-10459C597F2A}"/>
                </a:ext>
              </a:extLst>
            </p:cNvPr>
            <p:cNvSpPr/>
            <p:nvPr/>
          </p:nvSpPr>
          <p:spPr>
            <a:xfrm>
              <a:off x="7417766" y="2398092"/>
              <a:ext cx="885825" cy="1647825"/>
            </a:xfrm>
            <a:custGeom>
              <a:avLst/>
              <a:gdLst>
                <a:gd name="connsiteX0" fmla="*/ 749141 w 885825"/>
                <a:gd name="connsiteY0" fmla="*/ 1281042 h 1647825"/>
                <a:gd name="connsiteX1" fmla="*/ 858679 w 885825"/>
                <a:gd name="connsiteY1" fmla="*/ 1312474 h 1647825"/>
                <a:gd name="connsiteX2" fmla="*/ 858679 w 885825"/>
                <a:gd name="connsiteY2" fmla="*/ 1287709 h 1647825"/>
                <a:gd name="connsiteX3" fmla="*/ 861536 w 885825"/>
                <a:gd name="connsiteY3" fmla="*/ 1006722 h 1647825"/>
                <a:gd name="connsiteX4" fmla="*/ 855821 w 885825"/>
                <a:gd name="connsiteY4" fmla="*/ 975289 h 1647825"/>
                <a:gd name="connsiteX5" fmla="*/ 791051 w 885825"/>
                <a:gd name="connsiteY5" fmla="*/ 885754 h 1647825"/>
                <a:gd name="connsiteX6" fmla="*/ 770096 w 885825"/>
                <a:gd name="connsiteY6" fmla="*/ 880039 h 1647825"/>
                <a:gd name="connsiteX7" fmla="*/ 745331 w 885825"/>
                <a:gd name="connsiteY7" fmla="*/ 880039 h 1647825"/>
                <a:gd name="connsiteX8" fmla="*/ 718661 w 885825"/>
                <a:gd name="connsiteY8" fmla="*/ 884802 h 1647825"/>
                <a:gd name="connsiteX9" fmla="*/ 630079 w 885825"/>
                <a:gd name="connsiteY9" fmla="*/ 1042917 h 1647825"/>
                <a:gd name="connsiteX10" fmla="*/ 618649 w 885825"/>
                <a:gd name="connsiteY10" fmla="*/ 1060062 h 1647825"/>
                <a:gd name="connsiteX11" fmla="*/ 604361 w 885825"/>
                <a:gd name="connsiteY11" fmla="*/ 1049584 h 1647825"/>
                <a:gd name="connsiteX12" fmla="*/ 711041 w 885825"/>
                <a:gd name="connsiteY12" fmla="*/ 859084 h 1647825"/>
                <a:gd name="connsiteX13" fmla="*/ 737711 w 885825"/>
                <a:gd name="connsiteY13" fmla="*/ 854322 h 1647825"/>
                <a:gd name="connsiteX14" fmla="*/ 768191 w 885825"/>
                <a:gd name="connsiteY14" fmla="*/ 857179 h 1647825"/>
                <a:gd name="connsiteX15" fmla="*/ 846296 w 885825"/>
                <a:gd name="connsiteY15" fmla="*/ 891469 h 1647825"/>
                <a:gd name="connsiteX16" fmla="*/ 855821 w 885825"/>
                <a:gd name="connsiteY16" fmla="*/ 707637 h 1647825"/>
                <a:gd name="connsiteX17" fmla="*/ 856774 w 885825"/>
                <a:gd name="connsiteY17" fmla="*/ 681919 h 1647825"/>
                <a:gd name="connsiteX18" fmla="*/ 863441 w 885825"/>
                <a:gd name="connsiteY18" fmla="*/ 650487 h 1647825"/>
                <a:gd name="connsiteX19" fmla="*/ 868204 w 885825"/>
                <a:gd name="connsiteY19" fmla="*/ 619054 h 1647825"/>
                <a:gd name="connsiteX20" fmla="*/ 856774 w 885825"/>
                <a:gd name="connsiteY20" fmla="*/ 311397 h 1647825"/>
                <a:gd name="connsiteX21" fmla="*/ 856774 w 885825"/>
                <a:gd name="connsiteY21" fmla="*/ 280917 h 1647825"/>
                <a:gd name="connsiteX22" fmla="*/ 856774 w 885825"/>
                <a:gd name="connsiteY22" fmla="*/ 220909 h 1647825"/>
                <a:gd name="connsiteX23" fmla="*/ 854869 w 885825"/>
                <a:gd name="connsiteY23" fmla="*/ 221862 h 1647825"/>
                <a:gd name="connsiteX24" fmla="*/ 776764 w 885825"/>
                <a:gd name="connsiteY24" fmla="*/ 71367 h 1647825"/>
                <a:gd name="connsiteX25" fmla="*/ 750094 w 885825"/>
                <a:gd name="connsiteY25" fmla="*/ 50412 h 1647825"/>
                <a:gd name="connsiteX26" fmla="*/ 656749 w 885825"/>
                <a:gd name="connsiteY26" fmla="*/ 12312 h 1647825"/>
                <a:gd name="connsiteX27" fmla="*/ 623411 w 885825"/>
                <a:gd name="connsiteY27" fmla="*/ 8502 h 1647825"/>
                <a:gd name="connsiteX28" fmla="*/ 391954 w 885825"/>
                <a:gd name="connsiteY28" fmla="*/ 227577 h 1647825"/>
                <a:gd name="connsiteX29" fmla="*/ 405289 w 885825"/>
                <a:gd name="connsiteY29" fmla="*/ 253294 h 1647825"/>
                <a:gd name="connsiteX30" fmla="*/ 520541 w 885825"/>
                <a:gd name="connsiteY30" fmla="*/ 332352 h 1647825"/>
                <a:gd name="connsiteX31" fmla="*/ 551021 w 885825"/>
                <a:gd name="connsiteY31" fmla="*/ 335209 h 1647825"/>
                <a:gd name="connsiteX32" fmla="*/ 718661 w 885825"/>
                <a:gd name="connsiteY32" fmla="*/ 198049 h 1647825"/>
                <a:gd name="connsiteX33" fmla="*/ 722471 w 885825"/>
                <a:gd name="connsiteY33" fmla="*/ 163759 h 1647825"/>
                <a:gd name="connsiteX34" fmla="*/ 743426 w 885825"/>
                <a:gd name="connsiteY34" fmla="*/ 146614 h 1647825"/>
                <a:gd name="connsiteX35" fmla="*/ 758666 w 885825"/>
                <a:gd name="connsiteY35" fmla="*/ 164712 h 1647825"/>
                <a:gd name="connsiteX36" fmla="*/ 635794 w 885825"/>
                <a:gd name="connsiteY36" fmla="*/ 353307 h 1647825"/>
                <a:gd name="connsiteX37" fmla="*/ 708184 w 885825"/>
                <a:gd name="connsiteY37" fmla="*/ 407599 h 1647825"/>
                <a:gd name="connsiteX38" fmla="*/ 726281 w 885825"/>
                <a:gd name="connsiteY38" fmla="*/ 432364 h 1647825"/>
                <a:gd name="connsiteX39" fmla="*/ 757714 w 885825"/>
                <a:gd name="connsiteY39" fmla="*/ 584764 h 1647825"/>
                <a:gd name="connsiteX40" fmla="*/ 751046 w 885825"/>
                <a:gd name="connsiteY40" fmla="*/ 611434 h 1647825"/>
                <a:gd name="connsiteX41" fmla="*/ 741521 w 885825"/>
                <a:gd name="connsiteY41" fmla="*/ 637152 h 1647825"/>
                <a:gd name="connsiteX42" fmla="*/ 727234 w 885825"/>
                <a:gd name="connsiteY42" fmla="*/ 661917 h 1647825"/>
                <a:gd name="connsiteX43" fmla="*/ 687229 w 885825"/>
                <a:gd name="connsiteY43" fmla="*/ 706684 h 1647825"/>
                <a:gd name="connsiteX44" fmla="*/ 737711 w 885825"/>
                <a:gd name="connsiteY44" fmla="*/ 786694 h 1647825"/>
                <a:gd name="connsiteX45" fmla="*/ 760571 w 885825"/>
                <a:gd name="connsiteY45" fmla="*/ 796219 h 1647825"/>
                <a:gd name="connsiteX46" fmla="*/ 788194 w 885825"/>
                <a:gd name="connsiteY46" fmla="*/ 799077 h 1647825"/>
                <a:gd name="connsiteX47" fmla="*/ 783431 w 885825"/>
                <a:gd name="connsiteY47" fmla="*/ 835272 h 1647825"/>
                <a:gd name="connsiteX48" fmla="*/ 752951 w 885825"/>
                <a:gd name="connsiteY48" fmla="*/ 830509 h 1647825"/>
                <a:gd name="connsiteX49" fmla="*/ 724376 w 885825"/>
                <a:gd name="connsiteY49" fmla="*/ 820032 h 1647825"/>
                <a:gd name="connsiteX50" fmla="*/ 653891 w 885825"/>
                <a:gd name="connsiteY50" fmla="*/ 728592 h 1647825"/>
                <a:gd name="connsiteX51" fmla="*/ 381476 w 885825"/>
                <a:gd name="connsiteY51" fmla="*/ 658107 h 1647825"/>
                <a:gd name="connsiteX52" fmla="*/ 384334 w 885825"/>
                <a:gd name="connsiteY52" fmla="*/ 635247 h 1647825"/>
                <a:gd name="connsiteX53" fmla="*/ 411004 w 885825"/>
                <a:gd name="connsiteY53" fmla="*/ 639057 h 1647825"/>
                <a:gd name="connsiteX54" fmla="*/ 541496 w 885825"/>
                <a:gd name="connsiteY54" fmla="*/ 717162 h 1647825"/>
                <a:gd name="connsiteX55" fmla="*/ 552926 w 885825"/>
                <a:gd name="connsiteY55" fmla="*/ 716209 h 1647825"/>
                <a:gd name="connsiteX56" fmla="*/ 693896 w 885825"/>
                <a:gd name="connsiteY56" fmla="*/ 638104 h 1647825"/>
                <a:gd name="connsiteX57" fmla="*/ 710089 w 885825"/>
                <a:gd name="connsiteY57" fmla="*/ 608577 h 1647825"/>
                <a:gd name="connsiteX58" fmla="*/ 710089 w 885825"/>
                <a:gd name="connsiteY58" fmla="*/ 475227 h 1647825"/>
                <a:gd name="connsiteX59" fmla="*/ 693896 w 885825"/>
                <a:gd name="connsiteY59" fmla="*/ 445699 h 1647825"/>
                <a:gd name="connsiteX60" fmla="*/ 551974 w 885825"/>
                <a:gd name="connsiteY60" fmla="*/ 370452 h 1647825"/>
                <a:gd name="connsiteX61" fmla="*/ 532924 w 885825"/>
                <a:gd name="connsiteY61" fmla="*/ 368547 h 1647825"/>
                <a:gd name="connsiteX62" fmla="*/ 397669 w 885825"/>
                <a:gd name="connsiteY62" fmla="*/ 301872 h 1647825"/>
                <a:gd name="connsiteX63" fmla="*/ 371951 w 885825"/>
                <a:gd name="connsiteY63" fmla="*/ 293299 h 1647825"/>
                <a:gd name="connsiteX64" fmla="*/ 180499 w 885825"/>
                <a:gd name="connsiteY64" fmla="*/ 376167 h 1647825"/>
                <a:gd name="connsiteX65" fmla="*/ 175736 w 885825"/>
                <a:gd name="connsiteY65" fmla="*/ 505707 h 1647825"/>
                <a:gd name="connsiteX66" fmla="*/ 181451 w 885825"/>
                <a:gd name="connsiteY66" fmla="*/ 532377 h 1647825"/>
                <a:gd name="connsiteX67" fmla="*/ 202406 w 885825"/>
                <a:gd name="connsiteY67" fmla="*/ 580954 h 1647825"/>
                <a:gd name="connsiteX68" fmla="*/ 217646 w 885825"/>
                <a:gd name="connsiteY68" fmla="*/ 581907 h 1647825"/>
                <a:gd name="connsiteX69" fmla="*/ 239554 w 885825"/>
                <a:gd name="connsiteY69" fmla="*/ 580002 h 1647825"/>
                <a:gd name="connsiteX70" fmla="*/ 260509 w 885825"/>
                <a:gd name="connsiteY70" fmla="*/ 575239 h 1647825"/>
                <a:gd name="connsiteX71" fmla="*/ 344329 w 885825"/>
                <a:gd name="connsiteY71" fmla="*/ 490467 h 1647825"/>
                <a:gd name="connsiteX72" fmla="*/ 351949 w 885825"/>
                <a:gd name="connsiteY72" fmla="*/ 465702 h 1647825"/>
                <a:gd name="connsiteX73" fmla="*/ 361474 w 885825"/>
                <a:gd name="connsiteY73" fmla="*/ 415219 h 1647825"/>
                <a:gd name="connsiteX74" fmla="*/ 390049 w 885825"/>
                <a:gd name="connsiteY74" fmla="*/ 424744 h 1647825"/>
                <a:gd name="connsiteX75" fmla="*/ 325279 w 885825"/>
                <a:gd name="connsiteY75" fmla="*/ 580954 h 1647825"/>
                <a:gd name="connsiteX76" fmla="*/ 301466 w 885825"/>
                <a:gd name="connsiteY76" fmla="*/ 597147 h 1647825"/>
                <a:gd name="connsiteX77" fmla="*/ 218599 w 885825"/>
                <a:gd name="connsiteY77" fmla="*/ 618102 h 1647825"/>
                <a:gd name="connsiteX78" fmla="*/ 145256 w 885825"/>
                <a:gd name="connsiteY78" fmla="*/ 600957 h 1647825"/>
                <a:gd name="connsiteX79" fmla="*/ 7144 w 885825"/>
                <a:gd name="connsiteY79" fmla="*/ 817174 h 1647825"/>
                <a:gd name="connsiteX80" fmla="*/ 164306 w 885825"/>
                <a:gd name="connsiteY80" fmla="*/ 1041964 h 1647825"/>
                <a:gd name="connsiteX81" fmla="*/ 174784 w 885825"/>
                <a:gd name="connsiteY81" fmla="*/ 1041964 h 1647825"/>
                <a:gd name="connsiteX82" fmla="*/ 346234 w 885825"/>
                <a:gd name="connsiteY82" fmla="*/ 870514 h 1647825"/>
                <a:gd name="connsiteX83" fmla="*/ 367189 w 885825"/>
                <a:gd name="connsiteY83" fmla="*/ 853369 h 1647825"/>
                <a:gd name="connsiteX84" fmla="*/ 382429 w 885825"/>
                <a:gd name="connsiteY84" fmla="*/ 871467 h 1647825"/>
                <a:gd name="connsiteX85" fmla="*/ 346234 w 885825"/>
                <a:gd name="connsiteY85" fmla="*/ 987672 h 1647825"/>
                <a:gd name="connsiteX86" fmla="*/ 350044 w 885825"/>
                <a:gd name="connsiteY86" fmla="*/ 1021009 h 1647825"/>
                <a:gd name="connsiteX87" fmla="*/ 360521 w 885825"/>
                <a:gd name="connsiteY87" fmla="*/ 1052442 h 1647825"/>
                <a:gd name="connsiteX88" fmla="*/ 451009 w 885825"/>
                <a:gd name="connsiteY88" fmla="*/ 1141024 h 1647825"/>
                <a:gd name="connsiteX89" fmla="*/ 482441 w 885825"/>
                <a:gd name="connsiteY89" fmla="*/ 1150549 h 1647825"/>
                <a:gd name="connsiteX90" fmla="*/ 516731 w 885825"/>
                <a:gd name="connsiteY90" fmla="*/ 1154359 h 1647825"/>
                <a:gd name="connsiteX91" fmla="*/ 688181 w 885825"/>
                <a:gd name="connsiteY91" fmla="*/ 982909 h 1647825"/>
                <a:gd name="connsiteX92" fmla="*/ 709136 w 885825"/>
                <a:gd name="connsiteY92" fmla="*/ 965764 h 1647825"/>
                <a:gd name="connsiteX93" fmla="*/ 724376 w 885825"/>
                <a:gd name="connsiteY93" fmla="*/ 983862 h 1647825"/>
                <a:gd name="connsiteX94" fmla="*/ 721519 w 885825"/>
                <a:gd name="connsiteY94" fmla="*/ 1017199 h 1647825"/>
                <a:gd name="connsiteX95" fmla="*/ 684371 w 885825"/>
                <a:gd name="connsiteY95" fmla="*/ 1105782 h 1647825"/>
                <a:gd name="connsiteX96" fmla="*/ 663416 w 885825"/>
                <a:gd name="connsiteY96" fmla="*/ 1129595 h 1647825"/>
                <a:gd name="connsiteX97" fmla="*/ 517684 w 885825"/>
                <a:gd name="connsiteY97" fmla="*/ 1189602 h 1647825"/>
                <a:gd name="connsiteX98" fmla="*/ 488156 w 885825"/>
                <a:gd name="connsiteY98" fmla="*/ 1187697 h 1647825"/>
                <a:gd name="connsiteX99" fmla="*/ 459581 w 885825"/>
                <a:gd name="connsiteY99" fmla="*/ 1181982 h 1647825"/>
                <a:gd name="connsiteX100" fmla="*/ 315754 w 885825"/>
                <a:gd name="connsiteY100" fmla="*/ 1023867 h 1647825"/>
                <a:gd name="connsiteX101" fmla="*/ 172879 w 885825"/>
                <a:gd name="connsiteY101" fmla="*/ 1185792 h 1647825"/>
                <a:gd name="connsiteX102" fmla="*/ 341471 w 885825"/>
                <a:gd name="connsiteY102" fmla="*/ 1345812 h 1647825"/>
                <a:gd name="connsiteX103" fmla="*/ 373856 w 885825"/>
                <a:gd name="connsiteY103" fmla="*/ 1348670 h 1647825"/>
                <a:gd name="connsiteX104" fmla="*/ 386239 w 885825"/>
                <a:gd name="connsiteY104" fmla="*/ 1348670 h 1647825"/>
                <a:gd name="connsiteX105" fmla="*/ 383381 w 885825"/>
                <a:gd name="connsiteY105" fmla="*/ 1369624 h 1647825"/>
                <a:gd name="connsiteX106" fmla="*/ 382429 w 885825"/>
                <a:gd name="connsiteY106" fmla="*/ 1391532 h 1647825"/>
                <a:gd name="connsiteX107" fmla="*/ 527209 w 885825"/>
                <a:gd name="connsiteY107" fmla="*/ 1625847 h 1647825"/>
                <a:gd name="connsiteX108" fmla="*/ 558641 w 885825"/>
                <a:gd name="connsiteY108" fmla="*/ 1636324 h 1647825"/>
                <a:gd name="connsiteX109" fmla="*/ 756761 w 885825"/>
                <a:gd name="connsiteY109" fmla="*/ 1596320 h 1647825"/>
                <a:gd name="connsiteX110" fmla="*/ 777716 w 885825"/>
                <a:gd name="connsiteY110" fmla="*/ 1584890 h 1647825"/>
                <a:gd name="connsiteX111" fmla="*/ 858679 w 885825"/>
                <a:gd name="connsiteY111" fmla="*/ 1491545 h 1647825"/>
                <a:gd name="connsiteX112" fmla="*/ 791051 w 885825"/>
                <a:gd name="connsiteY112" fmla="*/ 1321999 h 1647825"/>
                <a:gd name="connsiteX113" fmla="*/ 771049 w 885825"/>
                <a:gd name="connsiteY113" fmla="*/ 1318190 h 1647825"/>
                <a:gd name="connsiteX114" fmla="*/ 750094 w 885825"/>
                <a:gd name="connsiteY114" fmla="*/ 1317237 h 1647825"/>
                <a:gd name="connsiteX115" fmla="*/ 608171 w 885825"/>
                <a:gd name="connsiteY115" fmla="*/ 1392484 h 1647825"/>
                <a:gd name="connsiteX116" fmla="*/ 591979 w 885825"/>
                <a:gd name="connsiteY116" fmla="*/ 1422012 h 1647825"/>
                <a:gd name="connsiteX117" fmla="*/ 576739 w 885825"/>
                <a:gd name="connsiteY117" fmla="*/ 1497259 h 1647825"/>
                <a:gd name="connsiteX118" fmla="*/ 552926 w 885825"/>
                <a:gd name="connsiteY118" fmla="*/ 1501070 h 1647825"/>
                <a:gd name="connsiteX119" fmla="*/ 546259 w 885825"/>
                <a:gd name="connsiteY119" fmla="*/ 1447729 h 1647825"/>
                <a:gd name="connsiteX120" fmla="*/ 552926 w 885825"/>
                <a:gd name="connsiteY120" fmla="*/ 1422965 h 1647825"/>
                <a:gd name="connsiteX121" fmla="*/ 565309 w 885825"/>
                <a:gd name="connsiteY121" fmla="*/ 1393437 h 1647825"/>
                <a:gd name="connsiteX122" fmla="*/ 749141 w 885825"/>
                <a:gd name="connsiteY122" fmla="*/ 1281042 h 1647825"/>
                <a:gd name="connsiteX123" fmla="*/ 164306 w 885825"/>
                <a:gd name="connsiteY123" fmla="*/ 969574 h 1647825"/>
                <a:gd name="connsiteX124" fmla="*/ 140494 w 885825"/>
                <a:gd name="connsiteY124" fmla="*/ 968622 h 1647825"/>
                <a:gd name="connsiteX125" fmla="*/ 118586 w 885825"/>
                <a:gd name="connsiteY125" fmla="*/ 678109 h 1647825"/>
                <a:gd name="connsiteX126" fmla="*/ 133826 w 885825"/>
                <a:gd name="connsiteY126" fmla="*/ 661917 h 1647825"/>
                <a:gd name="connsiteX127" fmla="*/ 134779 w 885825"/>
                <a:gd name="connsiteY127" fmla="*/ 661917 h 1647825"/>
                <a:gd name="connsiteX128" fmla="*/ 153829 w 885825"/>
                <a:gd name="connsiteY128" fmla="*/ 691444 h 1647825"/>
                <a:gd name="connsiteX129" fmla="*/ 153829 w 885825"/>
                <a:gd name="connsiteY129" fmla="*/ 692397 h 1647825"/>
                <a:gd name="connsiteX130" fmla="*/ 146209 w 885825"/>
                <a:gd name="connsiteY130" fmla="*/ 700969 h 1647825"/>
                <a:gd name="connsiteX131" fmla="*/ 165259 w 885825"/>
                <a:gd name="connsiteY131" fmla="*/ 942904 h 1647825"/>
                <a:gd name="connsiteX132" fmla="*/ 164306 w 885825"/>
                <a:gd name="connsiteY132" fmla="*/ 969574 h 1647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</a:cxnLst>
              <a:rect l="l" t="t" r="r" b="b"/>
              <a:pathLst>
                <a:path w="885825" h="1647825">
                  <a:moveTo>
                    <a:pt x="749141" y="1281042"/>
                  </a:moveTo>
                  <a:cubicBezTo>
                    <a:pt x="789146" y="1281042"/>
                    <a:pt x="827246" y="1292472"/>
                    <a:pt x="858679" y="1312474"/>
                  </a:cubicBezTo>
                  <a:cubicBezTo>
                    <a:pt x="858679" y="1312474"/>
                    <a:pt x="858679" y="1302949"/>
                    <a:pt x="858679" y="1287709"/>
                  </a:cubicBezTo>
                  <a:cubicBezTo>
                    <a:pt x="874871" y="1196270"/>
                    <a:pt x="875824" y="1101972"/>
                    <a:pt x="861536" y="1006722"/>
                  </a:cubicBezTo>
                  <a:cubicBezTo>
                    <a:pt x="859631" y="996244"/>
                    <a:pt x="857726" y="985767"/>
                    <a:pt x="855821" y="975289"/>
                  </a:cubicBezTo>
                  <a:cubicBezTo>
                    <a:pt x="847249" y="938142"/>
                    <a:pt x="828199" y="900042"/>
                    <a:pt x="791051" y="885754"/>
                  </a:cubicBezTo>
                  <a:cubicBezTo>
                    <a:pt x="784384" y="882897"/>
                    <a:pt x="777716" y="880992"/>
                    <a:pt x="770096" y="880039"/>
                  </a:cubicBezTo>
                  <a:cubicBezTo>
                    <a:pt x="762476" y="879087"/>
                    <a:pt x="753904" y="879087"/>
                    <a:pt x="745331" y="880039"/>
                  </a:cubicBezTo>
                  <a:cubicBezTo>
                    <a:pt x="736759" y="880992"/>
                    <a:pt x="727234" y="881944"/>
                    <a:pt x="718661" y="884802"/>
                  </a:cubicBezTo>
                  <a:cubicBezTo>
                    <a:pt x="651034" y="903852"/>
                    <a:pt x="611029" y="975289"/>
                    <a:pt x="630079" y="1042917"/>
                  </a:cubicBezTo>
                  <a:cubicBezTo>
                    <a:pt x="631984" y="1050537"/>
                    <a:pt x="627221" y="1059109"/>
                    <a:pt x="618649" y="1060062"/>
                  </a:cubicBezTo>
                  <a:cubicBezTo>
                    <a:pt x="611981" y="1061014"/>
                    <a:pt x="606266" y="1056252"/>
                    <a:pt x="604361" y="1049584"/>
                  </a:cubicBezTo>
                  <a:cubicBezTo>
                    <a:pt x="581501" y="967669"/>
                    <a:pt x="629126" y="881944"/>
                    <a:pt x="711041" y="859084"/>
                  </a:cubicBezTo>
                  <a:cubicBezTo>
                    <a:pt x="719614" y="856227"/>
                    <a:pt x="729139" y="855274"/>
                    <a:pt x="737711" y="854322"/>
                  </a:cubicBezTo>
                  <a:cubicBezTo>
                    <a:pt x="748189" y="854322"/>
                    <a:pt x="758666" y="855274"/>
                    <a:pt x="768191" y="857179"/>
                  </a:cubicBezTo>
                  <a:cubicBezTo>
                    <a:pt x="798671" y="853369"/>
                    <a:pt x="817721" y="891469"/>
                    <a:pt x="846296" y="891469"/>
                  </a:cubicBezTo>
                  <a:cubicBezTo>
                    <a:pt x="827246" y="834319"/>
                    <a:pt x="855821" y="767644"/>
                    <a:pt x="855821" y="707637"/>
                  </a:cubicBezTo>
                  <a:cubicBezTo>
                    <a:pt x="856774" y="699064"/>
                    <a:pt x="856774" y="690492"/>
                    <a:pt x="856774" y="681919"/>
                  </a:cubicBezTo>
                  <a:cubicBezTo>
                    <a:pt x="859631" y="671442"/>
                    <a:pt x="861536" y="660964"/>
                    <a:pt x="863441" y="650487"/>
                  </a:cubicBezTo>
                  <a:cubicBezTo>
                    <a:pt x="865346" y="640009"/>
                    <a:pt x="866299" y="629532"/>
                    <a:pt x="868204" y="619054"/>
                  </a:cubicBezTo>
                  <a:cubicBezTo>
                    <a:pt x="893921" y="510469"/>
                    <a:pt x="865346" y="415219"/>
                    <a:pt x="856774" y="311397"/>
                  </a:cubicBezTo>
                  <a:cubicBezTo>
                    <a:pt x="856774" y="300919"/>
                    <a:pt x="856774" y="290442"/>
                    <a:pt x="856774" y="280917"/>
                  </a:cubicBezTo>
                  <a:cubicBezTo>
                    <a:pt x="856774" y="243769"/>
                    <a:pt x="856774" y="220909"/>
                    <a:pt x="856774" y="220909"/>
                  </a:cubicBezTo>
                  <a:lnTo>
                    <a:pt x="854869" y="221862"/>
                  </a:lnTo>
                  <a:cubicBezTo>
                    <a:pt x="848201" y="162807"/>
                    <a:pt x="819626" y="109467"/>
                    <a:pt x="776764" y="71367"/>
                  </a:cubicBezTo>
                  <a:cubicBezTo>
                    <a:pt x="768191" y="63747"/>
                    <a:pt x="759619" y="57079"/>
                    <a:pt x="750094" y="50412"/>
                  </a:cubicBezTo>
                  <a:cubicBezTo>
                    <a:pt x="721519" y="31362"/>
                    <a:pt x="690086" y="18027"/>
                    <a:pt x="656749" y="12312"/>
                  </a:cubicBezTo>
                  <a:cubicBezTo>
                    <a:pt x="645319" y="10407"/>
                    <a:pt x="634841" y="9454"/>
                    <a:pt x="623411" y="8502"/>
                  </a:cubicBezTo>
                  <a:cubicBezTo>
                    <a:pt x="502444" y="-4833"/>
                    <a:pt x="359569" y="80892"/>
                    <a:pt x="391954" y="227577"/>
                  </a:cubicBezTo>
                  <a:cubicBezTo>
                    <a:pt x="395764" y="236149"/>
                    <a:pt x="399574" y="244722"/>
                    <a:pt x="405289" y="253294"/>
                  </a:cubicBezTo>
                  <a:cubicBezTo>
                    <a:pt x="427196" y="290442"/>
                    <a:pt x="474821" y="328542"/>
                    <a:pt x="520541" y="332352"/>
                  </a:cubicBezTo>
                  <a:cubicBezTo>
                    <a:pt x="530066" y="334257"/>
                    <a:pt x="540544" y="335209"/>
                    <a:pt x="551021" y="335209"/>
                  </a:cubicBezTo>
                  <a:cubicBezTo>
                    <a:pt x="633889" y="335209"/>
                    <a:pt x="702469" y="276154"/>
                    <a:pt x="718661" y="198049"/>
                  </a:cubicBezTo>
                  <a:cubicBezTo>
                    <a:pt x="720566" y="186619"/>
                    <a:pt x="722471" y="175189"/>
                    <a:pt x="722471" y="163759"/>
                  </a:cubicBezTo>
                  <a:cubicBezTo>
                    <a:pt x="722471" y="153282"/>
                    <a:pt x="731996" y="144709"/>
                    <a:pt x="743426" y="146614"/>
                  </a:cubicBezTo>
                  <a:cubicBezTo>
                    <a:pt x="751999" y="147567"/>
                    <a:pt x="758666" y="156139"/>
                    <a:pt x="758666" y="164712"/>
                  </a:cubicBezTo>
                  <a:cubicBezTo>
                    <a:pt x="758666" y="248532"/>
                    <a:pt x="708184" y="320922"/>
                    <a:pt x="635794" y="353307"/>
                  </a:cubicBezTo>
                  <a:cubicBezTo>
                    <a:pt x="664369" y="365689"/>
                    <a:pt x="689134" y="384739"/>
                    <a:pt x="708184" y="407599"/>
                  </a:cubicBezTo>
                  <a:cubicBezTo>
                    <a:pt x="714851" y="415219"/>
                    <a:pt x="720566" y="423792"/>
                    <a:pt x="726281" y="432364"/>
                  </a:cubicBezTo>
                  <a:cubicBezTo>
                    <a:pt x="771049" y="473322"/>
                    <a:pt x="761524" y="530472"/>
                    <a:pt x="757714" y="584764"/>
                  </a:cubicBezTo>
                  <a:cubicBezTo>
                    <a:pt x="755809" y="593337"/>
                    <a:pt x="753904" y="602862"/>
                    <a:pt x="751046" y="611434"/>
                  </a:cubicBezTo>
                  <a:cubicBezTo>
                    <a:pt x="748189" y="620007"/>
                    <a:pt x="745331" y="628579"/>
                    <a:pt x="741521" y="637152"/>
                  </a:cubicBezTo>
                  <a:cubicBezTo>
                    <a:pt x="737711" y="645724"/>
                    <a:pt x="732949" y="654297"/>
                    <a:pt x="727234" y="661917"/>
                  </a:cubicBezTo>
                  <a:cubicBezTo>
                    <a:pt x="716756" y="678109"/>
                    <a:pt x="703421" y="693349"/>
                    <a:pt x="687229" y="706684"/>
                  </a:cubicBezTo>
                  <a:cubicBezTo>
                    <a:pt x="689134" y="740974"/>
                    <a:pt x="709136" y="771454"/>
                    <a:pt x="737711" y="786694"/>
                  </a:cubicBezTo>
                  <a:cubicBezTo>
                    <a:pt x="744379" y="790504"/>
                    <a:pt x="752951" y="794314"/>
                    <a:pt x="760571" y="796219"/>
                  </a:cubicBezTo>
                  <a:cubicBezTo>
                    <a:pt x="771049" y="791457"/>
                    <a:pt x="780574" y="794314"/>
                    <a:pt x="788194" y="799077"/>
                  </a:cubicBezTo>
                  <a:cubicBezTo>
                    <a:pt x="810101" y="816222"/>
                    <a:pt x="800576" y="825747"/>
                    <a:pt x="783431" y="835272"/>
                  </a:cubicBezTo>
                  <a:cubicBezTo>
                    <a:pt x="773906" y="838129"/>
                    <a:pt x="762476" y="837177"/>
                    <a:pt x="752951" y="830509"/>
                  </a:cubicBezTo>
                  <a:cubicBezTo>
                    <a:pt x="743426" y="827652"/>
                    <a:pt x="733901" y="824794"/>
                    <a:pt x="724376" y="820032"/>
                  </a:cubicBezTo>
                  <a:cubicBezTo>
                    <a:pt x="689134" y="801934"/>
                    <a:pt x="662464" y="768597"/>
                    <a:pt x="653891" y="728592"/>
                  </a:cubicBezTo>
                  <a:cubicBezTo>
                    <a:pt x="559594" y="780027"/>
                    <a:pt x="439579" y="750499"/>
                    <a:pt x="381476" y="658107"/>
                  </a:cubicBezTo>
                  <a:cubicBezTo>
                    <a:pt x="376714" y="650487"/>
                    <a:pt x="377666" y="640962"/>
                    <a:pt x="384334" y="635247"/>
                  </a:cubicBezTo>
                  <a:cubicBezTo>
                    <a:pt x="392906" y="627627"/>
                    <a:pt x="405289" y="629532"/>
                    <a:pt x="411004" y="639057"/>
                  </a:cubicBezTo>
                  <a:cubicBezTo>
                    <a:pt x="440531" y="685729"/>
                    <a:pt x="490061" y="713352"/>
                    <a:pt x="541496" y="717162"/>
                  </a:cubicBezTo>
                  <a:cubicBezTo>
                    <a:pt x="545306" y="715257"/>
                    <a:pt x="548164" y="716209"/>
                    <a:pt x="552926" y="716209"/>
                  </a:cubicBezTo>
                  <a:cubicBezTo>
                    <a:pt x="611981" y="716209"/>
                    <a:pt x="663416" y="684777"/>
                    <a:pt x="693896" y="638104"/>
                  </a:cubicBezTo>
                  <a:cubicBezTo>
                    <a:pt x="699611" y="628579"/>
                    <a:pt x="705326" y="619054"/>
                    <a:pt x="710089" y="608577"/>
                  </a:cubicBezTo>
                  <a:cubicBezTo>
                    <a:pt x="732949" y="557142"/>
                    <a:pt x="723424" y="519042"/>
                    <a:pt x="710089" y="475227"/>
                  </a:cubicBezTo>
                  <a:cubicBezTo>
                    <a:pt x="705326" y="464749"/>
                    <a:pt x="700564" y="455224"/>
                    <a:pt x="693896" y="445699"/>
                  </a:cubicBezTo>
                  <a:cubicBezTo>
                    <a:pt x="663416" y="399979"/>
                    <a:pt x="611029" y="370452"/>
                    <a:pt x="551974" y="370452"/>
                  </a:cubicBezTo>
                  <a:cubicBezTo>
                    <a:pt x="546259" y="370452"/>
                    <a:pt x="539591" y="369499"/>
                    <a:pt x="532924" y="368547"/>
                  </a:cubicBezTo>
                  <a:cubicBezTo>
                    <a:pt x="485299" y="347592"/>
                    <a:pt x="440531" y="319017"/>
                    <a:pt x="397669" y="301872"/>
                  </a:cubicBezTo>
                  <a:cubicBezTo>
                    <a:pt x="389096" y="298062"/>
                    <a:pt x="380524" y="295204"/>
                    <a:pt x="371951" y="293299"/>
                  </a:cubicBezTo>
                  <a:cubicBezTo>
                    <a:pt x="294799" y="280917"/>
                    <a:pt x="209074" y="299967"/>
                    <a:pt x="180499" y="376167"/>
                  </a:cubicBezTo>
                  <a:cubicBezTo>
                    <a:pt x="170974" y="423792"/>
                    <a:pt x="161449" y="461892"/>
                    <a:pt x="175736" y="505707"/>
                  </a:cubicBezTo>
                  <a:cubicBezTo>
                    <a:pt x="177641" y="515232"/>
                    <a:pt x="179546" y="523804"/>
                    <a:pt x="181451" y="532377"/>
                  </a:cubicBezTo>
                  <a:cubicBezTo>
                    <a:pt x="186214" y="549522"/>
                    <a:pt x="193834" y="565714"/>
                    <a:pt x="202406" y="580954"/>
                  </a:cubicBezTo>
                  <a:cubicBezTo>
                    <a:pt x="207169" y="581907"/>
                    <a:pt x="211931" y="581907"/>
                    <a:pt x="217646" y="581907"/>
                  </a:cubicBezTo>
                  <a:cubicBezTo>
                    <a:pt x="225266" y="581907"/>
                    <a:pt x="231934" y="580954"/>
                    <a:pt x="239554" y="580002"/>
                  </a:cubicBezTo>
                  <a:cubicBezTo>
                    <a:pt x="247174" y="579049"/>
                    <a:pt x="253841" y="577144"/>
                    <a:pt x="260509" y="575239"/>
                  </a:cubicBezTo>
                  <a:cubicBezTo>
                    <a:pt x="305276" y="563809"/>
                    <a:pt x="330041" y="530472"/>
                    <a:pt x="344329" y="490467"/>
                  </a:cubicBezTo>
                  <a:cubicBezTo>
                    <a:pt x="347186" y="482847"/>
                    <a:pt x="350044" y="474274"/>
                    <a:pt x="351949" y="465702"/>
                  </a:cubicBezTo>
                  <a:cubicBezTo>
                    <a:pt x="361474" y="443794"/>
                    <a:pt x="361474" y="434269"/>
                    <a:pt x="361474" y="415219"/>
                  </a:cubicBezTo>
                  <a:cubicBezTo>
                    <a:pt x="370999" y="415219"/>
                    <a:pt x="390049" y="415219"/>
                    <a:pt x="390049" y="424744"/>
                  </a:cubicBezTo>
                  <a:cubicBezTo>
                    <a:pt x="399574" y="481894"/>
                    <a:pt x="361474" y="539044"/>
                    <a:pt x="325279" y="580954"/>
                  </a:cubicBezTo>
                  <a:cubicBezTo>
                    <a:pt x="317659" y="587622"/>
                    <a:pt x="310039" y="592384"/>
                    <a:pt x="301466" y="597147"/>
                  </a:cubicBezTo>
                  <a:cubicBezTo>
                    <a:pt x="276701" y="610482"/>
                    <a:pt x="248126" y="618102"/>
                    <a:pt x="218599" y="618102"/>
                  </a:cubicBezTo>
                  <a:cubicBezTo>
                    <a:pt x="191929" y="618102"/>
                    <a:pt x="168116" y="611434"/>
                    <a:pt x="145256" y="600957"/>
                  </a:cubicBezTo>
                  <a:cubicBezTo>
                    <a:pt x="64294" y="638104"/>
                    <a:pt x="7144" y="720972"/>
                    <a:pt x="7144" y="817174"/>
                  </a:cubicBezTo>
                  <a:cubicBezTo>
                    <a:pt x="7144" y="920044"/>
                    <a:pt x="72866" y="1008627"/>
                    <a:pt x="164306" y="1041964"/>
                  </a:cubicBezTo>
                  <a:cubicBezTo>
                    <a:pt x="168116" y="1041964"/>
                    <a:pt x="170974" y="1041964"/>
                    <a:pt x="174784" y="1041964"/>
                  </a:cubicBezTo>
                  <a:cubicBezTo>
                    <a:pt x="269081" y="1041964"/>
                    <a:pt x="346234" y="964812"/>
                    <a:pt x="346234" y="870514"/>
                  </a:cubicBezTo>
                  <a:cubicBezTo>
                    <a:pt x="346234" y="860037"/>
                    <a:pt x="355759" y="851464"/>
                    <a:pt x="367189" y="853369"/>
                  </a:cubicBezTo>
                  <a:cubicBezTo>
                    <a:pt x="375761" y="854322"/>
                    <a:pt x="382429" y="862894"/>
                    <a:pt x="382429" y="871467"/>
                  </a:cubicBezTo>
                  <a:cubicBezTo>
                    <a:pt x="382429" y="914329"/>
                    <a:pt x="369094" y="954334"/>
                    <a:pt x="346234" y="987672"/>
                  </a:cubicBezTo>
                  <a:cubicBezTo>
                    <a:pt x="346234" y="999102"/>
                    <a:pt x="348139" y="1010532"/>
                    <a:pt x="350044" y="1021009"/>
                  </a:cubicBezTo>
                  <a:cubicBezTo>
                    <a:pt x="352901" y="1031487"/>
                    <a:pt x="355759" y="1041964"/>
                    <a:pt x="360521" y="1052442"/>
                  </a:cubicBezTo>
                  <a:cubicBezTo>
                    <a:pt x="372904" y="1100067"/>
                    <a:pt x="401479" y="1128642"/>
                    <a:pt x="451009" y="1141024"/>
                  </a:cubicBezTo>
                  <a:cubicBezTo>
                    <a:pt x="461486" y="1144834"/>
                    <a:pt x="471964" y="1148645"/>
                    <a:pt x="482441" y="1150549"/>
                  </a:cubicBezTo>
                  <a:cubicBezTo>
                    <a:pt x="493871" y="1152454"/>
                    <a:pt x="504349" y="1154359"/>
                    <a:pt x="516731" y="1154359"/>
                  </a:cubicBezTo>
                  <a:cubicBezTo>
                    <a:pt x="611029" y="1154359"/>
                    <a:pt x="688181" y="1077207"/>
                    <a:pt x="688181" y="982909"/>
                  </a:cubicBezTo>
                  <a:cubicBezTo>
                    <a:pt x="688181" y="972432"/>
                    <a:pt x="697706" y="963859"/>
                    <a:pt x="709136" y="965764"/>
                  </a:cubicBezTo>
                  <a:cubicBezTo>
                    <a:pt x="717709" y="966717"/>
                    <a:pt x="724376" y="975289"/>
                    <a:pt x="724376" y="983862"/>
                  </a:cubicBezTo>
                  <a:cubicBezTo>
                    <a:pt x="724376" y="995292"/>
                    <a:pt x="723424" y="1006722"/>
                    <a:pt x="721519" y="1017199"/>
                  </a:cubicBezTo>
                  <a:cubicBezTo>
                    <a:pt x="725329" y="1052442"/>
                    <a:pt x="696754" y="1071492"/>
                    <a:pt x="684371" y="1105782"/>
                  </a:cubicBezTo>
                  <a:cubicBezTo>
                    <a:pt x="677704" y="1114354"/>
                    <a:pt x="671036" y="1121974"/>
                    <a:pt x="663416" y="1129595"/>
                  </a:cubicBezTo>
                  <a:cubicBezTo>
                    <a:pt x="626269" y="1166742"/>
                    <a:pt x="574834" y="1189602"/>
                    <a:pt x="517684" y="1189602"/>
                  </a:cubicBezTo>
                  <a:cubicBezTo>
                    <a:pt x="507206" y="1189602"/>
                    <a:pt x="497681" y="1188649"/>
                    <a:pt x="488156" y="1187697"/>
                  </a:cubicBezTo>
                  <a:cubicBezTo>
                    <a:pt x="478631" y="1186745"/>
                    <a:pt x="469106" y="1183887"/>
                    <a:pt x="459581" y="1181982"/>
                  </a:cubicBezTo>
                  <a:cubicBezTo>
                    <a:pt x="382429" y="1166742"/>
                    <a:pt x="334804" y="1100067"/>
                    <a:pt x="315754" y="1023867"/>
                  </a:cubicBezTo>
                  <a:cubicBezTo>
                    <a:pt x="249079" y="1071492"/>
                    <a:pt x="153829" y="1071492"/>
                    <a:pt x="172879" y="1185792"/>
                  </a:cubicBezTo>
                  <a:cubicBezTo>
                    <a:pt x="191929" y="1271517"/>
                    <a:pt x="258604" y="1338192"/>
                    <a:pt x="341471" y="1345812"/>
                  </a:cubicBezTo>
                  <a:cubicBezTo>
                    <a:pt x="351949" y="1347717"/>
                    <a:pt x="362426" y="1348670"/>
                    <a:pt x="373856" y="1348670"/>
                  </a:cubicBezTo>
                  <a:cubicBezTo>
                    <a:pt x="377666" y="1348670"/>
                    <a:pt x="381476" y="1348670"/>
                    <a:pt x="386239" y="1348670"/>
                  </a:cubicBezTo>
                  <a:cubicBezTo>
                    <a:pt x="385286" y="1355337"/>
                    <a:pt x="384334" y="1362957"/>
                    <a:pt x="383381" y="1369624"/>
                  </a:cubicBezTo>
                  <a:cubicBezTo>
                    <a:pt x="382429" y="1376292"/>
                    <a:pt x="382429" y="1383912"/>
                    <a:pt x="382429" y="1391532"/>
                  </a:cubicBezTo>
                  <a:cubicBezTo>
                    <a:pt x="373856" y="1500117"/>
                    <a:pt x="421481" y="1595367"/>
                    <a:pt x="527209" y="1625847"/>
                  </a:cubicBezTo>
                  <a:cubicBezTo>
                    <a:pt x="537686" y="1629657"/>
                    <a:pt x="548164" y="1633467"/>
                    <a:pt x="558641" y="1636324"/>
                  </a:cubicBezTo>
                  <a:cubicBezTo>
                    <a:pt x="623411" y="1652517"/>
                    <a:pt x="698659" y="1636324"/>
                    <a:pt x="756761" y="1596320"/>
                  </a:cubicBezTo>
                  <a:cubicBezTo>
                    <a:pt x="764381" y="1592509"/>
                    <a:pt x="771049" y="1588699"/>
                    <a:pt x="777716" y="1584890"/>
                  </a:cubicBezTo>
                  <a:cubicBezTo>
                    <a:pt x="812006" y="1563934"/>
                    <a:pt x="841534" y="1533454"/>
                    <a:pt x="858679" y="1491545"/>
                  </a:cubicBezTo>
                  <a:cubicBezTo>
                    <a:pt x="887254" y="1424870"/>
                    <a:pt x="877729" y="1339145"/>
                    <a:pt x="791051" y="1321999"/>
                  </a:cubicBezTo>
                  <a:cubicBezTo>
                    <a:pt x="784384" y="1320095"/>
                    <a:pt x="777716" y="1319142"/>
                    <a:pt x="771049" y="1318190"/>
                  </a:cubicBezTo>
                  <a:cubicBezTo>
                    <a:pt x="764381" y="1317237"/>
                    <a:pt x="757714" y="1317237"/>
                    <a:pt x="750094" y="1317237"/>
                  </a:cubicBezTo>
                  <a:cubicBezTo>
                    <a:pt x="691039" y="1317237"/>
                    <a:pt x="638651" y="1347717"/>
                    <a:pt x="608171" y="1392484"/>
                  </a:cubicBezTo>
                  <a:cubicBezTo>
                    <a:pt x="602456" y="1402009"/>
                    <a:pt x="596741" y="1411534"/>
                    <a:pt x="591979" y="1422012"/>
                  </a:cubicBezTo>
                  <a:cubicBezTo>
                    <a:pt x="577691" y="1445824"/>
                    <a:pt x="590074" y="1483924"/>
                    <a:pt x="576739" y="1497259"/>
                  </a:cubicBezTo>
                  <a:cubicBezTo>
                    <a:pt x="571976" y="1502022"/>
                    <a:pt x="565309" y="1503927"/>
                    <a:pt x="552926" y="1501070"/>
                  </a:cubicBezTo>
                  <a:cubicBezTo>
                    <a:pt x="543401" y="1482020"/>
                    <a:pt x="543401" y="1462970"/>
                    <a:pt x="546259" y="1447729"/>
                  </a:cubicBezTo>
                  <a:cubicBezTo>
                    <a:pt x="548164" y="1439157"/>
                    <a:pt x="551021" y="1430584"/>
                    <a:pt x="552926" y="1422965"/>
                  </a:cubicBezTo>
                  <a:cubicBezTo>
                    <a:pt x="556736" y="1412487"/>
                    <a:pt x="560546" y="1402962"/>
                    <a:pt x="565309" y="1393437"/>
                  </a:cubicBezTo>
                  <a:cubicBezTo>
                    <a:pt x="600551" y="1326762"/>
                    <a:pt x="669131" y="1281042"/>
                    <a:pt x="749141" y="1281042"/>
                  </a:cubicBezTo>
                  <a:close/>
                  <a:moveTo>
                    <a:pt x="164306" y="969574"/>
                  </a:moveTo>
                  <a:cubicBezTo>
                    <a:pt x="157639" y="975289"/>
                    <a:pt x="147161" y="975289"/>
                    <a:pt x="140494" y="968622"/>
                  </a:cubicBezTo>
                  <a:cubicBezTo>
                    <a:pt x="54769" y="894327"/>
                    <a:pt x="45244" y="763834"/>
                    <a:pt x="118586" y="678109"/>
                  </a:cubicBezTo>
                  <a:cubicBezTo>
                    <a:pt x="123349" y="672394"/>
                    <a:pt x="129064" y="667632"/>
                    <a:pt x="133826" y="661917"/>
                  </a:cubicBezTo>
                  <a:cubicBezTo>
                    <a:pt x="133826" y="661917"/>
                    <a:pt x="134779" y="661917"/>
                    <a:pt x="134779" y="661917"/>
                  </a:cubicBezTo>
                  <a:lnTo>
                    <a:pt x="153829" y="691444"/>
                  </a:lnTo>
                  <a:cubicBezTo>
                    <a:pt x="153829" y="691444"/>
                    <a:pt x="153829" y="691444"/>
                    <a:pt x="153829" y="692397"/>
                  </a:cubicBezTo>
                  <a:cubicBezTo>
                    <a:pt x="150971" y="695254"/>
                    <a:pt x="148114" y="698112"/>
                    <a:pt x="146209" y="700969"/>
                  </a:cubicBezTo>
                  <a:cubicBezTo>
                    <a:pt x="84296" y="772407"/>
                    <a:pt x="92869" y="880992"/>
                    <a:pt x="165259" y="942904"/>
                  </a:cubicBezTo>
                  <a:cubicBezTo>
                    <a:pt x="172879" y="949572"/>
                    <a:pt x="172879" y="961954"/>
                    <a:pt x="164306" y="969574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7EC84B45-4EC3-45CD-8ED2-91999E0E067B}"/>
                </a:ext>
              </a:extLst>
            </p:cNvPr>
            <p:cNvSpPr/>
            <p:nvPr/>
          </p:nvSpPr>
          <p:spPr>
            <a:xfrm>
              <a:off x="8319409" y="2396187"/>
              <a:ext cx="885825" cy="1647825"/>
            </a:xfrm>
            <a:custGeom>
              <a:avLst/>
              <a:gdLst>
                <a:gd name="connsiteX0" fmla="*/ 320891 w 885825"/>
                <a:gd name="connsiteY0" fmla="*/ 1394389 h 1647825"/>
                <a:gd name="connsiteX1" fmla="*/ 333274 w 885825"/>
                <a:gd name="connsiteY1" fmla="*/ 1423917 h 1647825"/>
                <a:gd name="connsiteX2" fmla="*/ 339941 w 885825"/>
                <a:gd name="connsiteY2" fmla="*/ 1448682 h 1647825"/>
                <a:gd name="connsiteX3" fmla="*/ 333274 w 885825"/>
                <a:gd name="connsiteY3" fmla="*/ 1502022 h 1647825"/>
                <a:gd name="connsiteX4" fmla="*/ 309461 w 885825"/>
                <a:gd name="connsiteY4" fmla="*/ 1498212 h 1647825"/>
                <a:gd name="connsiteX5" fmla="*/ 294221 w 885825"/>
                <a:gd name="connsiteY5" fmla="*/ 1422964 h 1647825"/>
                <a:gd name="connsiteX6" fmla="*/ 278029 w 885825"/>
                <a:gd name="connsiteY6" fmla="*/ 1393437 h 1647825"/>
                <a:gd name="connsiteX7" fmla="*/ 136106 w 885825"/>
                <a:gd name="connsiteY7" fmla="*/ 1318189 h 1647825"/>
                <a:gd name="connsiteX8" fmla="*/ 115151 w 885825"/>
                <a:gd name="connsiteY8" fmla="*/ 1319142 h 1647825"/>
                <a:gd name="connsiteX9" fmla="*/ 95149 w 885825"/>
                <a:gd name="connsiteY9" fmla="*/ 1322952 h 1647825"/>
                <a:gd name="connsiteX10" fmla="*/ 27521 w 885825"/>
                <a:gd name="connsiteY10" fmla="*/ 1492497 h 1647825"/>
                <a:gd name="connsiteX11" fmla="*/ 108484 w 885825"/>
                <a:gd name="connsiteY11" fmla="*/ 1585842 h 1647825"/>
                <a:gd name="connsiteX12" fmla="*/ 129439 w 885825"/>
                <a:gd name="connsiteY12" fmla="*/ 1597272 h 1647825"/>
                <a:gd name="connsiteX13" fmla="*/ 327559 w 885825"/>
                <a:gd name="connsiteY13" fmla="*/ 1637277 h 1647825"/>
                <a:gd name="connsiteX14" fmla="*/ 358991 w 885825"/>
                <a:gd name="connsiteY14" fmla="*/ 1626800 h 1647825"/>
                <a:gd name="connsiteX15" fmla="*/ 503771 w 885825"/>
                <a:gd name="connsiteY15" fmla="*/ 1392484 h 1647825"/>
                <a:gd name="connsiteX16" fmla="*/ 502819 w 885825"/>
                <a:gd name="connsiteY16" fmla="*/ 1370577 h 1647825"/>
                <a:gd name="connsiteX17" fmla="*/ 499961 w 885825"/>
                <a:gd name="connsiteY17" fmla="*/ 1349622 h 1647825"/>
                <a:gd name="connsiteX18" fmla="*/ 512344 w 885825"/>
                <a:gd name="connsiteY18" fmla="*/ 1349622 h 1647825"/>
                <a:gd name="connsiteX19" fmla="*/ 544729 w 885825"/>
                <a:gd name="connsiteY19" fmla="*/ 1346764 h 1647825"/>
                <a:gd name="connsiteX20" fmla="*/ 713321 w 885825"/>
                <a:gd name="connsiteY20" fmla="*/ 1186744 h 1647825"/>
                <a:gd name="connsiteX21" fmla="*/ 570446 w 885825"/>
                <a:gd name="connsiteY21" fmla="*/ 1024819 h 1647825"/>
                <a:gd name="connsiteX22" fmla="*/ 426619 w 885825"/>
                <a:gd name="connsiteY22" fmla="*/ 1182934 h 1647825"/>
                <a:gd name="connsiteX23" fmla="*/ 398044 w 885825"/>
                <a:gd name="connsiteY23" fmla="*/ 1188650 h 1647825"/>
                <a:gd name="connsiteX24" fmla="*/ 368516 w 885825"/>
                <a:gd name="connsiteY24" fmla="*/ 1190554 h 1647825"/>
                <a:gd name="connsiteX25" fmla="*/ 222784 w 885825"/>
                <a:gd name="connsiteY25" fmla="*/ 1130547 h 1647825"/>
                <a:gd name="connsiteX26" fmla="*/ 201829 w 885825"/>
                <a:gd name="connsiteY26" fmla="*/ 1106734 h 1647825"/>
                <a:gd name="connsiteX27" fmla="*/ 164681 w 885825"/>
                <a:gd name="connsiteY27" fmla="*/ 1018152 h 1647825"/>
                <a:gd name="connsiteX28" fmla="*/ 161824 w 885825"/>
                <a:gd name="connsiteY28" fmla="*/ 984814 h 1647825"/>
                <a:gd name="connsiteX29" fmla="*/ 177064 w 885825"/>
                <a:gd name="connsiteY29" fmla="*/ 966717 h 1647825"/>
                <a:gd name="connsiteX30" fmla="*/ 198019 w 885825"/>
                <a:gd name="connsiteY30" fmla="*/ 983862 h 1647825"/>
                <a:gd name="connsiteX31" fmla="*/ 369469 w 885825"/>
                <a:gd name="connsiteY31" fmla="*/ 1155312 h 1647825"/>
                <a:gd name="connsiteX32" fmla="*/ 403759 w 885825"/>
                <a:gd name="connsiteY32" fmla="*/ 1151502 h 1647825"/>
                <a:gd name="connsiteX33" fmla="*/ 435191 w 885825"/>
                <a:gd name="connsiteY33" fmla="*/ 1141977 h 1647825"/>
                <a:gd name="connsiteX34" fmla="*/ 525679 w 885825"/>
                <a:gd name="connsiteY34" fmla="*/ 1053394 h 1647825"/>
                <a:gd name="connsiteX35" fmla="*/ 536156 w 885825"/>
                <a:gd name="connsiteY35" fmla="*/ 1021962 h 1647825"/>
                <a:gd name="connsiteX36" fmla="*/ 539966 w 885825"/>
                <a:gd name="connsiteY36" fmla="*/ 988624 h 1647825"/>
                <a:gd name="connsiteX37" fmla="*/ 503771 w 885825"/>
                <a:gd name="connsiteY37" fmla="*/ 872419 h 1647825"/>
                <a:gd name="connsiteX38" fmla="*/ 519011 w 885825"/>
                <a:gd name="connsiteY38" fmla="*/ 854322 h 1647825"/>
                <a:gd name="connsiteX39" fmla="*/ 539966 w 885825"/>
                <a:gd name="connsiteY39" fmla="*/ 871467 h 1647825"/>
                <a:gd name="connsiteX40" fmla="*/ 711416 w 885825"/>
                <a:gd name="connsiteY40" fmla="*/ 1042917 h 1647825"/>
                <a:gd name="connsiteX41" fmla="*/ 721894 w 885825"/>
                <a:gd name="connsiteY41" fmla="*/ 1042917 h 1647825"/>
                <a:gd name="connsiteX42" fmla="*/ 879056 w 885825"/>
                <a:gd name="connsiteY42" fmla="*/ 818127 h 1647825"/>
                <a:gd name="connsiteX43" fmla="*/ 739991 w 885825"/>
                <a:gd name="connsiteY43" fmla="*/ 600957 h 1647825"/>
                <a:gd name="connsiteX44" fmla="*/ 666649 w 885825"/>
                <a:gd name="connsiteY44" fmla="*/ 618102 h 1647825"/>
                <a:gd name="connsiteX45" fmla="*/ 583781 w 885825"/>
                <a:gd name="connsiteY45" fmla="*/ 597147 h 1647825"/>
                <a:gd name="connsiteX46" fmla="*/ 559969 w 885825"/>
                <a:gd name="connsiteY46" fmla="*/ 580954 h 1647825"/>
                <a:gd name="connsiteX47" fmla="*/ 495199 w 885825"/>
                <a:gd name="connsiteY47" fmla="*/ 424744 h 1647825"/>
                <a:gd name="connsiteX48" fmla="*/ 523774 w 885825"/>
                <a:gd name="connsiteY48" fmla="*/ 415219 h 1647825"/>
                <a:gd name="connsiteX49" fmla="*/ 533299 w 885825"/>
                <a:gd name="connsiteY49" fmla="*/ 465702 h 1647825"/>
                <a:gd name="connsiteX50" fmla="*/ 540919 w 885825"/>
                <a:gd name="connsiteY50" fmla="*/ 490467 h 1647825"/>
                <a:gd name="connsiteX51" fmla="*/ 624739 w 885825"/>
                <a:gd name="connsiteY51" fmla="*/ 575239 h 1647825"/>
                <a:gd name="connsiteX52" fmla="*/ 645694 w 885825"/>
                <a:gd name="connsiteY52" fmla="*/ 580002 h 1647825"/>
                <a:gd name="connsiteX53" fmla="*/ 667601 w 885825"/>
                <a:gd name="connsiteY53" fmla="*/ 581907 h 1647825"/>
                <a:gd name="connsiteX54" fmla="*/ 682841 w 885825"/>
                <a:gd name="connsiteY54" fmla="*/ 580954 h 1647825"/>
                <a:gd name="connsiteX55" fmla="*/ 703796 w 885825"/>
                <a:gd name="connsiteY55" fmla="*/ 532377 h 1647825"/>
                <a:gd name="connsiteX56" fmla="*/ 709511 w 885825"/>
                <a:gd name="connsiteY56" fmla="*/ 505707 h 1647825"/>
                <a:gd name="connsiteX57" fmla="*/ 704749 w 885825"/>
                <a:gd name="connsiteY57" fmla="*/ 376167 h 1647825"/>
                <a:gd name="connsiteX58" fmla="*/ 513296 w 885825"/>
                <a:gd name="connsiteY58" fmla="*/ 293299 h 1647825"/>
                <a:gd name="connsiteX59" fmla="*/ 487579 w 885825"/>
                <a:gd name="connsiteY59" fmla="*/ 301872 h 1647825"/>
                <a:gd name="connsiteX60" fmla="*/ 352324 w 885825"/>
                <a:gd name="connsiteY60" fmla="*/ 368547 h 1647825"/>
                <a:gd name="connsiteX61" fmla="*/ 333274 w 885825"/>
                <a:gd name="connsiteY61" fmla="*/ 370452 h 1647825"/>
                <a:gd name="connsiteX62" fmla="*/ 191351 w 885825"/>
                <a:gd name="connsiteY62" fmla="*/ 445699 h 1647825"/>
                <a:gd name="connsiteX63" fmla="*/ 175159 w 885825"/>
                <a:gd name="connsiteY63" fmla="*/ 475227 h 1647825"/>
                <a:gd name="connsiteX64" fmla="*/ 175159 w 885825"/>
                <a:gd name="connsiteY64" fmla="*/ 608577 h 1647825"/>
                <a:gd name="connsiteX65" fmla="*/ 191351 w 885825"/>
                <a:gd name="connsiteY65" fmla="*/ 638104 h 1647825"/>
                <a:gd name="connsiteX66" fmla="*/ 332321 w 885825"/>
                <a:gd name="connsiteY66" fmla="*/ 716209 h 1647825"/>
                <a:gd name="connsiteX67" fmla="*/ 343751 w 885825"/>
                <a:gd name="connsiteY67" fmla="*/ 717162 h 1647825"/>
                <a:gd name="connsiteX68" fmla="*/ 474244 w 885825"/>
                <a:gd name="connsiteY68" fmla="*/ 639057 h 1647825"/>
                <a:gd name="connsiteX69" fmla="*/ 500914 w 885825"/>
                <a:gd name="connsiteY69" fmla="*/ 635247 h 1647825"/>
                <a:gd name="connsiteX70" fmla="*/ 503771 w 885825"/>
                <a:gd name="connsiteY70" fmla="*/ 658107 h 1647825"/>
                <a:gd name="connsiteX71" fmla="*/ 231356 w 885825"/>
                <a:gd name="connsiteY71" fmla="*/ 728592 h 1647825"/>
                <a:gd name="connsiteX72" fmla="*/ 160871 w 885825"/>
                <a:gd name="connsiteY72" fmla="*/ 820032 h 1647825"/>
                <a:gd name="connsiteX73" fmla="*/ 132296 w 885825"/>
                <a:gd name="connsiteY73" fmla="*/ 830509 h 1647825"/>
                <a:gd name="connsiteX74" fmla="*/ 101816 w 885825"/>
                <a:gd name="connsiteY74" fmla="*/ 835272 h 1647825"/>
                <a:gd name="connsiteX75" fmla="*/ 97054 w 885825"/>
                <a:gd name="connsiteY75" fmla="*/ 799077 h 1647825"/>
                <a:gd name="connsiteX76" fmla="*/ 124676 w 885825"/>
                <a:gd name="connsiteY76" fmla="*/ 796219 h 1647825"/>
                <a:gd name="connsiteX77" fmla="*/ 147536 w 885825"/>
                <a:gd name="connsiteY77" fmla="*/ 786694 h 1647825"/>
                <a:gd name="connsiteX78" fmla="*/ 198019 w 885825"/>
                <a:gd name="connsiteY78" fmla="*/ 706684 h 1647825"/>
                <a:gd name="connsiteX79" fmla="*/ 158014 w 885825"/>
                <a:gd name="connsiteY79" fmla="*/ 661917 h 1647825"/>
                <a:gd name="connsiteX80" fmla="*/ 143726 w 885825"/>
                <a:gd name="connsiteY80" fmla="*/ 637152 h 1647825"/>
                <a:gd name="connsiteX81" fmla="*/ 134201 w 885825"/>
                <a:gd name="connsiteY81" fmla="*/ 611434 h 1647825"/>
                <a:gd name="connsiteX82" fmla="*/ 127534 w 885825"/>
                <a:gd name="connsiteY82" fmla="*/ 584764 h 1647825"/>
                <a:gd name="connsiteX83" fmla="*/ 158966 w 885825"/>
                <a:gd name="connsiteY83" fmla="*/ 432364 h 1647825"/>
                <a:gd name="connsiteX84" fmla="*/ 177064 w 885825"/>
                <a:gd name="connsiteY84" fmla="*/ 407599 h 1647825"/>
                <a:gd name="connsiteX85" fmla="*/ 249454 w 885825"/>
                <a:gd name="connsiteY85" fmla="*/ 353307 h 1647825"/>
                <a:gd name="connsiteX86" fmla="*/ 126581 w 885825"/>
                <a:gd name="connsiteY86" fmla="*/ 164712 h 1647825"/>
                <a:gd name="connsiteX87" fmla="*/ 141821 w 885825"/>
                <a:gd name="connsiteY87" fmla="*/ 146614 h 1647825"/>
                <a:gd name="connsiteX88" fmla="*/ 162776 w 885825"/>
                <a:gd name="connsiteY88" fmla="*/ 163759 h 1647825"/>
                <a:gd name="connsiteX89" fmla="*/ 166586 w 885825"/>
                <a:gd name="connsiteY89" fmla="*/ 198049 h 1647825"/>
                <a:gd name="connsiteX90" fmla="*/ 334226 w 885825"/>
                <a:gd name="connsiteY90" fmla="*/ 335209 h 1647825"/>
                <a:gd name="connsiteX91" fmla="*/ 364706 w 885825"/>
                <a:gd name="connsiteY91" fmla="*/ 332352 h 1647825"/>
                <a:gd name="connsiteX92" fmla="*/ 479959 w 885825"/>
                <a:gd name="connsiteY92" fmla="*/ 253294 h 1647825"/>
                <a:gd name="connsiteX93" fmla="*/ 493294 w 885825"/>
                <a:gd name="connsiteY93" fmla="*/ 227577 h 1647825"/>
                <a:gd name="connsiteX94" fmla="*/ 261836 w 885825"/>
                <a:gd name="connsiteY94" fmla="*/ 8502 h 1647825"/>
                <a:gd name="connsiteX95" fmla="*/ 228499 w 885825"/>
                <a:gd name="connsiteY95" fmla="*/ 12312 h 1647825"/>
                <a:gd name="connsiteX96" fmla="*/ 135154 w 885825"/>
                <a:gd name="connsiteY96" fmla="*/ 50412 h 1647825"/>
                <a:gd name="connsiteX97" fmla="*/ 108484 w 885825"/>
                <a:gd name="connsiteY97" fmla="*/ 71367 h 1647825"/>
                <a:gd name="connsiteX98" fmla="*/ 30379 w 885825"/>
                <a:gd name="connsiteY98" fmla="*/ 221862 h 1647825"/>
                <a:gd name="connsiteX99" fmla="*/ 28474 w 885825"/>
                <a:gd name="connsiteY99" fmla="*/ 220909 h 1647825"/>
                <a:gd name="connsiteX100" fmla="*/ 28474 w 885825"/>
                <a:gd name="connsiteY100" fmla="*/ 280917 h 1647825"/>
                <a:gd name="connsiteX101" fmla="*/ 28474 w 885825"/>
                <a:gd name="connsiteY101" fmla="*/ 311397 h 1647825"/>
                <a:gd name="connsiteX102" fmla="*/ 17044 w 885825"/>
                <a:gd name="connsiteY102" fmla="*/ 619054 h 1647825"/>
                <a:gd name="connsiteX103" fmla="*/ 21806 w 885825"/>
                <a:gd name="connsiteY103" fmla="*/ 650487 h 1647825"/>
                <a:gd name="connsiteX104" fmla="*/ 28474 w 885825"/>
                <a:gd name="connsiteY104" fmla="*/ 681919 h 1647825"/>
                <a:gd name="connsiteX105" fmla="*/ 29426 w 885825"/>
                <a:gd name="connsiteY105" fmla="*/ 707637 h 1647825"/>
                <a:gd name="connsiteX106" fmla="*/ 38951 w 885825"/>
                <a:gd name="connsiteY106" fmla="*/ 891469 h 1647825"/>
                <a:gd name="connsiteX107" fmla="*/ 117056 w 885825"/>
                <a:gd name="connsiteY107" fmla="*/ 857179 h 1647825"/>
                <a:gd name="connsiteX108" fmla="*/ 147536 w 885825"/>
                <a:gd name="connsiteY108" fmla="*/ 854322 h 1647825"/>
                <a:gd name="connsiteX109" fmla="*/ 174206 w 885825"/>
                <a:gd name="connsiteY109" fmla="*/ 859084 h 1647825"/>
                <a:gd name="connsiteX110" fmla="*/ 280886 w 885825"/>
                <a:gd name="connsiteY110" fmla="*/ 1049584 h 1647825"/>
                <a:gd name="connsiteX111" fmla="*/ 266599 w 885825"/>
                <a:gd name="connsiteY111" fmla="*/ 1060062 h 1647825"/>
                <a:gd name="connsiteX112" fmla="*/ 255169 w 885825"/>
                <a:gd name="connsiteY112" fmla="*/ 1042917 h 1647825"/>
                <a:gd name="connsiteX113" fmla="*/ 166586 w 885825"/>
                <a:gd name="connsiteY113" fmla="*/ 884802 h 1647825"/>
                <a:gd name="connsiteX114" fmla="*/ 139916 w 885825"/>
                <a:gd name="connsiteY114" fmla="*/ 880039 h 1647825"/>
                <a:gd name="connsiteX115" fmla="*/ 115151 w 885825"/>
                <a:gd name="connsiteY115" fmla="*/ 880039 h 1647825"/>
                <a:gd name="connsiteX116" fmla="*/ 94196 w 885825"/>
                <a:gd name="connsiteY116" fmla="*/ 885754 h 1647825"/>
                <a:gd name="connsiteX117" fmla="*/ 29426 w 885825"/>
                <a:gd name="connsiteY117" fmla="*/ 975289 h 1647825"/>
                <a:gd name="connsiteX118" fmla="*/ 23711 w 885825"/>
                <a:gd name="connsiteY118" fmla="*/ 1006722 h 1647825"/>
                <a:gd name="connsiteX119" fmla="*/ 26569 w 885825"/>
                <a:gd name="connsiteY119" fmla="*/ 1287709 h 1647825"/>
                <a:gd name="connsiteX120" fmla="*/ 26569 w 885825"/>
                <a:gd name="connsiteY120" fmla="*/ 1312475 h 1647825"/>
                <a:gd name="connsiteX121" fmla="*/ 136106 w 885825"/>
                <a:gd name="connsiteY121" fmla="*/ 1281042 h 1647825"/>
                <a:gd name="connsiteX122" fmla="*/ 320891 w 885825"/>
                <a:gd name="connsiteY122" fmla="*/ 1394389 h 1647825"/>
                <a:gd name="connsiteX123" fmla="*/ 721894 w 885825"/>
                <a:gd name="connsiteY123" fmla="*/ 944809 h 1647825"/>
                <a:gd name="connsiteX124" fmla="*/ 740944 w 885825"/>
                <a:gd name="connsiteY124" fmla="*/ 702874 h 1647825"/>
                <a:gd name="connsiteX125" fmla="*/ 733324 w 885825"/>
                <a:gd name="connsiteY125" fmla="*/ 694302 h 1647825"/>
                <a:gd name="connsiteX126" fmla="*/ 733324 w 885825"/>
                <a:gd name="connsiteY126" fmla="*/ 693349 h 1647825"/>
                <a:gd name="connsiteX127" fmla="*/ 752374 w 885825"/>
                <a:gd name="connsiteY127" fmla="*/ 663822 h 1647825"/>
                <a:gd name="connsiteX128" fmla="*/ 753326 w 885825"/>
                <a:gd name="connsiteY128" fmla="*/ 663822 h 1647825"/>
                <a:gd name="connsiteX129" fmla="*/ 768566 w 885825"/>
                <a:gd name="connsiteY129" fmla="*/ 680014 h 1647825"/>
                <a:gd name="connsiteX130" fmla="*/ 746659 w 885825"/>
                <a:gd name="connsiteY130" fmla="*/ 970527 h 1647825"/>
                <a:gd name="connsiteX131" fmla="*/ 722846 w 885825"/>
                <a:gd name="connsiteY131" fmla="*/ 971479 h 1647825"/>
                <a:gd name="connsiteX132" fmla="*/ 721894 w 885825"/>
                <a:gd name="connsiteY132" fmla="*/ 944809 h 1647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</a:cxnLst>
              <a:rect l="l" t="t" r="r" b="b"/>
              <a:pathLst>
                <a:path w="885825" h="1647825">
                  <a:moveTo>
                    <a:pt x="320891" y="1394389"/>
                  </a:moveTo>
                  <a:cubicBezTo>
                    <a:pt x="325654" y="1403914"/>
                    <a:pt x="330416" y="1413439"/>
                    <a:pt x="333274" y="1423917"/>
                  </a:cubicBezTo>
                  <a:cubicBezTo>
                    <a:pt x="336131" y="1431537"/>
                    <a:pt x="338036" y="1440109"/>
                    <a:pt x="339941" y="1448682"/>
                  </a:cubicBezTo>
                  <a:cubicBezTo>
                    <a:pt x="342799" y="1463922"/>
                    <a:pt x="342799" y="1482972"/>
                    <a:pt x="333274" y="1502022"/>
                  </a:cubicBezTo>
                  <a:cubicBezTo>
                    <a:pt x="320891" y="1503927"/>
                    <a:pt x="314224" y="1502022"/>
                    <a:pt x="309461" y="1498212"/>
                  </a:cubicBezTo>
                  <a:cubicBezTo>
                    <a:pt x="296126" y="1484877"/>
                    <a:pt x="308509" y="1446777"/>
                    <a:pt x="294221" y="1422964"/>
                  </a:cubicBezTo>
                  <a:cubicBezTo>
                    <a:pt x="289459" y="1412487"/>
                    <a:pt x="284696" y="1402962"/>
                    <a:pt x="278029" y="1393437"/>
                  </a:cubicBezTo>
                  <a:cubicBezTo>
                    <a:pt x="247549" y="1347717"/>
                    <a:pt x="195161" y="1318189"/>
                    <a:pt x="136106" y="1318189"/>
                  </a:cubicBezTo>
                  <a:cubicBezTo>
                    <a:pt x="129439" y="1318189"/>
                    <a:pt x="121819" y="1318189"/>
                    <a:pt x="115151" y="1319142"/>
                  </a:cubicBezTo>
                  <a:cubicBezTo>
                    <a:pt x="108484" y="1320095"/>
                    <a:pt x="101816" y="1321047"/>
                    <a:pt x="95149" y="1322952"/>
                  </a:cubicBezTo>
                  <a:cubicBezTo>
                    <a:pt x="8471" y="1340097"/>
                    <a:pt x="-1054" y="1425822"/>
                    <a:pt x="27521" y="1492497"/>
                  </a:cubicBezTo>
                  <a:cubicBezTo>
                    <a:pt x="45619" y="1534407"/>
                    <a:pt x="74194" y="1564887"/>
                    <a:pt x="108484" y="1585842"/>
                  </a:cubicBezTo>
                  <a:cubicBezTo>
                    <a:pt x="115151" y="1589652"/>
                    <a:pt x="122771" y="1593462"/>
                    <a:pt x="129439" y="1597272"/>
                  </a:cubicBezTo>
                  <a:cubicBezTo>
                    <a:pt x="187541" y="1637277"/>
                    <a:pt x="262789" y="1653470"/>
                    <a:pt x="327559" y="1637277"/>
                  </a:cubicBezTo>
                  <a:cubicBezTo>
                    <a:pt x="338036" y="1634420"/>
                    <a:pt x="348514" y="1631562"/>
                    <a:pt x="358991" y="1626800"/>
                  </a:cubicBezTo>
                  <a:cubicBezTo>
                    <a:pt x="464719" y="1596320"/>
                    <a:pt x="512344" y="1501070"/>
                    <a:pt x="503771" y="1392484"/>
                  </a:cubicBezTo>
                  <a:cubicBezTo>
                    <a:pt x="503771" y="1384864"/>
                    <a:pt x="503771" y="1378197"/>
                    <a:pt x="502819" y="1370577"/>
                  </a:cubicBezTo>
                  <a:cubicBezTo>
                    <a:pt x="501866" y="1362957"/>
                    <a:pt x="500914" y="1356289"/>
                    <a:pt x="499961" y="1349622"/>
                  </a:cubicBezTo>
                  <a:cubicBezTo>
                    <a:pt x="503771" y="1349622"/>
                    <a:pt x="507581" y="1349622"/>
                    <a:pt x="512344" y="1349622"/>
                  </a:cubicBezTo>
                  <a:cubicBezTo>
                    <a:pt x="522821" y="1349622"/>
                    <a:pt x="534251" y="1348670"/>
                    <a:pt x="544729" y="1346764"/>
                  </a:cubicBezTo>
                  <a:cubicBezTo>
                    <a:pt x="627596" y="1339145"/>
                    <a:pt x="694271" y="1272470"/>
                    <a:pt x="713321" y="1186744"/>
                  </a:cubicBezTo>
                  <a:cubicBezTo>
                    <a:pt x="732371" y="1072444"/>
                    <a:pt x="637121" y="1072444"/>
                    <a:pt x="570446" y="1024819"/>
                  </a:cubicBezTo>
                  <a:cubicBezTo>
                    <a:pt x="551396" y="1101019"/>
                    <a:pt x="503771" y="1167694"/>
                    <a:pt x="426619" y="1182934"/>
                  </a:cubicBezTo>
                  <a:cubicBezTo>
                    <a:pt x="417094" y="1185792"/>
                    <a:pt x="407569" y="1187697"/>
                    <a:pt x="398044" y="1188650"/>
                  </a:cubicBezTo>
                  <a:cubicBezTo>
                    <a:pt x="388519" y="1189602"/>
                    <a:pt x="378994" y="1190554"/>
                    <a:pt x="368516" y="1190554"/>
                  </a:cubicBezTo>
                  <a:cubicBezTo>
                    <a:pt x="311366" y="1190554"/>
                    <a:pt x="259931" y="1167694"/>
                    <a:pt x="222784" y="1130547"/>
                  </a:cubicBezTo>
                  <a:cubicBezTo>
                    <a:pt x="215164" y="1122927"/>
                    <a:pt x="208496" y="1115307"/>
                    <a:pt x="201829" y="1106734"/>
                  </a:cubicBezTo>
                  <a:cubicBezTo>
                    <a:pt x="189446" y="1072444"/>
                    <a:pt x="160871" y="1053394"/>
                    <a:pt x="164681" y="1018152"/>
                  </a:cubicBezTo>
                  <a:cubicBezTo>
                    <a:pt x="162776" y="1007674"/>
                    <a:pt x="161824" y="996244"/>
                    <a:pt x="161824" y="984814"/>
                  </a:cubicBezTo>
                  <a:cubicBezTo>
                    <a:pt x="161824" y="976242"/>
                    <a:pt x="168491" y="967669"/>
                    <a:pt x="177064" y="966717"/>
                  </a:cubicBezTo>
                  <a:cubicBezTo>
                    <a:pt x="188494" y="964812"/>
                    <a:pt x="198019" y="973384"/>
                    <a:pt x="198019" y="983862"/>
                  </a:cubicBezTo>
                  <a:cubicBezTo>
                    <a:pt x="198019" y="1078159"/>
                    <a:pt x="275171" y="1155312"/>
                    <a:pt x="369469" y="1155312"/>
                  </a:cubicBezTo>
                  <a:cubicBezTo>
                    <a:pt x="380899" y="1155312"/>
                    <a:pt x="392329" y="1154359"/>
                    <a:pt x="403759" y="1151502"/>
                  </a:cubicBezTo>
                  <a:cubicBezTo>
                    <a:pt x="415189" y="1149597"/>
                    <a:pt x="425666" y="1145787"/>
                    <a:pt x="435191" y="1141977"/>
                  </a:cubicBezTo>
                  <a:cubicBezTo>
                    <a:pt x="485674" y="1129594"/>
                    <a:pt x="514249" y="1101019"/>
                    <a:pt x="525679" y="1053394"/>
                  </a:cubicBezTo>
                  <a:cubicBezTo>
                    <a:pt x="530441" y="1042917"/>
                    <a:pt x="533299" y="1032439"/>
                    <a:pt x="536156" y="1021962"/>
                  </a:cubicBezTo>
                  <a:cubicBezTo>
                    <a:pt x="539014" y="1011484"/>
                    <a:pt x="539966" y="1000054"/>
                    <a:pt x="539966" y="988624"/>
                  </a:cubicBezTo>
                  <a:cubicBezTo>
                    <a:pt x="517106" y="955287"/>
                    <a:pt x="503771" y="915282"/>
                    <a:pt x="503771" y="872419"/>
                  </a:cubicBezTo>
                  <a:cubicBezTo>
                    <a:pt x="503771" y="863847"/>
                    <a:pt x="510439" y="855274"/>
                    <a:pt x="519011" y="854322"/>
                  </a:cubicBezTo>
                  <a:cubicBezTo>
                    <a:pt x="530441" y="852417"/>
                    <a:pt x="539966" y="860989"/>
                    <a:pt x="539966" y="871467"/>
                  </a:cubicBezTo>
                  <a:cubicBezTo>
                    <a:pt x="539966" y="965764"/>
                    <a:pt x="617119" y="1042917"/>
                    <a:pt x="711416" y="1042917"/>
                  </a:cubicBezTo>
                  <a:cubicBezTo>
                    <a:pt x="715226" y="1042917"/>
                    <a:pt x="718084" y="1042917"/>
                    <a:pt x="721894" y="1042917"/>
                  </a:cubicBezTo>
                  <a:cubicBezTo>
                    <a:pt x="813334" y="1009579"/>
                    <a:pt x="879056" y="921949"/>
                    <a:pt x="879056" y="818127"/>
                  </a:cubicBezTo>
                  <a:cubicBezTo>
                    <a:pt x="879056" y="721924"/>
                    <a:pt x="821906" y="639057"/>
                    <a:pt x="739991" y="600957"/>
                  </a:cubicBezTo>
                  <a:cubicBezTo>
                    <a:pt x="718084" y="612387"/>
                    <a:pt x="693319" y="618102"/>
                    <a:pt x="666649" y="618102"/>
                  </a:cubicBezTo>
                  <a:cubicBezTo>
                    <a:pt x="637121" y="618102"/>
                    <a:pt x="608546" y="610482"/>
                    <a:pt x="583781" y="597147"/>
                  </a:cubicBezTo>
                  <a:cubicBezTo>
                    <a:pt x="575209" y="592384"/>
                    <a:pt x="567589" y="587622"/>
                    <a:pt x="559969" y="580954"/>
                  </a:cubicBezTo>
                  <a:cubicBezTo>
                    <a:pt x="523774" y="539044"/>
                    <a:pt x="485674" y="481894"/>
                    <a:pt x="495199" y="424744"/>
                  </a:cubicBezTo>
                  <a:cubicBezTo>
                    <a:pt x="495199" y="415219"/>
                    <a:pt x="514249" y="415219"/>
                    <a:pt x="523774" y="415219"/>
                  </a:cubicBezTo>
                  <a:cubicBezTo>
                    <a:pt x="523774" y="434269"/>
                    <a:pt x="523774" y="443794"/>
                    <a:pt x="533299" y="465702"/>
                  </a:cubicBezTo>
                  <a:cubicBezTo>
                    <a:pt x="535204" y="474274"/>
                    <a:pt x="538061" y="482847"/>
                    <a:pt x="540919" y="490467"/>
                  </a:cubicBezTo>
                  <a:cubicBezTo>
                    <a:pt x="555206" y="530472"/>
                    <a:pt x="579019" y="564762"/>
                    <a:pt x="624739" y="575239"/>
                  </a:cubicBezTo>
                  <a:cubicBezTo>
                    <a:pt x="631406" y="577144"/>
                    <a:pt x="639026" y="579049"/>
                    <a:pt x="645694" y="580002"/>
                  </a:cubicBezTo>
                  <a:cubicBezTo>
                    <a:pt x="653314" y="580954"/>
                    <a:pt x="659981" y="581907"/>
                    <a:pt x="667601" y="581907"/>
                  </a:cubicBezTo>
                  <a:cubicBezTo>
                    <a:pt x="672364" y="581907"/>
                    <a:pt x="677126" y="581907"/>
                    <a:pt x="682841" y="580954"/>
                  </a:cubicBezTo>
                  <a:cubicBezTo>
                    <a:pt x="692366" y="565714"/>
                    <a:pt x="699034" y="549522"/>
                    <a:pt x="703796" y="532377"/>
                  </a:cubicBezTo>
                  <a:cubicBezTo>
                    <a:pt x="706654" y="523804"/>
                    <a:pt x="708559" y="515232"/>
                    <a:pt x="709511" y="505707"/>
                  </a:cubicBezTo>
                  <a:cubicBezTo>
                    <a:pt x="723799" y="461892"/>
                    <a:pt x="714274" y="423792"/>
                    <a:pt x="704749" y="376167"/>
                  </a:cubicBezTo>
                  <a:cubicBezTo>
                    <a:pt x="676174" y="299967"/>
                    <a:pt x="590449" y="280917"/>
                    <a:pt x="513296" y="293299"/>
                  </a:cubicBezTo>
                  <a:cubicBezTo>
                    <a:pt x="504724" y="295204"/>
                    <a:pt x="496151" y="299014"/>
                    <a:pt x="487579" y="301872"/>
                  </a:cubicBezTo>
                  <a:cubicBezTo>
                    <a:pt x="444716" y="319017"/>
                    <a:pt x="399949" y="347592"/>
                    <a:pt x="352324" y="368547"/>
                  </a:cubicBezTo>
                  <a:cubicBezTo>
                    <a:pt x="345656" y="369499"/>
                    <a:pt x="338989" y="370452"/>
                    <a:pt x="333274" y="370452"/>
                  </a:cubicBezTo>
                  <a:cubicBezTo>
                    <a:pt x="274219" y="370452"/>
                    <a:pt x="221831" y="400932"/>
                    <a:pt x="191351" y="445699"/>
                  </a:cubicBezTo>
                  <a:cubicBezTo>
                    <a:pt x="185636" y="455224"/>
                    <a:pt x="179921" y="464749"/>
                    <a:pt x="175159" y="475227"/>
                  </a:cubicBezTo>
                  <a:cubicBezTo>
                    <a:pt x="161824" y="519042"/>
                    <a:pt x="152299" y="557142"/>
                    <a:pt x="175159" y="608577"/>
                  </a:cubicBezTo>
                  <a:cubicBezTo>
                    <a:pt x="179921" y="619054"/>
                    <a:pt x="184684" y="628579"/>
                    <a:pt x="191351" y="638104"/>
                  </a:cubicBezTo>
                  <a:cubicBezTo>
                    <a:pt x="221831" y="684777"/>
                    <a:pt x="274219" y="715257"/>
                    <a:pt x="332321" y="716209"/>
                  </a:cubicBezTo>
                  <a:cubicBezTo>
                    <a:pt x="336131" y="716209"/>
                    <a:pt x="339941" y="714304"/>
                    <a:pt x="343751" y="717162"/>
                  </a:cubicBezTo>
                  <a:cubicBezTo>
                    <a:pt x="395186" y="712399"/>
                    <a:pt x="444716" y="685729"/>
                    <a:pt x="474244" y="639057"/>
                  </a:cubicBezTo>
                  <a:cubicBezTo>
                    <a:pt x="479959" y="630484"/>
                    <a:pt x="492341" y="627627"/>
                    <a:pt x="500914" y="635247"/>
                  </a:cubicBezTo>
                  <a:cubicBezTo>
                    <a:pt x="507581" y="640962"/>
                    <a:pt x="508534" y="651439"/>
                    <a:pt x="503771" y="658107"/>
                  </a:cubicBezTo>
                  <a:cubicBezTo>
                    <a:pt x="444716" y="749547"/>
                    <a:pt x="325654" y="779074"/>
                    <a:pt x="231356" y="728592"/>
                  </a:cubicBezTo>
                  <a:cubicBezTo>
                    <a:pt x="222784" y="768597"/>
                    <a:pt x="196114" y="801934"/>
                    <a:pt x="160871" y="820032"/>
                  </a:cubicBezTo>
                  <a:cubicBezTo>
                    <a:pt x="152299" y="824794"/>
                    <a:pt x="142774" y="828604"/>
                    <a:pt x="132296" y="830509"/>
                  </a:cubicBezTo>
                  <a:cubicBezTo>
                    <a:pt x="123724" y="837177"/>
                    <a:pt x="111341" y="838129"/>
                    <a:pt x="101816" y="835272"/>
                  </a:cubicBezTo>
                  <a:cubicBezTo>
                    <a:pt x="85624" y="824794"/>
                    <a:pt x="76099" y="815269"/>
                    <a:pt x="97054" y="799077"/>
                  </a:cubicBezTo>
                  <a:cubicBezTo>
                    <a:pt x="104674" y="794314"/>
                    <a:pt x="114199" y="791457"/>
                    <a:pt x="124676" y="796219"/>
                  </a:cubicBezTo>
                  <a:cubicBezTo>
                    <a:pt x="132296" y="794314"/>
                    <a:pt x="140869" y="790504"/>
                    <a:pt x="147536" y="786694"/>
                  </a:cubicBezTo>
                  <a:cubicBezTo>
                    <a:pt x="176111" y="770502"/>
                    <a:pt x="196114" y="740974"/>
                    <a:pt x="198019" y="706684"/>
                  </a:cubicBezTo>
                  <a:cubicBezTo>
                    <a:pt x="181826" y="693349"/>
                    <a:pt x="168491" y="678109"/>
                    <a:pt x="158014" y="661917"/>
                  </a:cubicBezTo>
                  <a:cubicBezTo>
                    <a:pt x="152299" y="653344"/>
                    <a:pt x="147536" y="645724"/>
                    <a:pt x="143726" y="637152"/>
                  </a:cubicBezTo>
                  <a:cubicBezTo>
                    <a:pt x="139916" y="628579"/>
                    <a:pt x="137059" y="620007"/>
                    <a:pt x="134201" y="611434"/>
                  </a:cubicBezTo>
                  <a:cubicBezTo>
                    <a:pt x="131344" y="602862"/>
                    <a:pt x="129439" y="593337"/>
                    <a:pt x="127534" y="584764"/>
                  </a:cubicBezTo>
                  <a:cubicBezTo>
                    <a:pt x="123724" y="530472"/>
                    <a:pt x="114199" y="473322"/>
                    <a:pt x="158966" y="432364"/>
                  </a:cubicBezTo>
                  <a:cubicBezTo>
                    <a:pt x="164681" y="423792"/>
                    <a:pt x="170396" y="415219"/>
                    <a:pt x="177064" y="407599"/>
                  </a:cubicBezTo>
                  <a:cubicBezTo>
                    <a:pt x="197066" y="384739"/>
                    <a:pt x="221831" y="365689"/>
                    <a:pt x="249454" y="353307"/>
                  </a:cubicBezTo>
                  <a:cubicBezTo>
                    <a:pt x="177064" y="320922"/>
                    <a:pt x="126581" y="248532"/>
                    <a:pt x="126581" y="164712"/>
                  </a:cubicBezTo>
                  <a:cubicBezTo>
                    <a:pt x="126581" y="156139"/>
                    <a:pt x="133249" y="147567"/>
                    <a:pt x="141821" y="146614"/>
                  </a:cubicBezTo>
                  <a:cubicBezTo>
                    <a:pt x="153251" y="144709"/>
                    <a:pt x="162776" y="153282"/>
                    <a:pt x="162776" y="163759"/>
                  </a:cubicBezTo>
                  <a:cubicBezTo>
                    <a:pt x="162776" y="175189"/>
                    <a:pt x="163729" y="187572"/>
                    <a:pt x="166586" y="198049"/>
                  </a:cubicBezTo>
                  <a:cubicBezTo>
                    <a:pt x="182779" y="276154"/>
                    <a:pt x="251359" y="335209"/>
                    <a:pt x="334226" y="335209"/>
                  </a:cubicBezTo>
                  <a:cubicBezTo>
                    <a:pt x="344704" y="335209"/>
                    <a:pt x="354229" y="334257"/>
                    <a:pt x="364706" y="332352"/>
                  </a:cubicBezTo>
                  <a:cubicBezTo>
                    <a:pt x="410426" y="328542"/>
                    <a:pt x="458051" y="290442"/>
                    <a:pt x="479959" y="253294"/>
                  </a:cubicBezTo>
                  <a:cubicBezTo>
                    <a:pt x="484721" y="244722"/>
                    <a:pt x="489484" y="236149"/>
                    <a:pt x="493294" y="227577"/>
                  </a:cubicBezTo>
                  <a:cubicBezTo>
                    <a:pt x="524726" y="80892"/>
                    <a:pt x="381851" y="-4833"/>
                    <a:pt x="261836" y="8502"/>
                  </a:cubicBezTo>
                  <a:cubicBezTo>
                    <a:pt x="250406" y="8502"/>
                    <a:pt x="239929" y="10407"/>
                    <a:pt x="228499" y="12312"/>
                  </a:cubicBezTo>
                  <a:cubicBezTo>
                    <a:pt x="195161" y="18027"/>
                    <a:pt x="163729" y="30409"/>
                    <a:pt x="135154" y="50412"/>
                  </a:cubicBezTo>
                  <a:cubicBezTo>
                    <a:pt x="125629" y="57079"/>
                    <a:pt x="117056" y="63747"/>
                    <a:pt x="108484" y="71367"/>
                  </a:cubicBezTo>
                  <a:cubicBezTo>
                    <a:pt x="66574" y="109467"/>
                    <a:pt x="37046" y="161854"/>
                    <a:pt x="30379" y="221862"/>
                  </a:cubicBezTo>
                  <a:lnTo>
                    <a:pt x="28474" y="220909"/>
                  </a:lnTo>
                  <a:cubicBezTo>
                    <a:pt x="28474" y="220909"/>
                    <a:pt x="28474" y="243769"/>
                    <a:pt x="28474" y="280917"/>
                  </a:cubicBezTo>
                  <a:cubicBezTo>
                    <a:pt x="28474" y="290442"/>
                    <a:pt x="28474" y="299967"/>
                    <a:pt x="28474" y="311397"/>
                  </a:cubicBezTo>
                  <a:cubicBezTo>
                    <a:pt x="20854" y="415219"/>
                    <a:pt x="-7721" y="510469"/>
                    <a:pt x="17044" y="619054"/>
                  </a:cubicBezTo>
                  <a:cubicBezTo>
                    <a:pt x="17996" y="629532"/>
                    <a:pt x="19901" y="640009"/>
                    <a:pt x="21806" y="650487"/>
                  </a:cubicBezTo>
                  <a:cubicBezTo>
                    <a:pt x="23711" y="660964"/>
                    <a:pt x="25616" y="671442"/>
                    <a:pt x="28474" y="681919"/>
                  </a:cubicBezTo>
                  <a:cubicBezTo>
                    <a:pt x="28474" y="690492"/>
                    <a:pt x="29426" y="699064"/>
                    <a:pt x="29426" y="707637"/>
                  </a:cubicBezTo>
                  <a:cubicBezTo>
                    <a:pt x="29426" y="767644"/>
                    <a:pt x="58001" y="834319"/>
                    <a:pt x="38951" y="891469"/>
                  </a:cubicBezTo>
                  <a:cubicBezTo>
                    <a:pt x="67526" y="891469"/>
                    <a:pt x="86576" y="853369"/>
                    <a:pt x="117056" y="857179"/>
                  </a:cubicBezTo>
                  <a:cubicBezTo>
                    <a:pt x="126581" y="855274"/>
                    <a:pt x="137059" y="854322"/>
                    <a:pt x="147536" y="854322"/>
                  </a:cubicBezTo>
                  <a:cubicBezTo>
                    <a:pt x="156109" y="855274"/>
                    <a:pt x="165634" y="857179"/>
                    <a:pt x="174206" y="859084"/>
                  </a:cubicBezTo>
                  <a:cubicBezTo>
                    <a:pt x="256121" y="881944"/>
                    <a:pt x="303746" y="967669"/>
                    <a:pt x="280886" y="1049584"/>
                  </a:cubicBezTo>
                  <a:cubicBezTo>
                    <a:pt x="278981" y="1056252"/>
                    <a:pt x="273266" y="1060062"/>
                    <a:pt x="266599" y="1060062"/>
                  </a:cubicBezTo>
                  <a:cubicBezTo>
                    <a:pt x="258026" y="1059109"/>
                    <a:pt x="253264" y="1050537"/>
                    <a:pt x="255169" y="1042917"/>
                  </a:cubicBezTo>
                  <a:cubicBezTo>
                    <a:pt x="274219" y="974337"/>
                    <a:pt x="235166" y="903852"/>
                    <a:pt x="166586" y="884802"/>
                  </a:cubicBezTo>
                  <a:cubicBezTo>
                    <a:pt x="158014" y="881944"/>
                    <a:pt x="148489" y="880992"/>
                    <a:pt x="139916" y="880039"/>
                  </a:cubicBezTo>
                  <a:cubicBezTo>
                    <a:pt x="131344" y="879087"/>
                    <a:pt x="122771" y="879087"/>
                    <a:pt x="115151" y="880039"/>
                  </a:cubicBezTo>
                  <a:cubicBezTo>
                    <a:pt x="107531" y="880992"/>
                    <a:pt x="99911" y="882897"/>
                    <a:pt x="94196" y="885754"/>
                  </a:cubicBezTo>
                  <a:cubicBezTo>
                    <a:pt x="57049" y="900042"/>
                    <a:pt x="37999" y="938142"/>
                    <a:pt x="29426" y="975289"/>
                  </a:cubicBezTo>
                  <a:cubicBezTo>
                    <a:pt x="27521" y="985767"/>
                    <a:pt x="25616" y="996244"/>
                    <a:pt x="23711" y="1006722"/>
                  </a:cubicBezTo>
                  <a:cubicBezTo>
                    <a:pt x="9424" y="1101019"/>
                    <a:pt x="11329" y="1195317"/>
                    <a:pt x="26569" y="1287709"/>
                  </a:cubicBezTo>
                  <a:cubicBezTo>
                    <a:pt x="26569" y="1302950"/>
                    <a:pt x="26569" y="1312475"/>
                    <a:pt x="26569" y="1312475"/>
                  </a:cubicBezTo>
                  <a:cubicBezTo>
                    <a:pt x="58001" y="1292472"/>
                    <a:pt x="96101" y="1281042"/>
                    <a:pt x="136106" y="1281042"/>
                  </a:cubicBezTo>
                  <a:cubicBezTo>
                    <a:pt x="217069" y="1282947"/>
                    <a:pt x="285649" y="1328667"/>
                    <a:pt x="320891" y="1394389"/>
                  </a:cubicBezTo>
                  <a:close/>
                  <a:moveTo>
                    <a:pt x="721894" y="944809"/>
                  </a:moveTo>
                  <a:cubicBezTo>
                    <a:pt x="793331" y="882897"/>
                    <a:pt x="801904" y="775264"/>
                    <a:pt x="740944" y="702874"/>
                  </a:cubicBezTo>
                  <a:cubicBezTo>
                    <a:pt x="738086" y="700017"/>
                    <a:pt x="736181" y="697159"/>
                    <a:pt x="733324" y="694302"/>
                  </a:cubicBezTo>
                  <a:cubicBezTo>
                    <a:pt x="733324" y="694302"/>
                    <a:pt x="733324" y="694302"/>
                    <a:pt x="733324" y="693349"/>
                  </a:cubicBezTo>
                  <a:lnTo>
                    <a:pt x="752374" y="663822"/>
                  </a:lnTo>
                  <a:cubicBezTo>
                    <a:pt x="752374" y="663822"/>
                    <a:pt x="753326" y="663822"/>
                    <a:pt x="753326" y="663822"/>
                  </a:cubicBezTo>
                  <a:cubicBezTo>
                    <a:pt x="759041" y="668584"/>
                    <a:pt x="763804" y="674299"/>
                    <a:pt x="768566" y="680014"/>
                  </a:cubicBezTo>
                  <a:cubicBezTo>
                    <a:pt x="842861" y="766692"/>
                    <a:pt x="832384" y="896232"/>
                    <a:pt x="746659" y="970527"/>
                  </a:cubicBezTo>
                  <a:cubicBezTo>
                    <a:pt x="739991" y="976242"/>
                    <a:pt x="729514" y="977194"/>
                    <a:pt x="722846" y="971479"/>
                  </a:cubicBezTo>
                  <a:cubicBezTo>
                    <a:pt x="713321" y="963859"/>
                    <a:pt x="714274" y="951477"/>
                    <a:pt x="721894" y="9448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8CCA3BB-DA4B-49A2-BECA-336EFAA630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9652424"/>
              </p:ext>
            </p:extLst>
          </p:nvPr>
        </p:nvGraphicFramePr>
        <p:xfrm>
          <a:off x="3467713" y="1888412"/>
          <a:ext cx="2587199" cy="43268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2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8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21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7757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0445" marR="80445" marT="40222" marB="40222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0585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0445" marR="80445" marT="40222" marB="40222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9845">
                <a:tc>
                  <a:txBody>
                    <a:bodyPr/>
                    <a:lstStyle/>
                    <a:p>
                      <a:pPr algn="ctr"/>
                      <a:endParaRPr lang="ko-KR" altLang="en-US" sz="2300" dirty="0"/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9845">
                <a:tc>
                  <a:txBody>
                    <a:bodyPr/>
                    <a:lstStyle/>
                    <a:p>
                      <a:pPr algn="ctr"/>
                      <a:endParaRPr lang="ko-KR" altLang="en-US" sz="2300" dirty="0"/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9845">
                <a:tc>
                  <a:txBody>
                    <a:bodyPr/>
                    <a:lstStyle/>
                    <a:p>
                      <a:pPr algn="ctr"/>
                      <a:endParaRPr lang="ko-KR" altLang="en-US" sz="2300" dirty="0"/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9845">
                <a:tc>
                  <a:txBody>
                    <a:bodyPr/>
                    <a:lstStyle/>
                    <a:p>
                      <a:pPr algn="ctr"/>
                      <a:endParaRPr lang="ko-KR" altLang="en-US" sz="2300" dirty="0"/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9845">
                <a:tc>
                  <a:txBody>
                    <a:bodyPr/>
                    <a:lstStyle/>
                    <a:p>
                      <a:pPr algn="ctr"/>
                      <a:endParaRPr lang="ko-KR" altLang="en-US" sz="2300" dirty="0"/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9845">
                <a:tc>
                  <a:txBody>
                    <a:bodyPr/>
                    <a:lstStyle/>
                    <a:p>
                      <a:pPr algn="ctr"/>
                      <a:endParaRPr lang="ko-KR" altLang="en-US" sz="2300" dirty="0"/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94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5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$ 1200</a:t>
                      </a:r>
                      <a:endParaRPr lang="ko-KR" altLang="en-US" sz="15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5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8B5D4B7-D66B-46DA-9757-0419818DC2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7692478"/>
              </p:ext>
            </p:extLst>
          </p:nvPr>
        </p:nvGraphicFramePr>
        <p:xfrm>
          <a:off x="780471" y="1888412"/>
          <a:ext cx="2587199" cy="43268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2122">
                  <a:extLst>
                    <a:ext uri="{9D8B030D-6E8A-4147-A177-3AD203B41FA5}">
                      <a16:colId xmlns:a16="http://schemas.microsoft.com/office/drawing/2014/main" val="1873470940"/>
                    </a:ext>
                  </a:extLst>
                </a:gridCol>
                <a:gridCol w="2032837">
                  <a:extLst>
                    <a:ext uri="{9D8B030D-6E8A-4147-A177-3AD203B41FA5}">
                      <a16:colId xmlns:a16="http://schemas.microsoft.com/office/drawing/2014/main" val="35178818"/>
                    </a:ext>
                  </a:extLst>
                </a:gridCol>
                <a:gridCol w="282240">
                  <a:extLst>
                    <a:ext uri="{9D8B030D-6E8A-4147-A177-3AD203B41FA5}">
                      <a16:colId xmlns:a16="http://schemas.microsoft.com/office/drawing/2014/main" val="3355307088"/>
                    </a:ext>
                  </a:extLst>
                </a:gridCol>
              </a:tblGrid>
              <a:tr h="327757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0445" marR="80445" marT="40222" marB="40222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1623015"/>
                  </a:ext>
                </a:extLst>
              </a:tr>
              <a:tr h="1010585">
                <a:tc gridSpan="3">
                  <a:txBody>
                    <a:bodyPr/>
                    <a:lstStyle/>
                    <a:p>
                      <a:endParaRPr lang="ko-KR" altLang="en-US" sz="2300" dirty="0">
                        <a:latin typeface="+mn-lt"/>
                      </a:endParaRPr>
                    </a:p>
                  </a:txBody>
                  <a:tcPr marL="80445" marR="80445" marT="40222" marB="40222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8467341"/>
                  </a:ext>
                </a:extLst>
              </a:tr>
              <a:tr h="429845"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1541162"/>
                  </a:ext>
                </a:extLst>
              </a:tr>
              <a:tr h="429845"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1595103"/>
                  </a:ext>
                </a:extLst>
              </a:tr>
              <a:tr h="429845"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0892642"/>
                  </a:ext>
                </a:extLst>
              </a:tr>
              <a:tr h="429845"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5035224"/>
                  </a:ext>
                </a:extLst>
              </a:tr>
              <a:tr h="429845"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3748008"/>
                  </a:ext>
                </a:extLst>
              </a:tr>
              <a:tr h="429845"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6235992"/>
                  </a:ext>
                </a:extLst>
              </a:tr>
              <a:tr h="409427">
                <a:tc>
                  <a:txBody>
                    <a:bodyPr/>
                    <a:lstStyle/>
                    <a:p>
                      <a:pPr algn="ctr"/>
                      <a:endParaRPr lang="en-US" altLang="ko-KR" sz="15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$1000</a:t>
                      </a: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ko-KR" sz="15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8791884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723628FB-93BF-41DC-BE8D-DF8E7590C7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426121"/>
              </p:ext>
            </p:extLst>
          </p:nvPr>
        </p:nvGraphicFramePr>
        <p:xfrm>
          <a:off x="8842197" y="1888412"/>
          <a:ext cx="2587199" cy="43268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2240">
                  <a:extLst>
                    <a:ext uri="{9D8B030D-6E8A-4147-A177-3AD203B41FA5}">
                      <a16:colId xmlns:a16="http://schemas.microsoft.com/office/drawing/2014/main" val="36818928"/>
                    </a:ext>
                  </a:extLst>
                </a:gridCol>
                <a:gridCol w="2032837">
                  <a:extLst>
                    <a:ext uri="{9D8B030D-6E8A-4147-A177-3AD203B41FA5}">
                      <a16:colId xmlns:a16="http://schemas.microsoft.com/office/drawing/2014/main" val="3244720975"/>
                    </a:ext>
                  </a:extLst>
                </a:gridCol>
                <a:gridCol w="272122">
                  <a:extLst>
                    <a:ext uri="{9D8B030D-6E8A-4147-A177-3AD203B41FA5}">
                      <a16:colId xmlns:a16="http://schemas.microsoft.com/office/drawing/2014/main" val="1256753128"/>
                    </a:ext>
                  </a:extLst>
                </a:gridCol>
              </a:tblGrid>
              <a:tr h="327757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0445" marR="80445" marT="40222" marB="40222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7789810"/>
                  </a:ext>
                </a:extLst>
              </a:tr>
              <a:tr h="1010585">
                <a:tc gridSpan="3">
                  <a:txBody>
                    <a:bodyPr/>
                    <a:lstStyle/>
                    <a:p>
                      <a:endParaRPr lang="ko-KR" altLang="en-US" sz="2300" dirty="0">
                        <a:latin typeface="+mn-lt"/>
                      </a:endParaRPr>
                    </a:p>
                  </a:txBody>
                  <a:tcPr marL="80445" marR="80445" marT="40222" marB="40222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93276"/>
                  </a:ext>
                </a:extLst>
              </a:tr>
              <a:tr h="429845"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2946752"/>
                  </a:ext>
                </a:extLst>
              </a:tr>
              <a:tr h="429845"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6009191"/>
                  </a:ext>
                </a:extLst>
              </a:tr>
              <a:tr h="429845"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749955"/>
                  </a:ext>
                </a:extLst>
              </a:tr>
              <a:tr h="429845"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26977"/>
                  </a:ext>
                </a:extLst>
              </a:tr>
              <a:tr h="429845"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2956753"/>
                  </a:ext>
                </a:extLst>
              </a:tr>
              <a:tr h="429845"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6060291"/>
                  </a:ext>
                </a:extLst>
              </a:tr>
              <a:tr h="4094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5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$600</a:t>
                      </a:r>
                      <a:endParaRPr lang="ko-KR" altLang="en-US" sz="15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5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3976845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A2B81296-88A3-4374-8357-15F2CE2706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5297764"/>
              </p:ext>
            </p:extLst>
          </p:nvPr>
        </p:nvGraphicFramePr>
        <p:xfrm>
          <a:off x="6154955" y="1888412"/>
          <a:ext cx="2587199" cy="43268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2122">
                  <a:extLst>
                    <a:ext uri="{9D8B030D-6E8A-4147-A177-3AD203B41FA5}">
                      <a16:colId xmlns:a16="http://schemas.microsoft.com/office/drawing/2014/main" val="2981874513"/>
                    </a:ext>
                  </a:extLst>
                </a:gridCol>
                <a:gridCol w="2032837">
                  <a:extLst>
                    <a:ext uri="{9D8B030D-6E8A-4147-A177-3AD203B41FA5}">
                      <a16:colId xmlns:a16="http://schemas.microsoft.com/office/drawing/2014/main" val="2059806731"/>
                    </a:ext>
                  </a:extLst>
                </a:gridCol>
                <a:gridCol w="282240">
                  <a:extLst>
                    <a:ext uri="{9D8B030D-6E8A-4147-A177-3AD203B41FA5}">
                      <a16:colId xmlns:a16="http://schemas.microsoft.com/office/drawing/2014/main" val="4048089094"/>
                    </a:ext>
                  </a:extLst>
                </a:gridCol>
              </a:tblGrid>
              <a:tr h="327757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0445" marR="80445" marT="40222" marB="40222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6390717"/>
                  </a:ext>
                </a:extLst>
              </a:tr>
              <a:tr h="1010585">
                <a:tc gridSpan="3">
                  <a:txBody>
                    <a:bodyPr/>
                    <a:lstStyle/>
                    <a:p>
                      <a:endParaRPr lang="ko-KR" altLang="en-US" sz="2300" dirty="0">
                        <a:latin typeface="+mn-lt"/>
                      </a:endParaRPr>
                    </a:p>
                  </a:txBody>
                  <a:tcPr marL="80445" marR="80445" marT="40222" marB="40222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549605"/>
                  </a:ext>
                </a:extLst>
              </a:tr>
              <a:tr h="429845"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2317417"/>
                  </a:ext>
                </a:extLst>
              </a:tr>
              <a:tr h="429845"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7855949"/>
                  </a:ext>
                </a:extLst>
              </a:tr>
              <a:tr h="429845"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3095235"/>
                  </a:ext>
                </a:extLst>
              </a:tr>
              <a:tr h="429845"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3572825"/>
                  </a:ext>
                </a:extLst>
              </a:tr>
              <a:tr h="429845"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5390546"/>
                  </a:ext>
                </a:extLst>
              </a:tr>
              <a:tr h="429845"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2881565"/>
                  </a:ext>
                </a:extLst>
              </a:tr>
              <a:tr h="4094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5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$600</a:t>
                      </a:r>
                      <a:endParaRPr lang="ko-KR" altLang="en-US" sz="15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5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153482"/>
                  </a:ext>
                </a:extLst>
              </a:tr>
            </a:tbl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694630D2-25FD-4DEA-B037-A8A924B36605}"/>
              </a:ext>
            </a:extLst>
          </p:cNvPr>
          <p:cNvSpPr/>
          <p:nvPr/>
        </p:nvSpPr>
        <p:spPr>
          <a:xfrm>
            <a:off x="9724338" y="2445602"/>
            <a:ext cx="822915" cy="674760"/>
          </a:xfrm>
          <a:custGeom>
            <a:avLst/>
            <a:gdLst>
              <a:gd name="connsiteX0" fmla="*/ 498522 w 822915"/>
              <a:gd name="connsiteY0" fmla="*/ 142253 h 674760"/>
              <a:gd name="connsiteX1" fmla="*/ 259978 w 822915"/>
              <a:gd name="connsiteY1" fmla="*/ 279827 h 674760"/>
              <a:gd name="connsiteX2" fmla="*/ 335890 w 822915"/>
              <a:gd name="connsiteY2" fmla="*/ 323851 h 674760"/>
              <a:gd name="connsiteX3" fmla="*/ 574434 w 822915"/>
              <a:gd name="connsiteY3" fmla="*/ 186228 h 674760"/>
              <a:gd name="connsiteX4" fmla="*/ 624258 w 822915"/>
              <a:gd name="connsiteY4" fmla="*/ 0 h 674760"/>
              <a:gd name="connsiteX5" fmla="*/ 818941 w 822915"/>
              <a:gd name="connsiteY5" fmla="*/ 112777 h 674760"/>
              <a:gd name="connsiteX6" fmla="*/ 822915 w 822915"/>
              <a:gd name="connsiteY6" fmla="*/ 110485 h 674760"/>
              <a:gd name="connsiteX7" fmla="*/ 822915 w 822915"/>
              <a:gd name="connsiteY7" fmla="*/ 115079 h 674760"/>
              <a:gd name="connsiteX8" fmla="*/ 822915 w 822915"/>
              <a:gd name="connsiteY8" fmla="*/ 115080 h 674760"/>
              <a:gd name="connsiteX9" fmla="*/ 822915 w 822915"/>
              <a:gd name="connsiteY9" fmla="*/ 186990 h 674760"/>
              <a:gd name="connsiteX10" fmla="*/ 795896 w 822915"/>
              <a:gd name="connsiteY10" fmla="*/ 202534 h 674760"/>
              <a:gd name="connsiteX11" fmla="*/ 795720 w 822915"/>
              <a:gd name="connsiteY11" fmla="*/ 231800 h 674760"/>
              <a:gd name="connsiteX12" fmla="*/ 783184 w 822915"/>
              <a:gd name="connsiteY12" fmla="*/ 240287 h 674760"/>
              <a:gd name="connsiteX13" fmla="*/ 782862 w 822915"/>
              <a:gd name="connsiteY13" fmla="*/ 360767 h 674760"/>
              <a:gd name="connsiteX14" fmla="*/ 770583 w 822915"/>
              <a:gd name="connsiteY14" fmla="*/ 367903 h 674760"/>
              <a:gd name="connsiteX15" fmla="*/ 769811 w 822915"/>
              <a:gd name="connsiteY15" fmla="*/ 247101 h 674760"/>
              <a:gd name="connsiteX16" fmla="*/ 756632 w 822915"/>
              <a:gd name="connsiteY16" fmla="*/ 253080 h 674760"/>
              <a:gd name="connsiteX17" fmla="*/ 756564 w 822915"/>
              <a:gd name="connsiteY17" fmla="*/ 225161 h 674760"/>
              <a:gd name="connsiteX18" fmla="*/ 729502 w 822915"/>
              <a:gd name="connsiteY18" fmla="*/ 240728 h 674760"/>
              <a:gd name="connsiteX19" fmla="*/ 729308 w 822915"/>
              <a:gd name="connsiteY19" fmla="*/ 270181 h 674760"/>
              <a:gd name="connsiteX20" fmla="*/ 716772 w 822915"/>
              <a:gd name="connsiteY20" fmla="*/ 278668 h 674760"/>
              <a:gd name="connsiteX21" fmla="*/ 716450 w 822915"/>
              <a:gd name="connsiteY21" fmla="*/ 399148 h 674760"/>
              <a:gd name="connsiteX22" fmla="*/ 704171 w 822915"/>
              <a:gd name="connsiteY22" fmla="*/ 406220 h 674760"/>
              <a:gd name="connsiteX23" fmla="*/ 703400 w 822915"/>
              <a:gd name="connsiteY23" fmla="*/ 285483 h 674760"/>
              <a:gd name="connsiteX24" fmla="*/ 690220 w 822915"/>
              <a:gd name="connsiteY24" fmla="*/ 291461 h 674760"/>
              <a:gd name="connsiteX25" fmla="*/ 690151 w 822915"/>
              <a:gd name="connsiteY25" fmla="*/ 263367 h 674760"/>
              <a:gd name="connsiteX26" fmla="*/ 663139 w 822915"/>
              <a:gd name="connsiteY26" fmla="*/ 278907 h 674760"/>
              <a:gd name="connsiteX27" fmla="*/ 662961 w 822915"/>
              <a:gd name="connsiteY27" fmla="*/ 308562 h 674760"/>
              <a:gd name="connsiteX28" fmla="*/ 650360 w 822915"/>
              <a:gd name="connsiteY28" fmla="*/ 317049 h 674760"/>
              <a:gd name="connsiteX29" fmla="*/ 650039 w 822915"/>
              <a:gd name="connsiteY29" fmla="*/ 437464 h 674760"/>
              <a:gd name="connsiteX30" fmla="*/ 637824 w 822915"/>
              <a:gd name="connsiteY30" fmla="*/ 444601 h 674760"/>
              <a:gd name="connsiteX31" fmla="*/ 636988 w 822915"/>
              <a:gd name="connsiteY31" fmla="*/ 323864 h 674760"/>
              <a:gd name="connsiteX32" fmla="*/ 623808 w 822915"/>
              <a:gd name="connsiteY32" fmla="*/ 329843 h 674760"/>
              <a:gd name="connsiteX33" fmla="*/ 623739 w 822915"/>
              <a:gd name="connsiteY33" fmla="*/ 301572 h 674760"/>
              <a:gd name="connsiteX34" fmla="*/ 596728 w 822915"/>
              <a:gd name="connsiteY34" fmla="*/ 317112 h 674760"/>
              <a:gd name="connsiteX35" fmla="*/ 596549 w 822915"/>
              <a:gd name="connsiteY35" fmla="*/ 346880 h 674760"/>
              <a:gd name="connsiteX36" fmla="*/ 584013 w 822915"/>
              <a:gd name="connsiteY36" fmla="*/ 355366 h 674760"/>
              <a:gd name="connsiteX37" fmla="*/ 583627 w 822915"/>
              <a:gd name="connsiteY37" fmla="*/ 475846 h 674760"/>
              <a:gd name="connsiteX38" fmla="*/ 571412 w 822915"/>
              <a:gd name="connsiteY38" fmla="*/ 482982 h 674760"/>
              <a:gd name="connsiteX39" fmla="*/ 570576 w 822915"/>
              <a:gd name="connsiteY39" fmla="*/ 362245 h 674760"/>
              <a:gd name="connsiteX40" fmla="*/ 557396 w 822915"/>
              <a:gd name="connsiteY40" fmla="*/ 368160 h 674760"/>
              <a:gd name="connsiteX41" fmla="*/ 557344 w 822915"/>
              <a:gd name="connsiteY41" fmla="*/ 339768 h 674760"/>
              <a:gd name="connsiteX42" fmla="*/ 530316 w 822915"/>
              <a:gd name="connsiteY42" fmla="*/ 355317 h 674760"/>
              <a:gd name="connsiteX43" fmla="*/ 530137 w 822915"/>
              <a:gd name="connsiteY43" fmla="*/ 385261 h 674760"/>
              <a:gd name="connsiteX44" fmla="*/ 517601 w 822915"/>
              <a:gd name="connsiteY44" fmla="*/ 393747 h 674760"/>
              <a:gd name="connsiteX45" fmla="*/ 517215 w 822915"/>
              <a:gd name="connsiteY45" fmla="*/ 514227 h 674760"/>
              <a:gd name="connsiteX46" fmla="*/ 505000 w 822915"/>
              <a:gd name="connsiteY46" fmla="*/ 521299 h 674760"/>
              <a:gd name="connsiteX47" fmla="*/ 504228 w 822915"/>
              <a:gd name="connsiteY47" fmla="*/ 400562 h 674760"/>
              <a:gd name="connsiteX48" fmla="*/ 490984 w 822915"/>
              <a:gd name="connsiteY48" fmla="*/ 406541 h 674760"/>
              <a:gd name="connsiteX49" fmla="*/ 490932 w 822915"/>
              <a:gd name="connsiteY49" fmla="*/ 377974 h 674760"/>
              <a:gd name="connsiteX50" fmla="*/ 463906 w 822915"/>
              <a:gd name="connsiteY50" fmla="*/ 393522 h 674760"/>
              <a:gd name="connsiteX51" fmla="*/ 463725 w 822915"/>
              <a:gd name="connsiteY51" fmla="*/ 423642 h 674760"/>
              <a:gd name="connsiteX52" fmla="*/ 451189 w 822915"/>
              <a:gd name="connsiteY52" fmla="*/ 432128 h 674760"/>
              <a:gd name="connsiteX53" fmla="*/ 450867 w 822915"/>
              <a:gd name="connsiteY53" fmla="*/ 552544 h 674760"/>
              <a:gd name="connsiteX54" fmla="*/ 438588 w 822915"/>
              <a:gd name="connsiteY54" fmla="*/ 559680 h 674760"/>
              <a:gd name="connsiteX55" fmla="*/ 437816 w 822915"/>
              <a:gd name="connsiteY55" fmla="*/ 438944 h 674760"/>
              <a:gd name="connsiteX56" fmla="*/ 424637 w 822915"/>
              <a:gd name="connsiteY56" fmla="*/ 444922 h 674760"/>
              <a:gd name="connsiteX57" fmla="*/ 424567 w 822915"/>
              <a:gd name="connsiteY57" fmla="*/ 416153 h 674760"/>
              <a:gd name="connsiteX58" fmla="*/ 397513 w 822915"/>
              <a:gd name="connsiteY58" fmla="*/ 431716 h 674760"/>
              <a:gd name="connsiteX59" fmla="*/ 397314 w 822915"/>
              <a:gd name="connsiteY59" fmla="*/ 461960 h 674760"/>
              <a:gd name="connsiteX60" fmla="*/ 384777 w 822915"/>
              <a:gd name="connsiteY60" fmla="*/ 470446 h 674760"/>
              <a:gd name="connsiteX61" fmla="*/ 384456 w 822915"/>
              <a:gd name="connsiteY61" fmla="*/ 590925 h 674760"/>
              <a:gd name="connsiteX62" fmla="*/ 372176 w 822915"/>
              <a:gd name="connsiteY62" fmla="*/ 598062 h 674760"/>
              <a:gd name="connsiteX63" fmla="*/ 371405 w 822915"/>
              <a:gd name="connsiteY63" fmla="*/ 477325 h 674760"/>
              <a:gd name="connsiteX64" fmla="*/ 358225 w 822915"/>
              <a:gd name="connsiteY64" fmla="*/ 483304 h 674760"/>
              <a:gd name="connsiteX65" fmla="*/ 358155 w 822915"/>
              <a:gd name="connsiteY65" fmla="*/ 454359 h 674760"/>
              <a:gd name="connsiteX66" fmla="*/ 331149 w 822915"/>
              <a:gd name="connsiteY66" fmla="*/ 469895 h 674760"/>
              <a:gd name="connsiteX67" fmla="*/ 330966 w 822915"/>
              <a:gd name="connsiteY67" fmla="*/ 500340 h 674760"/>
              <a:gd name="connsiteX68" fmla="*/ 318430 w 822915"/>
              <a:gd name="connsiteY68" fmla="*/ 508827 h 674760"/>
              <a:gd name="connsiteX69" fmla="*/ 318043 w 822915"/>
              <a:gd name="connsiteY69" fmla="*/ 629307 h 674760"/>
              <a:gd name="connsiteX70" fmla="*/ 305828 w 822915"/>
              <a:gd name="connsiteY70" fmla="*/ 636379 h 674760"/>
              <a:gd name="connsiteX71" fmla="*/ 304993 w 822915"/>
              <a:gd name="connsiteY71" fmla="*/ 515642 h 674760"/>
              <a:gd name="connsiteX72" fmla="*/ 291813 w 822915"/>
              <a:gd name="connsiteY72" fmla="*/ 521621 h 674760"/>
              <a:gd name="connsiteX73" fmla="*/ 291742 w 822915"/>
              <a:gd name="connsiteY73" fmla="*/ 492565 h 674760"/>
              <a:gd name="connsiteX74" fmla="*/ 264738 w 822915"/>
              <a:gd name="connsiteY74" fmla="*/ 508100 h 674760"/>
              <a:gd name="connsiteX75" fmla="*/ 264554 w 822915"/>
              <a:gd name="connsiteY75" fmla="*/ 538722 h 674760"/>
              <a:gd name="connsiteX76" fmla="*/ 252018 w 822915"/>
              <a:gd name="connsiteY76" fmla="*/ 547208 h 674760"/>
              <a:gd name="connsiteX77" fmla="*/ 251632 w 822915"/>
              <a:gd name="connsiteY77" fmla="*/ 667688 h 674760"/>
              <a:gd name="connsiteX78" fmla="*/ 239417 w 822915"/>
              <a:gd name="connsiteY78" fmla="*/ 674760 h 674760"/>
              <a:gd name="connsiteX79" fmla="*/ 238581 w 822915"/>
              <a:gd name="connsiteY79" fmla="*/ 554023 h 674760"/>
              <a:gd name="connsiteX80" fmla="*/ 225402 w 822915"/>
              <a:gd name="connsiteY80" fmla="*/ 560002 h 674760"/>
              <a:gd name="connsiteX81" fmla="*/ 225348 w 822915"/>
              <a:gd name="connsiteY81" fmla="*/ 530760 h 674760"/>
              <a:gd name="connsiteX82" fmla="*/ 198657 w 822915"/>
              <a:gd name="connsiteY82" fmla="*/ 546116 h 674760"/>
              <a:gd name="connsiteX83" fmla="*/ 198657 w 822915"/>
              <a:gd name="connsiteY83" fmla="*/ 546115 h 674760"/>
              <a:gd name="connsiteX84" fmla="*/ 130396 w 822915"/>
              <a:gd name="connsiteY84" fmla="*/ 506882 h 674760"/>
              <a:gd name="connsiteX85" fmla="*/ 130380 w 822915"/>
              <a:gd name="connsiteY85" fmla="*/ 512715 h 674760"/>
              <a:gd name="connsiteX86" fmla="*/ 118101 w 822915"/>
              <a:gd name="connsiteY86" fmla="*/ 519851 h 674760"/>
              <a:gd name="connsiteX87" fmla="*/ 117973 w 822915"/>
              <a:gd name="connsiteY87" fmla="*/ 499741 h 674760"/>
              <a:gd name="connsiteX88" fmla="*/ 64188 w 822915"/>
              <a:gd name="connsiteY88" fmla="*/ 468829 h 674760"/>
              <a:gd name="connsiteX89" fmla="*/ 63969 w 822915"/>
              <a:gd name="connsiteY89" fmla="*/ 551096 h 674760"/>
              <a:gd name="connsiteX90" fmla="*/ 51690 w 822915"/>
              <a:gd name="connsiteY90" fmla="*/ 558232 h 674760"/>
              <a:gd name="connsiteX91" fmla="*/ 51070 w 822915"/>
              <a:gd name="connsiteY91" fmla="*/ 461289 h 674760"/>
              <a:gd name="connsiteX92" fmla="*/ 0 w 822915"/>
              <a:gd name="connsiteY92" fmla="*/ 431936 h 674760"/>
              <a:gd name="connsiteX93" fmla="*/ 0 w 822915"/>
              <a:gd name="connsiteY93" fmla="*/ 360026 h 674760"/>
              <a:gd name="connsiteX94" fmla="*/ 0 w 822915"/>
              <a:gd name="connsiteY94" fmla="*/ 355430 h 674760"/>
              <a:gd name="connsiteX95" fmla="*/ 3973 w 822915"/>
              <a:gd name="connsiteY95" fmla="*/ 357734 h 674760"/>
              <a:gd name="connsiteX96" fmla="*/ 37482 w 822915"/>
              <a:gd name="connsiteY96" fmla="*/ 338409 h 674760"/>
              <a:gd name="connsiteX97" fmla="*/ 37481 w 822915"/>
              <a:gd name="connsiteY97" fmla="*/ 337974 h 674760"/>
              <a:gd name="connsiteX98" fmla="*/ 77534 w 822915"/>
              <a:gd name="connsiteY98" fmla="*/ 314894 h 674760"/>
              <a:gd name="connsiteX99" fmla="*/ 77531 w 822915"/>
              <a:gd name="connsiteY99" fmla="*/ 315311 h 674760"/>
              <a:gd name="connsiteX100" fmla="*/ 103894 w 822915"/>
              <a:gd name="connsiteY100" fmla="*/ 300107 h 674760"/>
              <a:gd name="connsiteX101" fmla="*/ 103893 w 822915"/>
              <a:gd name="connsiteY101" fmla="*/ 299593 h 674760"/>
              <a:gd name="connsiteX102" fmla="*/ 143882 w 822915"/>
              <a:gd name="connsiteY102" fmla="*/ 276512 h 674760"/>
              <a:gd name="connsiteX103" fmla="*/ 143878 w 822915"/>
              <a:gd name="connsiteY103" fmla="*/ 277047 h 674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822915" h="674760">
                <a:moveTo>
                  <a:pt x="498522" y="142253"/>
                </a:moveTo>
                <a:lnTo>
                  <a:pt x="259978" y="279827"/>
                </a:lnTo>
                <a:lnTo>
                  <a:pt x="335890" y="323851"/>
                </a:lnTo>
                <a:lnTo>
                  <a:pt x="574434" y="186228"/>
                </a:lnTo>
                <a:close/>
                <a:moveTo>
                  <a:pt x="624258" y="0"/>
                </a:moveTo>
                <a:lnTo>
                  <a:pt x="818941" y="112777"/>
                </a:lnTo>
                <a:lnTo>
                  <a:pt x="822915" y="110485"/>
                </a:lnTo>
                <a:lnTo>
                  <a:pt x="822915" y="115079"/>
                </a:lnTo>
                <a:lnTo>
                  <a:pt x="822915" y="115080"/>
                </a:lnTo>
                <a:lnTo>
                  <a:pt x="822915" y="186990"/>
                </a:lnTo>
                <a:lnTo>
                  <a:pt x="795896" y="202534"/>
                </a:lnTo>
                <a:lnTo>
                  <a:pt x="795720" y="231800"/>
                </a:lnTo>
                <a:lnTo>
                  <a:pt x="783184" y="240287"/>
                </a:lnTo>
                <a:lnTo>
                  <a:pt x="782862" y="360767"/>
                </a:lnTo>
                <a:lnTo>
                  <a:pt x="770583" y="367903"/>
                </a:lnTo>
                <a:lnTo>
                  <a:pt x="769811" y="247101"/>
                </a:lnTo>
                <a:lnTo>
                  <a:pt x="756632" y="253080"/>
                </a:lnTo>
                <a:lnTo>
                  <a:pt x="756564" y="225161"/>
                </a:lnTo>
                <a:lnTo>
                  <a:pt x="729502" y="240728"/>
                </a:lnTo>
                <a:lnTo>
                  <a:pt x="729308" y="270181"/>
                </a:lnTo>
                <a:lnTo>
                  <a:pt x="716772" y="278668"/>
                </a:lnTo>
                <a:lnTo>
                  <a:pt x="716450" y="399148"/>
                </a:lnTo>
                <a:lnTo>
                  <a:pt x="704171" y="406220"/>
                </a:lnTo>
                <a:lnTo>
                  <a:pt x="703400" y="285483"/>
                </a:lnTo>
                <a:lnTo>
                  <a:pt x="690220" y="291461"/>
                </a:lnTo>
                <a:lnTo>
                  <a:pt x="690151" y="263367"/>
                </a:lnTo>
                <a:lnTo>
                  <a:pt x="663139" y="278907"/>
                </a:lnTo>
                <a:lnTo>
                  <a:pt x="662961" y="308562"/>
                </a:lnTo>
                <a:lnTo>
                  <a:pt x="650360" y="317049"/>
                </a:lnTo>
                <a:lnTo>
                  <a:pt x="650039" y="437464"/>
                </a:lnTo>
                <a:lnTo>
                  <a:pt x="637824" y="444601"/>
                </a:lnTo>
                <a:lnTo>
                  <a:pt x="636988" y="323864"/>
                </a:lnTo>
                <a:lnTo>
                  <a:pt x="623808" y="329843"/>
                </a:lnTo>
                <a:lnTo>
                  <a:pt x="623739" y="301572"/>
                </a:lnTo>
                <a:lnTo>
                  <a:pt x="596728" y="317112"/>
                </a:lnTo>
                <a:lnTo>
                  <a:pt x="596549" y="346880"/>
                </a:lnTo>
                <a:lnTo>
                  <a:pt x="584013" y="355366"/>
                </a:lnTo>
                <a:lnTo>
                  <a:pt x="583627" y="475846"/>
                </a:lnTo>
                <a:lnTo>
                  <a:pt x="571412" y="482982"/>
                </a:lnTo>
                <a:lnTo>
                  <a:pt x="570576" y="362245"/>
                </a:lnTo>
                <a:lnTo>
                  <a:pt x="557396" y="368160"/>
                </a:lnTo>
                <a:lnTo>
                  <a:pt x="557344" y="339768"/>
                </a:lnTo>
                <a:lnTo>
                  <a:pt x="530316" y="355317"/>
                </a:lnTo>
                <a:lnTo>
                  <a:pt x="530137" y="385261"/>
                </a:lnTo>
                <a:lnTo>
                  <a:pt x="517601" y="393747"/>
                </a:lnTo>
                <a:lnTo>
                  <a:pt x="517215" y="514227"/>
                </a:lnTo>
                <a:lnTo>
                  <a:pt x="505000" y="521299"/>
                </a:lnTo>
                <a:lnTo>
                  <a:pt x="504228" y="400562"/>
                </a:lnTo>
                <a:lnTo>
                  <a:pt x="490984" y="406541"/>
                </a:lnTo>
                <a:lnTo>
                  <a:pt x="490932" y="377974"/>
                </a:lnTo>
                <a:lnTo>
                  <a:pt x="463906" y="393522"/>
                </a:lnTo>
                <a:lnTo>
                  <a:pt x="463725" y="423642"/>
                </a:lnTo>
                <a:lnTo>
                  <a:pt x="451189" y="432128"/>
                </a:lnTo>
                <a:lnTo>
                  <a:pt x="450867" y="552544"/>
                </a:lnTo>
                <a:lnTo>
                  <a:pt x="438588" y="559680"/>
                </a:lnTo>
                <a:lnTo>
                  <a:pt x="437816" y="438944"/>
                </a:lnTo>
                <a:lnTo>
                  <a:pt x="424637" y="444922"/>
                </a:lnTo>
                <a:lnTo>
                  <a:pt x="424567" y="416153"/>
                </a:lnTo>
                <a:lnTo>
                  <a:pt x="397513" y="431716"/>
                </a:lnTo>
                <a:lnTo>
                  <a:pt x="397314" y="461960"/>
                </a:lnTo>
                <a:lnTo>
                  <a:pt x="384777" y="470446"/>
                </a:lnTo>
                <a:lnTo>
                  <a:pt x="384456" y="590925"/>
                </a:lnTo>
                <a:lnTo>
                  <a:pt x="372176" y="598062"/>
                </a:lnTo>
                <a:lnTo>
                  <a:pt x="371405" y="477325"/>
                </a:lnTo>
                <a:lnTo>
                  <a:pt x="358225" y="483304"/>
                </a:lnTo>
                <a:lnTo>
                  <a:pt x="358155" y="454359"/>
                </a:lnTo>
                <a:lnTo>
                  <a:pt x="331149" y="469895"/>
                </a:lnTo>
                <a:lnTo>
                  <a:pt x="330966" y="500340"/>
                </a:lnTo>
                <a:lnTo>
                  <a:pt x="318430" y="508827"/>
                </a:lnTo>
                <a:lnTo>
                  <a:pt x="318043" y="629307"/>
                </a:lnTo>
                <a:lnTo>
                  <a:pt x="305828" y="636379"/>
                </a:lnTo>
                <a:lnTo>
                  <a:pt x="304993" y="515642"/>
                </a:lnTo>
                <a:lnTo>
                  <a:pt x="291813" y="521621"/>
                </a:lnTo>
                <a:lnTo>
                  <a:pt x="291742" y="492565"/>
                </a:lnTo>
                <a:lnTo>
                  <a:pt x="264738" y="508100"/>
                </a:lnTo>
                <a:lnTo>
                  <a:pt x="264554" y="538722"/>
                </a:lnTo>
                <a:lnTo>
                  <a:pt x="252018" y="547208"/>
                </a:lnTo>
                <a:lnTo>
                  <a:pt x="251632" y="667688"/>
                </a:lnTo>
                <a:lnTo>
                  <a:pt x="239417" y="674760"/>
                </a:lnTo>
                <a:lnTo>
                  <a:pt x="238581" y="554023"/>
                </a:lnTo>
                <a:lnTo>
                  <a:pt x="225402" y="560002"/>
                </a:lnTo>
                <a:lnTo>
                  <a:pt x="225348" y="530760"/>
                </a:lnTo>
                <a:lnTo>
                  <a:pt x="198657" y="546116"/>
                </a:lnTo>
                <a:lnTo>
                  <a:pt x="198657" y="546115"/>
                </a:lnTo>
                <a:lnTo>
                  <a:pt x="130396" y="506882"/>
                </a:lnTo>
                <a:lnTo>
                  <a:pt x="130380" y="512715"/>
                </a:lnTo>
                <a:lnTo>
                  <a:pt x="118101" y="519851"/>
                </a:lnTo>
                <a:lnTo>
                  <a:pt x="117973" y="499741"/>
                </a:lnTo>
                <a:lnTo>
                  <a:pt x="64188" y="468829"/>
                </a:lnTo>
                <a:lnTo>
                  <a:pt x="63969" y="551096"/>
                </a:lnTo>
                <a:lnTo>
                  <a:pt x="51690" y="558232"/>
                </a:lnTo>
                <a:lnTo>
                  <a:pt x="51070" y="461289"/>
                </a:lnTo>
                <a:lnTo>
                  <a:pt x="0" y="431936"/>
                </a:lnTo>
                <a:lnTo>
                  <a:pt x="0" y="360026"/>
                </a:lnTo>
                <a:lnTo>
                  <a:pt x="0" y="355430"/>
                </a:lnTo>
                <a:lnTo>
                  <a:pt x="3973" y="357734"/>
                </a:lnTo>
                <a:lnTo>
                  <a:pt x="37482" y="338409"/>
                </a:lnTo>
                <a:lnTo>
                  <a:pt x="37481" y="337974"/>
                </a:lnTo>
                <a:lnTo>
                  <a:pt x="77534" y="314894"/>
                </a:lnTo>
                <a:lnTo>
                  <a:pt x="77531" y="315311"/>
                </a:lnTo>
                <a:lnTo>
                  <a:pt x="103894" y="300107"/>
                </a:lnTo>
                <a:lnTo>
                  <a:pt x="103893" y="299593"/>
                </a:lnTo>
                <a:lnTo>
                  <a:pt x="143882" y="276512"/>
                </a:lnTo>
                <a:lnTo>
                  <a:pt x="143878" y="277047"/>
                </a:lnTo>
                <a:close/>
              </a:path>
            </a:pathLst>
          </a:custGeom>
          <a:solidFill>
            <a:schemeClr val="accent4"/>
          </a:solidFill>
          <a:ln w="269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" name="Trapezoid 10">
            <a:extLst>
              <a:ext uri="{FF2B5EF4-FFF2-40B4-BE49-F238E27FC236}">
                <a16:creationId xmlns:a16="http://schemas.microsoft.com/office/drawing/2014/main" id="{F6E82198-4F1C-485B-89D2-DD97CCEA5FEE}"/>
              </a:ext>
            </a:extLst>
          </p:cNvPr>
          <p:cNvSpPr/>
          <p:nvPr/>
        </p:nvSpPr>
        <p:spPr>
          <a:xfrm>
            <a:off x="4472999" y="2445602"/>
            <a:ext cx="576626" cy="575951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9" name="Rounded Rectangle 12">
            <a:extLst>
              <a:ext uri="{FF2B5EF4-FFF2-40B4-BE49-F238E27FC236}">
                <a16:creationId xmlns:a16="http://schemas.microsoft.com/office/drawing/2014/main" id="{281B27BE-6BA5-40B9-821E-248F89AB2C4D}"/>
              </a:ext>
            </a:extLst>
          </p:cNvPr>
          <p:cNvSpPr>
            <a:spLocks noChangeAspect="1"/>
          </p:cNvSpPr>
          <p:nvPr/>
        </p:nvSpPr>
        <p:spPr>
          <a:xfrm>
            <a:off x="7210638" y="2445602"/>
            <a:ext cx="466303" cy="555684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5B16D578-9094-4809-B603-66790A47D8C8}"/>
              </a:ext>
            </a:extLst>
          </p:cNvPr>
          <p:cNvSpPr/>
          <p:nvPr/>
        </p:nvSpPr>
        <p:spPr>
          <a:xfrm>
            <a:off x="1485824" y="2541073"/>
            <a:ext cx="1176492" cy="460213"/>
          </a:xfrm>
          <a:custGeom>
            <a:avLst/>
            <a:gdLst>
              <a:gd name="connsiteX0" fmla="*/ 2530020 w 5252326"/>
              <a:gd name="connsiteY0" fmla="*/ 1586124 h 2054575"/>
              <a:gd name="connsiteX1" fmla="*/ 2508973 w 5252326"/>
              <a:gd name="connsiteY1" fmla="*/ 1597458 h 2054575"/>
              <a:gd name="connsiteX2" fmla="*/ 2493861 w 5252326"/>
              <a:gd name="connsiteY2" fmla="*/ 1692442 h 2054575"/>
              <a:gd name="connsiteX3" fmla="*/ 2525703 w 5252326"/>
              <a:gd name="connsiteY3" fmla="*/ 1727522 h 2054575"/>
              <a:gd name="connsiteX4" fmla="*/ 2530020 w 5252326"/>
              <a:gd name="connsiteY4" fmla="*/ 1586124 h 2054575"/>
              <a:gd name="connsiteX5" fmla="*/ 2626085 w 5252326"/>
              <a:gd name="connsiteY5" fmla="*/ 1561299 h 2054575"/>
              <a:gd name="connsiteX6" fmla="*/ 2522465 w 5252326"/>
              <a:gd name="connsiteY6" fmla="*/ 1660601 h 2054575"/>
              <a:gd name="connsiteX7" fmla="*/ 2625005 w 5252326"/>
              <a:gd name="connsiteY7" fmla="*/ 1760982 h 2054575"/>
              <a:gd name="connsiteX8" fmla="*/ 2724847 w 5252326"/>
              <a:gd name="connsiteY8" fmla="*/ 1661140 h 2054575"/>
              <a:gd name="connsiteX9" fmla="*/ 2626085 w 5252326"/>
              <a:gd name="connsiteY9" fmla="*/ 1561299 h 2054575"/>
              <a:gd name="connsiteX10" fmla="*/ 2626625 w 5252326"/>
              <a:gd name="connsiteY10" fmla="*/ 1511108 h 2054575"/>
              <a:gd name="connsiteX11" fmla="*/ 2775038 w 5252326"/>
              <a:gd name="connsiteY11" fmla="*/ 1661680 h 2054575"/>
              <a:gd name="connsiteX12" fmla="*/ 2624466 w 5252326"/>
              <a:gd name="connsiteY12" fmla="*/ 1810094 h 2054575"/>
              <a:gd name="connsiteX13" fmla="*/ 2466338 w 5252326"/>
              <a:gd name="connsiteY13" fmla="*/ 1656283 h 2054575"/>
              <a:gd name="connsiteX14" fmla="*/ 2626625 w 5252326"/>
              <a:gd name="connsiteY14" fmla="*/ 1511108 h 2054575"/>
              <a:gd name="connsiteX15" fmla="*/ 2624466 w 5252326"/>
              <a:gd name="connsiteY15" fmla="*/ 1404791 h 2054575"/>
              <a:gd name="connsiteX16" fmla="*/ 2371893 w 5252326"/>
              <a:gd name="connsiteY16" fmla="*/ 1661141 h 2054575"/>
              <a:gd name="connsiteX17" fmla="*/ 2621767 w 5252326"/>
              <a:gd name="connsiteY17" fmla="*/ 1915333 h 2054575"/>
              <a:gd name="connsiteX18" fmla="*/ 2879737 w 5252326"/>
              <a:gd name="connsiteY18" fmla="*/ 1670316 h 2054575"/>
              <a:gd name="connsiteX19" fmla="*/ 2624466 w 5252326"/>
              <a:gd name="connsiteY19" fmla="*/ 1404791 h 2054575"/>
              <a:gd name="connsiteX20" fmla="*/ 2625545 w 5252326"/>
              <a:gd name="connsiteY20" fmla="*/ 1354060 h 2054575"/>
              <a:gd name="connsiteX21" fmla="*/ 2931547 w 5252326"/>
              <a:gd name="connsiteY21" fmla="*/ 1660602 h 2054575"/>
              <a:gd name="connsiteX22" fmla="*/ 2625545 w 5252326"/>
              <a:gd name="connsiteY22" fmla="*/ 1966603 h 2054575"/>
              <a:gd name="connsiteX23" fmla="*/ 2319543 w 5252326"/>
              <a:gd name="connsiteY23" fmla="*/ 1658982 h 2054575"/>
              <a:gd name="connsiteX24" fmla="*/ 2625545 w 5252326"/>
              <a:gd name="connsiteY24" fmla="*/ 1354060 h 2054575"/>
              <a:gd name="connsiteX25" fmla="*/ 2626085 w 5252326"/>
              <a:gd name="connsiteY25" fmla="*/ 1328695 h 2054575"/>
              <a:gd name="connsiteX26" fmla="*/ 2292559 w 5252326"/>
              <a:gd name="connsiteY26" fmla="*/ 1661141 h 2054575"/>
              <a:gd name="connsiteX27" fmla="*/ 2626085 w 5252326"/>
              <a:gd name="connsiteY27" fmla="*/ 1992508 h 2054575"/>
              <a:gd name="connsiteX28" fmla="*/ 2958531 w 5252326"/>
              <a:gd name="connsiteY28" fmla="*/ 1660062 h 2054575"/>
              <a:gd name="connsiteX29" fmla="*/ 2626085 w 5252326"/>
              <a:gd name="connsiteY29" fmla="*/ 1328695 h 2054575"/>
              <a:gd name="connsiteX30" fmla="*/ 2727006 w 5252326"/>
              <a:gd name="connsiteY30" fmla="*/ 1232091 h 2054575"/>
              <a:gd name="connsiteX31" fmla="*/ 2302266 w 5252326"/>
              <a:gd name="connsiteY31" fmla="*/ 1232629 h 2054575"/>
              <a:gd name="connsiteX32" fmla="*/ 2302273 w 5252326"/>
              <a:gd name="connsiteY32" fmla="*/ 1232631 h 2054575"/>
              <a:gd name="connsiteX33" fmla="*/ 2727194 w 5252326"/>
              <a:gd name="connsiteY33" fmla="*/ 1232092 h 2054575"/>
              <a:gd name="connsiteX34" fmla="*/ 2252164 w 5252326"/>
              <a:gd name="connsiteY34" fmla="*/ 1161344 h 2054575"/>
              <a:gd name="connsiteX35" fmla="*/ 2264698 w 5252326"/>
              <a:gd name="connsiteY35" fmla="*/ 1178730 h 2054575"/>
              <a:gd name="connsiteX36" fmla="*/ 2273664 w 5252326"/>
              <a:gd name="connsiteY36" fmla="*/ 1193300 h 2054575"/>
              <a:gd name="connsiteX37" fmla="*/ 2269892 w 5252326"/>
              <a:gd name="connsiteY37" fmla="*/ 1182979 h 2054575"/>
              <a:gd name="connsiteX38" fmla="*/ 2238591 w 5252326"/>
              <a:gd name="connsiteY38" fmla="*/ 1143583 h 2054575"/>
              <a:gd name="connsiteX39" fmla="*/ 2239007 w 5252326"/>
              <a:gd name="connsiteY39" fmla="*/ 1144122 h 2054575"/>
              <a:gd name="connsiteX40" fmla="*/ 3015198 w 5252326"/>
              <a:gd name="connsiteY40" fmla="*/ 1144122 h 2054575"/>
              <a:gd name="connsiteX41" fmla="*/ 2984436 w 5252326"/>
              <a:gd name="connsiteY41" fmla="*/ 1182440 h 2054575"/>
              <a:gd name="connsiteX42" fmla="*/ 2973642 w 5252326"/>
              <a:gd name="connsiteY42" fmla="*/ 1214281 h 2054575"/>
              <a:gd name="connsiteX43" fmla="*/ 2970741 w 5252326"/>
              <a:gd name="connsiteY43" fmla="*/ 1228920 h 2054575"/>
              <a:gd name="connsiteX44" fmla="*/ 2955294 w 5252326"/>
              <a:gd name="connsiteY44" fmla="*/ 1232630 h 2054575"/>
              <a:gd name="connsiteX45" fmla="*/ 2955832 w 5252326"/>
              <a:gd name="connsiteY45" fmla="*/ 1232631 h 2054575"/>
              <a:gd name="connsiteX46" fmla="*/ 2974181 w 5252326"/>
              <a:gd name="connsiteY46" fmla="*/ 1214282 h 2054575"/>
              <a:gd name="connsiteX47" fmla="*/ 2984975 w 5252326"/>
              <a:gd name="connsiteY47" fmla="*/ 1182440 h 2054575"/>
              <a:gd name="connsiteX48" fmla="*/ 3015737 w 5252326"/>
              <a:gd name="connsiteY48" fmla="*/ 1143583 h 2054575"/>
              <a:gd name="connsiteX49" fmla="*/ 2238591 w 5252326"/>
              <a:gd name="connsiteY49" fmla="*/ 1143583 h 2054575"/>
              <a:gd name="connsiteX50" fmla="*/ 3137166 w 5252326"/>
              <a:gd name="connsiteY50" fmla="*/ 1097170 h 2054575"/>
              <a:gd name="connsiteX51" fmla="*/ 3160373 w 5252326"/>
              <a:gd name="connsiteY51" fmla="*/ 1120376 h 2054575"/>
              <a:gd name="connsiteX52" fmla="*/ 3141484 w 5252326"/>
              <a:gd name="connsiteY52" fmla="*/ 1138726 h 2054575"/>
              <a:gd name="connsiteX53" fmla="*/ 3101547 w 5252326"/>
              <a:gd name="connsiteY53" fmla="*/ 1138726 h 2054575"/>
              <a:gd name="connsiteX54" fmla="*/ 3129071 w 5252326"/>
              <a:gd name="connsiteY54" fmla="*/ 1173805 h 2054575"/>
              <a:gd name="connsiteX55" fmla="*/ 3124754 w 5252326"/>
              <a:gd name="connsiteY55" fmla="*/ 1253139 h 2054575"/>
              <a:gd name="connsiteX56" fmla="*/ 3067007 w 5252326"/>
              <a:gd name="connsiteY56" fmla="*/ 1276346 h 2054575"/>
              <a:gd name="connsiteX57" fmla="*/ 3002245 w 5252326"/>
              <a:gd name="connsiteY57" fmla="*/ 1265552 h 2054575"/>
              <a:gd name="connsiteX58" fmla="*/ 2953674 w 5252326"/>
              <a:gd name="connsiteY58" fmla="*/ 1324377 h 2054575"/>
              <a:gd name="connsiteX59" fmla="*/ 2954213 w 5252326"/>
              <a:gd name="connsiteY59" fmla="*/ 1446886 h 2054575"/>
              <a:gd name="connsiteX60" fmla="*/ 2961769 w 5252326"/>
              <a:gd name="connsiteY60" fmla="*/ 1478188 h 2054575"/>
              <a:gd name="connsiteX61" fmla="*/ 2952594 w 5252326"/>
              <a:gd name="connsiteY61" fmla="*/ 1872698 h 2054575"/>
              <a:gd name="connsiteX62" fmla="*/ 2601799 w 5252326"/>
              <a:gd name="connsiteY62" fmla="*/ 2054032 h 2054575"/>
              <a:gd name="connsiteX63" fmla="*/ 2282845 w 5252326"/>
              <a:gd name="connsiteY63" fmla="*/ 1489521 h 2054575"/>
              <a:gd name="connsiteX64" fmla="*/ 2296877 w 5252326"/>
              <a:gd name="connsiteY64" fmla="*/ 1464156 h 2054575"/>
              <a:gd name="connsiteX65" fmla="*/ 2296337 w 5252326"/>
              <a:gd name="connsiteY65" fmla="*/ 1345965 h 2054575"/>
              <a:gd name="connsiteX66" fmla="*/ 2279067 w 5252326"/>
              <a:gd name="connsiteY66" fmla="*/ 1304409 h 2054575"/>
              <a:gd name="connsiteX67" fmla="*/ 2252083 w 5252326"/>
              <a:gd name="connsiteY67" fmla="*/ 1262853 h 2054575"/>
              <a:gd name="connsiteX68" fmla="*/ 2150622 w 5252326"/>
              <a:gd name="connsiteY68" fmla="*/ 1274187 h 2054575"/>
              <a:gd name="connsiteX69" fmla="*/ 2117701 w 5252326"/>
              <a:gd name="connsiteY69" fmla="*/ 1175964 h 2054575"/>
              <a:gd name="connsiteX70" fmla="*/ 2147924 w 5252326"/>
              <a:gd name="connsiteY70" fmla="*/ 1138726 h 2054575"/>
              <a:gd name="connsiteX71" fmla="*/ 2104749 w 5252326"/>
              <a:gd name="connsiteY71" fmla="*/ 1138726 h 2054575"/>
              <a:gd name="connsiteX72" fmla="*/ 2091796 w 5252326"/>
              <a:gd name="connsiteY72" fmla="*/ 1119297 h 2054575"/>
              <a:gd name="connsiteX73" fmla="*/ 2104209 w 5252326"/>
              <a:gd name="connsiteY73" fmla="*/ 1097710 h 2054575"/>
              <a:gd name="connsiteX74" fmla="*/ 2114463 w 5252326"/>
              <a:gd name="connsiteY74" fmla="*/ 1097710 h 2054575"/>
              <a:gd name="connsiteX75" fmla="*/ 3137166 w 5252326"/>
              <a:gd name="connsiteY75" fmla="*/ 1097170 h 2054575"/>
              <a:gd name="connsiteX76" fmla="*/ 3762662 w 5252326"/>
              <a:gd name="connsiteY76" fmla="*/ 796025 h 2054575"/>
              <a:gd name="connsiteX77" fmla="*/ 3874916 w 5252326"/>
              <a:gd name="connsiteY77" fmla="*/ 908819 h 2054575"/>
              <a:gd name="connsiteX78" fmla="*/ 3764281 w 5252326"/>
              <a:gd name="connsiteY78" fmla="*/ 1023233 h 2054575"/>
              <a:gd name="connsiteX79" fmla="*/ 3650947 w 5252326"/>
              <a:gd name="connsiteY79" fmla="*/ 911518 h 2054575"/>
              <a:gd name="connsiteX80" fmla="*/ 3762662 w 5252326"/>
              <a:gd name="connsiteY80" fmla="*/ 796025 h 2054575"/>
              <a:gd name="connsiteX81" fmla="*/ 1480333 w 5252326"/>
              <a:gd name="connsiteY81" fmla="*/ 796025 h 2054575"/>
              <a:gd name="connsiteX82" fmla="*/ 1591508 w 5252326"/>
              <a:gd name="connsiteY82" fmla="*/ 909899 h 2054575"/>
              <a:gd name="connsiteX83" fmla="*/ 1479794 w 5252326"/>
              <a:gd name="connsiteY83" fmla="*/ 1023233 h 2054575"/>
              <a:gd name="connsiteX84" fmla="*/ 1366999 w 5252326"/>
              <a:gd name="connsiteY84" fmla="*/ 910439 h 2054575"/>
              <a:gd name="connsiteX85" fmla="*/ 1480333 w 5252326"/>
              <a:gd name="connsiteY85" fmla="*/ 796025 h 2054575"/>
              <a:gd name="connsiteX86" fmla="*/ 3762662 w 5252326"/>
              <a:gd name="connsiteY86" fmla="*/ 750152 h 2054575"/>
              <a:gd name="connsiteX87" fmla="*/ 3601296 w 5252326"/>
              <a:gd name="connsiteY87" fmla="*/ 910439 h 2054575"/>
              <a:gd name="connsiteX88" fmla="*/ 3761583 w 5252326"/>
              <a:gd name="connsiteY88" fmla="*/ 1070185 h 2054575"/>
              <a:gd name="connsiteX89" fmla="*/ 3924028 w 5252326"/>
              <a:gd name="connsiteY89" fmla="*/ 907740 h 2054575"/>
              <a:gd name="connsiteX90" fmla="*/ 3762662 w 5252326"/>
              <a:gd name="connsiteY90" fmla="*/ 750152 h 2054575"/>
              <a:gd name="connsiteX91" fmla="*/ 1480873 w 5252326"/>
              <a:gd name="connsiteY91" fmla="*/ 750152 h 2054575"/>
              <a:gd name="connsiteX92" fmla="*/ 1317888 w 5252326"/>
              <a:gd name="connsiteY92" fmla="*/ 908819 h 2054575"/>
              <a:gd name="connsiteX93" fmla="*/ 1479254 w 5252326"/>
              <a:gd name="connsiteY93" fmla="*/ 1070185 h 2054575"/>
              <a:gd name="connsiteX94" fmla="*/ 1640620 w 5252326"/>
              <a:gd name="connsiteY94" fmla="*/ 909359 h 2054575"/>
              <a:gd name="connsiteX95" fmla="*/ 1480873 w 5252326"/>
              <a:gd name="connsiteY95" fmla="*/ 750152 h 2054575"/>
              <a:gd name="connsiteX96" fmla="*/ 4152314 w 5252326"/>
              <a:gd name="connsiteY96" fmla="*/ 658945 h 2054575"/>
              <a:gd name="connsiteX97" fmla="*/ 4236505 w 5252326"/>
              <a:gd name="connsiteY97" fmla="*/ 742597 h 2054575"/>
              <a:gd name="connsiteX98" fmla="*/ 4153393 w 5252326"/>
              <a:gd name="connsiteY98" fmla="*/ 825169 h 2054575"/>
              <a:gd name="connsiteX99" fmla="*/ 4070282 w 5252326"/>
              <a:gd name="connsiteY99" fmla="*/ 741517 h 2054575"/>
              <a:gd name="connsiteX100" fmla="*/ 4152314 w 5252326"/>
              <a:gd name="connsiteY100" fmla="*/ 658945 h 2054575"/>
              <a:gd name="connsiteX101" fmla="*/ 1090680 w 5252326"/>
              <a:gd name="connsiteY101" fmla="*/ 658406 h 2054575"/>
              <a:gd name="connsiteX102" fmla="*/ 1172173 w 5252326"/>
              <a:gd name="connsiteY102" fmla="*/ 741517 h 2054575"/>
              <a:gd name="connsiteX103" fmla="*/ 1088521 w 5252326"/>
              <a:gd name="connsiteY103" fmla="*/ 825169 h 2054575"/>
              <a:gd name="connsiteX104" fmla="*/ 1005950 w 5252326"/>
              <a:gd name="connsiteY104" fmla="*/ 739359 h 2054575"/>
              <a:gd name="connsiteX105" fmla="*/ 1090680 w 5252326"/>
              <a:gd name="connsiteY105" fmla="*/ 658406 h 2054575"/>
              <a:gd name="connsiteX106" fmla="*/ 4153933 w 5252326"/>
              <a:gd name="connsiteY106" fmla="*/ 625485 h 2054575"/>
              <a:gd name="connsiteX107" fmla="*/ 4037361 w 5252326"/>
              <a:gd name="connsiteY107" fmla="*/ 742597 h 2054575"/>
              <a:gd name="connsiteX108" fmla="*/ 4155012 w 5252326"/>
              <a:gd name="connsiteY108" fmla="*/ 858629 h 2054575"/>
              <a:gd name="connsiteX109" fmla="*/ 4270505 w 5252326"/>
              <a:gd name="connsiteY109" fmla="*/ 741517 h 2054575"/>
              <a:gd name="connsiteX110" fmla="*/ 4153933 w 5252326"/>
              <a:gd name="connsiteY110" fmla="*/ 625485 h 2054575"/>
              <a:gd name="connsiteX111" fmla="*/ 1090140 w 5252326"/>
              <a:gd name="connsiteY111" fmla="*/ 625485 h 2054575"/>
              <a:gd name="connsiteX112" fmla="*/ 972489 w 5252326"/>
              <a:gd name="connsiteY112" fmla="*/ 742597 h 2054575"/>
              <a:gd name="connsiteX113" fmla="*/ 1091220 w 5252326"/>
              <a:gd name="connsiteY113" fmla="*/ 858629 h 2054575"/>
              <a:gd name="connsiteX114" fmla="*/ 1205633 w 5252326"/>
              <a:gd name="connsiteY114" fmla="*/ 742057 h 2054575"/>
              <a:gd name="connsiteX115" fmla="*/ 1090140 w 5252326"/>
              <a:gd name="connsiteY115" fmla="*/ 625485 h 2054575"/>
              <a:gd name="connsiteX116" fmla="*/ 1086287 w 5252326"/>
              <a:gd name="connsiteY116" fmla="*/ 167 h 2054575"/>
              <a:gd name="connsiteX117" fmla="*/ 1126299 w 5252326"/>
              <a:gd name="connsiteY117" fmla="*/ 6466 h 2054575"/>
              <a:gd name="connsiteX118" fmla="*/ 1158680 w 5252326"/>
              <a:gd name="connsiteY118" fmla="*/ 24276 h 2054575"/>
              <a:gd name="connsiteX119" fmla="*/ 1182426 w 5252326"/>
              <a:gd name="connsiteY119" fmla="*/ 83641 h 2054575"/>
              <a:gd name="connsiteX120" fmla="*/ 1234776 w 5252326"/>
              <a:gd name="connsiteY120" fmla="*/ 91736 h 2054575"/>
              <a:gd name="connsiteX121" fmla="*/ 1287665 w 5252326"/>
              <a:gd name="connsiteY121" fmla="*/ 86340 h 2054575"/>
              <a:gd name="connsiteX122" fmla="*/ 1335157 w 5252326"/>
              <a:gd name="connsiteY122" fmla="*/ 77165 h 2054575"/>
              <a:gd name="connsiteX123" fmla="*/ 2008684 w 5252326"/>
              <a:gd name="connsiteY123" fmla="*/ 53419 h 2054575"/>
              <a:gd name="connsiteX124" fmla="*/ 2022177 w 5252326"/>
              <a:gd name="connsiteY124" fmla="*/ 59355 h 2054575"/>
              <a:gd name="connsiteX125" fmla="*/ 2008145 w 5252326"/>
              <a:gd name="connsiteY125" fmla="*/ 66911 h 2054575"/>
              <a:gd name="connsiteX126" fmla="*/ 1581793 w 5252326"/>
              <a:gd name="connsiteY126" fmla="*/ 132213 h 2054575"/>
              <a:gd name="connsiteX127" fmla="*/ 1423666 w 5252326"/>
              <a:gd name="connsiteY127" fmla="*/ 160816 h 2054575"/>
              <a:gd name="connsiteX128" fmla="*/ 1290903 w 5252326"/>
              <a:gd name="connsiteY128" fmla="*/ 189959 h 2054575"/>
              <a:gd name="connsiteX129" fmla="*/ 1260681 w 5252326"/>
              <a:gd name="connsiteY129" fmla="*/ 203451 h 2054575"/>
              <a:gd name="connsiteX130" fmla="*/ 1275792 w 5252326"/>
              <a:gd name="connsiteY130" fmla="*/ 242309 h 2054575"/>
              <a:gd name="connsiteX131" fmla="*/ 1275252 w 5252326"/>
              <a:gd name="connsiteY131" fmla="*/ 327039 h 2054575"/>
              <a:gd name="connsiteX132" fmla="*/ 1287125 w 5252326"/>
              <a:gd name="connsiteY132" fmla="*/ 344309 h 2054575"/>
              <a:gd name="connsiteX133" fmla="*/ 1698905 w 5252326"/>
              <a:gd name="connsiteY133" fmla="*/ 267134 h 2054575"/>
              <a:gd name="connsiteX134" fmla="*/ 2077764 w 5252326"/>
              <a:gd name="connsiteY134" fmla="*/ 193197 h 2054575"/>
              <a:gd name="connsiteX135" fmla="*/ 2288781 w 5252326"/>
              <a:gd name="connsiteY135" fmla="*/ 131134 h 2054575"/>
              <a:gd name="connsiteX136" fmla="*/ 2802022 w 5252326"/>
              <a:gd name="connsiteY136" fmla="*/ 104689 h 2054575"/>
              <a:gd name="connsiteX137" fmla="*/ 3249421 w 5252326"/>
              <a:gd name="connsiteY137" fmla="*/ 212086 h 2054575"/>
              <a:gd name="connsiteX138" fmla="*/ 3521962 w 5252326"/>
              <a:gd name="connsiteY138" fmla="*/ 266595 h 2054575"/>
              <a:gd name="connsiteX139" fmla="*/ 3863582 w 5252326"/>
              <a:gd name="connsiteY139" fmla="*/ 336754 h 2054575"/>
              <a:gd name="connsiteX140" fmla="*/ 3970440 w 5252326"/>
              <a:gd name="connsiteY140" fmla="*/ 351865 h 2054575"/>
              <a:gd name="connsiteX141" fmla="*/ 3973139 w 5252326"/>
              <a:gd name="connsiteY141" fmla="*/ 257960 h 2054575"/>
              <a:gd name="connsiteX142" fmla="*/ 3974758 w 5252326"/>
              <a:gd name="connsiteY142" fmla="*/ 214785 h 2054575"/>
              <a:gd name="connsiteX143" fmla="*/ 3987710 w 5252326"/>
              <a:gd name="connsiteY143" fmla="*/ 198594 h 2054575"/>
              <a:gd name="connsiteX144" fmla="*/ 3988250 w 5252326"/>
              <a:gd name="connsiteY144" fmla="*/ 199134 h 2054575"/>
              <a:gd name="connsiteX145" fmla="*/ 3988250 w 5252326"/>
              <a:gd name="connsiteY145" fmla="*/ 199133 h 2054575"/>
              <a:gd name="connsiteX146" fmla="*/ 3988250 w 5252326"/>
              <a:gd name="connsiteY146" fmla="*/ 198594 h 2054575"/>
              <a:gd name="connsiteX147" fmla="*/ 3987710 w 5252326"/>
              <a:gd name="connsiteY147" fmla="*/ 198594 h 2054575"/>
              <a:gd name="connsiteX148" fmla="*/ 3887868 w 5252326"/>
              <a:gd name="connsiteY148" fmla="*/ 173229 h 2054575"/>
              <a:gd name="connsiteX149" fmla="*/ 3215960 w 5252326"/>
              <a:gd name="connsiteY149" fmla="*/ 52879 h 2054575"/>
              <a:gd name="connsiteX150" fmla="*/ 3962345 w 5252326"/>
              <a:gd name="connsiteY150" fmla="*/ 86340 h 2054575"/>
              <a:gd name="connsiteX151" fmla="*/ 4039520 w 5252326"/>
              <a:gd name="connsiteY151" fmla="*/ 96054 h 2054575"/>
              <a:gd name="connsiteX152" fmla="*/ 4062187 w 5252326"/>
              <a:gd name="connsiteY152" fmla="*/ 94435 h 2054575"/>
              <a:gd name="connsiteX153" fmla="*/ 4087552 w 5252326"/>
              <a:gd name="connsiteY153" fmla="*/ 65292 h 2054575"/>
              <a:gd name="connsiteX154" fmla="*/ 4095107 w 5252326"/>
              <a:gd name="connsiteY154" fmla="*/ 23736 h 2054575"/>
              <a:gd name="connsiteX155" fmla="*/ 4124251 w 5252326"/>
              <a:gd name="connsiteY155" fmla="*/ 7006 h 2054575"/>
              <a:gd name="connsiteX156" fmla="*/ 4215997 w 5252326"/>
              <a:gd name="connsiteY156" fmla="*/ 19958 h 2054575"/>
              <a:gd name="connsiteX157" fmla="*/ 4232727 w 5252326"/>
              <a:gd name="connsiteY157" fmla="*/ 28593 h 2054575"/>
              <a:gd name="connsiteX158" fmla="*/ 4240823 w 5252326"/>
              <a:gd name="connsiteY158" fmla="*/ 62054 h 2054575"/>
              <a:gd name="connsiteX159" fmla="*/ 4258632 w 5252326"/>
              <a:gd name="connsiteY159" fmla="*/ 70149 h 2054575"/>
              <a:gd name="connsiteX160" fmla="*/ 4551681 w 5252326"/>
              <a:gd name="connsiteY160" fmla="*/ 57736 h 2054575"/>
              <a:gd name="connsiteX161" fmla="*/ 5233304 w 5252326"/>
              <a:gd name="connsiteY161" fmla="*/ 148943 h 2054575"/>
              <a:gd name="connsiteX162" fmla="*/ 5252193 w 5252326"/>
              <a:gd name="connsiteY162" fmla="*/ 158657 h 2054575"/>
              <a:gd name="connsiteX163" fmla="*/ 5231145 w 5252326"/>
              <a:gd name="connsiteY163" fmla="*/ 176467 h 2054575"/>
              <a:gd name="connsiteX164" fmla="*/ 4311521 w 5252326"/>
              <a:gd name="connsiteY164" fmla="*/ 182404 h 2054575"/>
              <a:gd name="connsiteX165" fmla="*/ 4295331 w 5252326"/>
              <a:gd name="connsiteY165" fmla="*/ 180785 h 2054575"/>
              <a:gd name="connsiteX166" fmla="*/ 4295871 w 5252326"/>
              <a:gd name="connsiteY166" fmla="*/ 185102 h 2054575"/>
              <a:gd name="connsiteX167" fmla="*/ 4317998 w 5252326"/>
              <a:gd name="connsiteY167" fmla="*/ 215864 h 2054575"/>
              <a:gd name="connsiteX168" fmla="*/ 4321236 w 5252326"/>
              <a:gd name="connsiteY168" fmla="*/ 227197 h 2054575"/>
              <a:gd name="connsiteX169" fmla="*/ 4320156 w 5252326"/>
              <a:gd name="connsiteY169" fmla="*/ 371833 h 2054575"/>
              <a:gd name="connsiteX170" fmla="*/ 4362791 w 5252326"/>
              <a:gd name="connsiteY170" fmla="*/ 395579 h 2054575"/>
              <a:gd name="connsiteX171" fmla="*/ 4399490 w 5252326"/>
              <a:gd name="connsiteY171" fmla="*/ 454945 h 2054575"/>
              <a:gd name="connsiteX172" fmla="*/ 4395712 w 5252326"/>
              <a:gd name="connsiteY172" fmla="*/ 513770 h 2054575"/>
              <a:gd name="connsiteX173" fmla="*/ 4305585 w 5252326"/>
              <a:gd name="connsiteY173" fmla="*/ 570977 h 2054575"/>
              <a:gd name="connsiteX174" fmla="*/ 4210060 w 5252326"/>
              <a:gd name="connsiteY174" fmla="*/ 569358 h 2054575"/>
              <a:gd name="connsiteX175" fmla="*/ 4178759 w 5252326"/>
              <a:gd name="connsiteY175" fmla="*/ 575295 h 2054575"/>
              <a:gd name="connsiteX176" fmla="*/ 4204664 w 5252326"/>
              <a:gd name="connsiteY176" fmla="*/ 608215 h 2054575"/>
              <a:gd name="connsiteX177" fmla="*/ 4301807 w 5252326"/>
              <a:gd name="connsiteY177" fmla="*/ 767422 h 2054575"/>
              <a:gd name="connsiteX178" fmla="*/ 4155552 w 5252326"/>
              <a:gd name="connsiteY178" fmla="*/ 891550 h 2054575"/>
              <a:gd name="connsiteX179" fmla="*/ 4013075 w 5252326"/>
              <a:gd name="connsiteY179" fmla="*/ 770121 h 2054575"/>
              <a:gd name="connsiteX180" fmla="*/ 4111838 w 5252326"/>
              <a:gd name="connsiteY180" fmla="*/ 607136 h 2054575"/>
              <a:gd name="connsiteX181" fmla="*/ 4128028 w 5252326"/>
              <a:gd name="connsiteY181" fmla="*/ 603898 h 2054575"/>
              <a:gd name="connsiteX182" fmla="*/ 4134504 w 5252326"/>
              <a:gd name="connsiteY182" fmla="*/ 595803 h 2054575"/>
              <a:gd name="connsiteX183" fmla="*/ 4135584 w 5252326"/>
              <a:gd name="connsiteY183" fmla="*/ 588787 h 2054575"/>
              <a:gd name="connsiteX184" fmla="*/ 4132885 w 5252326"/>
              <a:gd name="connsiteY184" fmla="*/ 577993 h 2054575"/>
              <a:gd name="connsiteX185" fmla="*/ 4112377 w 5252326"/>
              <a:gd name="connsiteY185" fmla="*/ 575295 h 2054575"/>
              <a:gd name="connsiteX186" fmla="*/ 4008218 w 5252326"/>
              <a:gd name="connsiteY186" fmla="*/ 600120 h 2054575"/>
              <a:gd name="connsiteX187" fmla="*/ 3976377 w 5252326"/>
              <a:gd name="connsiteY187" fmla="*/ 631422 h 2054575"/>
              <a:gd name="connsiteX188" fmla="*/ 3888408 w 5252326"/>
              <a:gd name="connsiteY188" fmla="*/ 670819 h 2054575"/>
              <a:gd name="connsiteX189" fmla="*/ 3811773 w 5252326"/>
              <a:gd name="connsiteY189" fmla="*/ 684311 h 2054575"/>
              <a:gd name="connsiteX190" fmla="*/ 3789646 w 5252326"/>
              <a:gd name="connsiteY190" fmla="*/ 687549 h 2054575"/>
              <a:gd name="connsiteX191" fmla="*/ 3814471 w 5252326"/>
              <a:gd name="connsiteY191" fmla="*/ 719391 h 2054575"/>
              <a:gd name="connsiteX192" fmla="*/ 3966662 w 5252326"/>
              <a:gd name="connsiteY192" fmla="*/ 936344 h 2054575"/>
              <a:gd name="connsiteX193" fmla="*/ 3768598 w 5252326"/>
              <a:gd name="connsiteY193" fmla="*/ 1112821 h 2054575"/>
              <a:gd name="connsiteX194" fmla="*/ 3569454 w 5252326"/>
              <a:gd name="connsiteY194" fmla="*/ 939582 h 2054575"/>
              <a:gd name="connsiteX195" fmla="*/ 3719487 w 5252326"/>
              <a:gd name="connsiteY195" fmla="*/ 718851 h 2054575"/>
              <a:gd name="connsiteX196" fmla="*/ 3742153 w 5252326"/>
              <a:gd name="connsiteY196" fmla="*/ 715613 h 2054575"/>
              <a:gd name="connsiteX197" fmla="*/ 3723264 w 5252326"/>
              <a:gd name="connsiteY197" fmla="*/ 689708 h 2054575"/>
              <a:gd name="connsiteX198" fmla="*/ 3611550 w 5252326"/>
              <a:gd name="connsiteY198" fmla="*/ 687549 h 2054575"/>
              <a:gd name="connsiteX199" fmla="*/ 3542470 w 5252326"/>
              <a:gd name="connsiteY199" fmla="*/ 699962 h 2054575"/>
              <a:gd name="connsiteX200" fmla="*/ 3515485 w 5252326"/>
              <a:gd name="connsiteY200" fmla="*/ 733422 h 2054575"/>
              <a:gd name="connsiteX201" fmla="*/ 3564597 w 5252326"/>
              <a:gd name="connsiteY201" fmla="*/ 1095551 h 2054575"/>
              <a:gd name="connsiteX202" fmla="*/ 3627740 w 5252326"/>
              <a:gd name="connsiteY202" fmla="*/ 1420981 h 2054575"/>
              <a:gd name="connsiteX203" fmla="*/ 3627740 w 5252326"/>
              <a:gd name="connsiteY203" fmla="*/ 1421521 h 2054575"/>
              <a:gd name="connsiteX204" fmla="*/ 3632058 w 5252326"/>
              <a:gd name="connsiteY204" fmla="*/ 1438251 h 2054575"/>
              <a:gd name="connsiteX205" fmla="*/ 3637994 w 5252326"/>
              <a:gd name="connsiteY205" fmla="*/ 1480886 h 2054575"/>
              <a:gd name="connsiteX206" fmla="*/ 3616947 w 5252326"/>
              <a:gd name="connsiteY206" fmla="*/ 1486283 h 2054575"/>
              <a:gd name="connsiteX207" fmla="*/ 3513327 w 5252326"/>
              <a:gd name="connsiteY207" fmla="*/ 1486823 h 2054575"/>
              <a:gd name="connsiteX208" fmla="*/ 3497136 w 5252326"/>
              <a:gd name="connsiteY208" fmla="*/ 1470093 h 2054575"/>
              <a:gd name="connsiteX209" fmla="*/ 3497136 w 5252326"/>
              <a:gd name="connsiteY209" fmla="*/ 1447426 h 2054575"/>
              <a:gd name="connsiteX210" fmla="*/ 3509549 w 5252326"/>
              <a:gd name="connsiteY210" fmla="*/ 1438251 h 2054575"/>
              <a:gd name="connsiteX211" fmla="*/ 3510628 w 5252326"/>
              <a:gd name="connsiteY211" fmla="*/ 1409648 h 2054575"/>
              <a:gd name="connsiteX212" fmla="*/ 3460438 w 5252326"/>
              <a:gd name="connsiteY212" fmla="*/ 1181361 h 2054575"/>
              <a:gd name="connsiteX213" fmla="*/ 3419961 w 5252326"/>
              <a:gd name="connsiteY213" fmla="*/ 1092853 h 2054575"/>
              <a:gd name="connsiteX214" fmla="*/ 3369231 w 5252326"/>
              <a:gd name="connsiteY214" fmla="*/ 914757 h 2054575"/>
              <a:gd name="connsiteX215" fmla="*/ 3364374 w 5252326"/>
              <a:gd name="connsiteY215" fmla="*/ 862947 h 2054575"/>
              <a:gd name="connsiteX216" fmla="*/ 3343866 w 5252326"/>
              <a:gd name="connsiteY216" fmla="*/ 844598 h 2054575"/>
              <a:gd name="connsiteX217" fmla="*/ 3235929 w 5252326"/>
              <a:gd name="connsiteY217" fmla="*/ 845137 h 2054575"/>
              <a:gd name="connsiteX218" fmla="*/ 3187357 w 5252326"/>
              <a:gd name="connsiteY218" fmla="*/ 800883 h 2054575"/>
              <a:gd name="connsiteX219" fmla="*/ 3163071 w 5252326"/>
              <a:gd name="connsiteY219" fmla="*/ 770661 h 2054575"/>
              <a:gd name="connsiteX220" fmla="*/ 3153357 w 5252326"/>
              <a:gd name="connsiteY220" fmla="*/ 780915 h 2054575"/>
              <a:gd name="connsiteX221" fmla="*/ 3111801 w 5252326"/>
              <a:gd name="connsiteY221" fmla="*/ 915836 h 2054575"/>
              <a:gd name="connsiteX222" fmla="*/ 3068087 w 5252326"/>
              <a:gd name="connsiteY222" fmla="*/ 1021075 h 2054575"/>
              <a:gd name="connsiteX223" fmla="*/ 3028150 w 5252326"/>
              <a:gd name="connsiteY223" fmla="*/ 1069646 h 2054575"/>
              <a:gd name="connsiteX224" fmla="*/ 2969324 w 5252326"/>
              <a:gd name="connsiteY224" fmla="*/ 1085837 h 2054575"/>
              <a:gd name="connsiteX225" fmla="*/ 2278527 w 5252326"/>
              <a:gd name="connsiteY225" fmla="*/ 1086916 h 2054575"/>
              <a:gd name="connsiteX226" fmla="*/ 2193257 w 5252326"/>
              <a:gd name="connsiteY226" fmla="*/ 1037805 h 2054575"/>
              <a:gd name="connsiteX227" fmla="*/ 2147923 w 5252326"/>
              <a:gd name="connsiteY227" fmla="*/ 940122 h 2054575"/>
              <a:gd name="connsiteX228" fmla="*/ 2098272 w 5252326"/>
              <a:gd name="connsiteY228" fmla="*/ 784153 h 2054575"/>
              <a:gd name="connsiteX229" fmla="*/ 2092875 w 5252326"/>
              <a:gd name="connsiteY229" fmla="*/ 767422 h 2054575"/>
              <a:gd name="connsiteX230" fmla="*/ 2062113 w 5252326"/>
              <a:gd name="connsiteY230" fmla="*/ 805200 h 2054575"/>
              <a:gd name="connsiteX231" fmla="*/ 2015161 w 5252326"/>
              <a:gd name="connsiteY231" fmla="*/ 844598 h 2054575"/>
              <a:gd name="connsiteX232" fmla="*/ 1905065 w 5252326"/>
              <a:gd name="connsiteY232" fmla="*/ 844058 h 2054575"/>
              <a:gd name="connsiteX233" fmla="*/ 1885097 w 5252326"/>
              <a:gd name="connsiteY233" fmla="*/ 862407 h 2054575"/>
              <a:gd name="connsiteX234" fmla="*/ 1860811 w 5252326"/>
              <a:gd name="connsiteY234" fmla="*/ 1015678 h 2054575"/>
              <a:gd name="connsiteX235" fmla="*/ 1824112 w 5252326"/>
              <a:gd name="connsiteY235" fmla="*/ 1100948 h 2054575"/>
              <a:gd name="connsiteX236" fmla="*/ 1752334 w 5252326"/>
              <a:gd name="connsiteY236" fmla="*/ 1322759 h 2054575"/>
              <a:gd name="connsiteX237" fmla="*/ 1736143 w 5252326"/>
              <a:gd name="connsiteY237" fmla="*/ 1433394 h 2054575"/>
              <a:gd name="connsiteX238" fmla="*/ 1740461 w 5252326"/>
              <a:gd name="connsiteY238" fmla="*/ 1437172 h 2054575"/>
              <a:gd name="connsiteX239" fmla="*/ 1753413 w 5252326"/>
              <a:gd name="connsiteY239" fmla="*/ 1447426 h 2054575"/>
              <a:gd name="connsiteX240" fmla="*/ 1753413 w 5252326"/>
              <a:gd name="connsiteY240" fmla="*/ 1472251 h 2054575"/>
              <a:gd name="connsiteX241" fmla="*/ 1739921 w 5252326"/>
              <a:gd name="connsiteY241" fmla="*/ 1485204 h 2054575"/>
              <a:gd name="connsiteX242" fmla="*/ 1624429 w 5252326"/>
              <a:gd name="connsiteY242" fmla="*/ 1485204 h 2054575"/>
              <a:gd name="connsiteX243" fmla="*/ 1611476 w 5252326"/>
              <a:gd name="connsiteY243" fmla="*/ 1471712 h 2054575"/>
              <a:gd name="connsiteX244" fmla="*/ 1617952 w 5252326"/>
              <a:gd name="connsiteY244" fmla="*/ 1436093 h 2054575"/>
              <a:gd name="connsiteX245" fmla="*/ 1622809 w 5252326"/>
              <a:gd name="connsiteY245" fmla="*/ 1406950 h 2054575"/>
              <a:gd name="connsiteX246" fmla="*/ 1657889 w 5252326"/>
              <a:gd name="connsiteY246" fmla="*/ 1163552 h 2054575"/>
              <a:gd name="connsiteX247" fmla="*/ 1706461 w 5252326"/>
              <a:gd name="connsiteY247" fmla="*/ 1035646 h 2054575"/>
              <a:gd name="connsiteX248" fmla="*/ 1735064 w 5252326"/>
              <a:gd name="connsiteY248" fmla="*/ 733962 h 2054575"/>
              <a:gd name="connsiteX249" fmla="*/ 1704302 w 5252326"/>
              <a:gd name="connsiteY249" fmla="*/ 696184 h 2054575"/>
              <a:gd name="connsiteX250" fmla="*/ 1612555 w 5252326"/>
              <a:gd name="connsiteY250" fmla="*/ 685930 h 2054575"/>
              <a:gd name="connsiteX251" fmla="*/ 1527825 w 5252326"/>
              <a:gd name="connsiteY251" fmla="*/ 687549 h 2054575"/>
              <a:gd name="connsiteX252" fmla="*/ 1508936 w 5252326"/>
              <a:gd name="connsiteY252" fmla="*/ 713994 h 2054575"/>
              <a:gd name="connsiteX253" fmla="*/ 1670302 w 5252326"/>
              <a:gd name="connsiteY253" fmla="*/ 842439 h 2054575"/>
              <a:gd name="connsiteX254" fmla="*/ 1624429 w 5252326"/>
              <a:gd name="connsiteY254" fmla="*/ 1052916 h 2054575"/>
              <a:gd name="connsiteX255" fmla="*/ 1396681 w 5252326"/>
              <a:gd name="connsiteY255" fmla="*/ 1091773 h 2054575"/>
              <a:gd name="connsiteX256" fmla="*/ 1284427 w 5252326"/>
              <a:gd name="connsiteY256" fmla="*/ 889391 h 2054575"/>
              <a:gd name="connsiteX257" fmla="*/ 1438237 w 5252326"/>
              <a:gd name="connsiteY257" fmla="*/ 717232 h 2054575"/>
              <a:gd name="connsiteX258" fmla="*/ 1461444 w 5252326"/>
              <a:gd name="connsiteY258" fmla="*/ 685930 h 2054575"/>
              <a:gd name="connsiteX259" fmla="*/ 1361602 w 5252326"/>
              <a:gd name="connsiteY259" fmla="*/ 669200 h 2054575"/>
              <a:gd name="connsiteX260" fmla="*/ 1262839 w 5252326"/>
              <a:gd name="connsiteY260" fmla="*/ 617930 h 2054575"/>
              <a:gd name="connsiteX261" fmla="*/ 1241792 w 5252326"/>
              <a:gd name="connsiteY261" fmla="*/ 598501 h 2054575"/>
              <a:gd name="connsiteX262" fmla="*/ 1137633 w 5252326"/>
              <a:gd name="connsiteY262" fmla="*/ 573136 h 2054575"/>
              <a:gd name="connsiteX263" fmla="*/ 1117124 w 5252326"/>
              <a:gd name="connsiteY263" fmla="*/ 575834 h 2054575"/>
              <a:gd name="connsiteX264" fmla="*/ 1122521 w 5252326"/>
              <a:gd name="connsiteY264" fmla="*/ 601739 h 2054575"/>
              <a:gd name="connsiteX265" fmla="*/ 1238554 w 5252326"/>
              <a:gd name="connsiteY265" fmla="*/ 732343 h 2054575"/>
              <a:gd name="connsiteX266" fmla="*/ 1133855 w 5252326"/>
              <a:gd name="connsiteY266" fmla="*/ 883455 h 2054575"/>
              <a:gd name="connsiteX267" fmla="*/ 953060 w 5252326"/>
              <a:gd name="connsiteY267" fmla="*/ 785232 h 2054575"/>
              <a:gd name="connsiteX268" fmla="*/ 1048045 w 5252326"/>
              <a:gd name="connsiteY268" fmla="*/ 604977 h 2054575"/>
              <a:gd name="connsiteX269" fmla="*/ 1071791 w 5252326"/>
              <a:gd name="connsiteY269" fmla="*/ 572596 h 2054575"/>
              <a:gd name="connsiteX270" fmla="*/ 1040489 w 5252326"/>
              <a:gd name="connsiteY270" fmla="*/ 566660 h 2054575"/>
              <a:gd name="connsiteX271" fmla="*/ 945505 w 5252326"/>
              <a:gd name="connsiteY271" fmla="*/ 568279 h 2054575"/>
              <a:gd name="connsiteX272" fmla="*/ 854837 w 5252326"/>
              <a:gd name="connsiteY272" fmla="*/ 511612 h 2054575"/>
              <a:gd name="connsiteX273" fmla="*/ 851599 w 5252326"/>
              <a:gd name="connsiteY273" fmla="*/ 448468 h 2054575"/>
              <a:gd name="connsiteX274" fmla="*/ 882361 w 5252326"/>
              <a:gd name="connsiteY274" fmla="*/ 397738 h 2054575"/>
              <a:gd name="connsiteX275" fmla="*/ 929854 w 5252326"/>
              <a:gd name="connsiteY275" fmla="*/ 369135 h 2054575"/>
              <a:gd name="connsiteX276" fmla="*/ 928774 w 5252326"/>
              <a:gd name="connsiteY276" fmla="*/ 226658 h 2054575"/>
              <a:gd name="connsiteX277" fmla="*/ 936330 w 5252326"/>
              <a:gd name="connsiteY277" fmla="*/ 211547 h 2054575"/>
              <a:gd name="connsiteX278" fmla="*/ 955219 w 5252326"/>
              <a:gd name="connsiteY278" fmla="*/ 182943 h 2054575"/>
              <a:gd name="connsiteX279" fmla="*/ 926076 w 5252326"/>
              <a:gd name="connsiteY279" fmla="*/ 174308 h 2054575"/>
              <a:gd name="connsiteX280" fmla="*/ 705884 w 5252326"/>
              <a:gd name="connsiteY280" fmla="*/ 174848 h 2054575"/>
              <a:gd name="connsiteX281" fmla="*/ 208295 w 5252326"/>
              <a:gd name="connsiteY281" fmla="*/ 170531 h 2054575"/>
              <a:gd name="connsiteX282" fmla="*/ 24802 w 5252326"/>
              <a:gd name="connsiteY282" fmla="*/ 174308 h 2054575"/>
              <a:gd name="connsiteX283" fmla="*/ 8071 w 5252326"/>
              <a:gd name="connsiteY283" fmla="*/ 167292 h 2054575"/>
              <a:gd name="connsiteX284" fmla="*/ 1055 w 5252326"/>
              <a:gd name="connsiteY284" fmla="*/ 154340 h 2054575"/>
              <a:gd name="connsiteX285" fmla="*/ 14548 w 5252326"/>
              <a:gd name="connsiteY285" fmla="*/ 151102 h 2054575"/>
              <a:gd name="connsiteX286" fmla="*/ 116548 w 5252326"/>
              <a:gd name="connsiteY286" fmla="*/ 132753 h 2054575"/>
              <a:gd name="connsiteX287" fmla="*/ 519153 w 5252326"/>
              <a:gd name="connsiteY287" fmla="*/ 75006 h 2054575"/>
              <a:gd name="connsiteX288" fmla="*/ 692932 w 5252326"/>
              <a:gd name="connsiteY288" fmla="*/ 58276 h 2054575"/>
              <a:gd name="connsiteX289" fmla="*/ 884520 w 5252326"/>
              <a:gd name="connsiteY289" fmla="*/ 66371 h 2054575"/>
              <a:gd name="connsiteX290" fmla="*/ 938489 w 5252326"/>
              <a:gd name="connsiteY290" fmla="*/ 70149 h 2054575"/>
              <a:gd name="connsiteX291" fmla="*/ 987060 w 5252326"/>
              <a:gd name="connsiteY291" fmla="*/ 73387 h 2054575"/>
              <a:gd name="connsiteX292" fmla="*/ 1008648 w 5252326"/>
              <a:gd name="connsiteY292" fmla="*/ 69609 h 2054575"/>
              <a:gd name="connsiteX293" fmla="*/ 1086287 w 5252326"/>
              <a:gd name="connsiteY293" fmla="*/ 167 h 2054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</a:cxnLst>
            <a:rect l="l" t="t" r="r" b="b"/>
            <a:pathLst>
              <a:path w="5252326" h="2054575">
                <a:moveTo>
                  <a:pt x="2530020" y="1586124"/>
                </a:moveTo>
                <a:cubicBezTo>
                  <a:pt x="2520306" y="1585584"/>
                  <a:pt x="2514369" y="1591521"/>
                  <a:pt x="2508973" y="1597458"/>
                </a:cubicBezTo>
                <a:cubicBezTo>
                  <a:pt x="2483607" y="1625521"/>
                  <a:pt x="2483068" y="1658442"/>
                  <a:pt x="2493861" y="1692442"/>
                </a:cubicBezTo>
                <a:cubicBezTo>
                  <a:pt x="2498719" y="1708633"/>
                  <a:pt x="2503576" y="1726442"/>
                  <a:pt x="2525703" y="1727522"/>
                </a:cubicBezTo>
                <a:cubicBezTo>
                  <a:pt x="2510052" y="1680029"/>
                  <a:pt x="2508973" y="1632537"/>
                  <a:pt x="2530020" y="1586124"/>
                </a:cubicBezTo>
                <a:close/>
                <a:moveTo>
                  <a:pt x="2626085" y="1561299"/>
                </a:moveTo>
                <a:cubicBezTo>
                  <a:pt x="2562941" y="1560759"/>
                  <a:pt x="2524084" y="1607712"/>
                  <a:pt x="2522465" y="1660601"/>
                </a:cubicBezTo>
                <a:cubicBezTo>
                  <a:pt x="2520846" y="1709173"/>
                  <a:pt x="2564021" y="1762062"/>
                  <a:pt x="2625005" y="1760982"/>
                </a:cubicBezTo>
                <a:cubicBezTo>
                  <a:pt x="2682212" y="1759903"/>
                  <a:pt x="2724847" y="1717807"/>
                  <a:pt x="2724847" y="1661140"/>
                </a:cubicBezTo>
                <a:cubicBezTo>
                  <a:pt x="2725387" y="1603394"/>
                  <a:pt x="2683831" y="1561838"/>
                  <a:pt x="2626085" y="1561299"/>
                </a:cubicBezTo>
                <a:close/>
                <a:moveTo>
                  <a:pt x="2626625" y="1511108"/>
                </a:moveTo>
                <a:cubicBezTo>
                  <a:pt x="2711895" y="1512187"/>
                  <a:pt x="2775038" y="1575870"/>
                  <a:pt x="2775038" y="1661680"/>
                </a:cubicBezTo>
                <a:cubicBezTo>
                  <a:pt x="2775038" y="1746411"/>
                  <a:pt x="2709736" y="1810633"/>
                  <a:pt x="2624466" y="1810094"/>
                </a:cubicBezTo>
                <a:cubicBezTo>
                  <a:pt x="2551069" y="1810094"/>
                  <a:pt x="2467417" y="1749109"/>
                  <a:pt x="2466338" y="1656283"/>
                </a:cubicBezTo>
                <a:cubicBezTo>
                  <a:pt x="2465259" y="1563997"/>
                  <a:pt x="2559164" y="1510028"/>
                  <a:pt x="2626625" y="1511108"/>
                </a:cubicBezTo>
                <a:close/>
                <a:moveTo>
                  <a:pt x="2624466" y="1404791"/>
                </a:moveTo>
                <a:cubicBezTo>
                  <a:pt x="2473894" y="1405330"/>
                  <a:pt x="2365417" y="1533776"/>
                  <a:pt x="2371893" y="1661141"/>
                </a:cubicBezTo>
                <a:cubicBezTo>
                  <a:pt x="2367036" y="1797682"/>
                  <a:pt x="2488465" y="1913714"/>
                  <a:pt x="2621767" y="1915333"/>
                </a:cubicBezTo>
                <a:cubicBezTo>
                  <a:pt x="2762625" y="1916952"/>
                  <a:pt x="2875420" y="1798761"/>
                  <a:pt x="2879737" y="1670316"/>
                </a:cubicBezTo>
                <a:cubicBezTo>
                  <a:pt x="2884054" y="1531077"/>
                  <a:pt x="2772879" y="1404251"/>
                  <a:pt x="2624466" y="1404791"/>
                </a:cubicBezTo>
                <a:close/>
                <a:moveTo>
                  <a:pt x="2625545" y="1354060"/>
                </a:moveTo>
                <a:cubicBezTo>
                  <a:pt x="2797165" y="1358917"/>
                  <a:pt x="2931547" y="1485743"/>
                  <a:pt x="2931547" y="1660602"/>
                </a:cubicBezTo>
                <a:cubicBezTo>
                  <a:pt x="2931547" y="1833840"/>
                  <a:pt x="2799324" y="1966603"/>
                  <a:pt x="2625545" y="1966603"/>
                </a:cubicBezTo>
                <a:cubicBezTo>
                  <a:pt x="2452306" y="1966603"/>
                  <a:pt x="2318464" y="1834380"/>
                  <a:pt x="2319543" y="1658982"/>
                </a:cubicBezTo>
                <a:cubicBezTo>
                  <a:pt x="2320083" y="1486823"/>
                  <a:pt x="2452306" y="1358917"/>
                  <a:pt x="2625545" y="1354060"/>
                </a:cubicBezTo>
                <a:close/>
                <a:moveTo>
                  <a:pt x="2626085" y="1328695"/>
                </a:moveTo>
                <a:cubicBezTo>
                  <a:pt x="2432877" y="1330314"/>
                  <a:pt x="2291480" y="1479267"/>
                  <a:pt x="2292559" y="1661141"/>
                </a:cubicBezTo>
                <a:cubicBezTo>
                  <a:pt x="2293639" y="1844095"/>
                  <a:pt x="2436655" y="1993048"/>
                  <a:pt x="2626085" y="1992508"/>
                </a:cubicBezTo>
                <a:cubicBezTo>
                  <a:pt x="2817133" y="1991968"/>
                  <a:pt x="2957991" y="1842475"/>
                  <a:pt x="2958531" y="1660062"/>
                </a:cubicBezTo>
                <a:cubicBezTo>
                  <a:pt x="2959070" y="1478188"/>
                  <a:pt x="2815514" y="1330314"/>
                  <a:pt x="2626085" y="1328695"/>
                </a:cubicBezTo>
                <a:close/>
                <a:moveTo>
                  <a:pt x="2727006" y="1232091"/>
                </a:moveTo>
                <a:lnTo>
                  <a:pt x="2302266" y="1232629"/>
                </a:lnTo>
                <a:lnTo>
                  <a:pt x="2302273" y="1232631"/>
                </a:lnTo>
                <a:lnTo>
                  <a:pt x="2727194" y="1232092"/>
                </a:lnTo>
                <a:close/>
                <a:moveTo>
                  <a:pt x="2252164" y="1161344"/>
                </a:moveTo>
                <a:lnTo>
                  <a:pt x="2264698" y="1178730"/>
                </a:lnTo>
                <a:lnTo>
                  <a:pt x="2273664" y="1193300"/>
                </a:lnTo>
                <a:lnTo>
                  <a:pt x="2269892" y="1182979"/>
                </a:lnTo>
                <a:close/>
                <a:moveTo>
                  <a:pt x="2238591" y="1143583"/>
                </a:moveTo>
                <a:lnTo>
                  <a:pt x="2239007" y="1144122"/>
                </a:lnTo>
                <a:lnTo>
                  <a:pt x="3015198" y="1144122"/>
                </a:lnTo>
                <a:cubicBezTo>
                  <a:pt x="3003325" y="1158693"/>
                  <a:pt x="2994690" y="1171106"/>
                  <a:pt x="2984436" y="1182440"/>
                </a:cubicBezTo>
                <a:cubicBezTo>
                  <a:pt x="2976340" y="1191614"/>
                  <a:pt x="2971483" y="1201868"/>
                  <a:pt x="2973642" y="1214281"/>
                </a:cubicBezTo>
                <a:cubicBezTo>
                  <a:pt x="2974721" y="1221567"/>
                  <a:pt x="2973777" y="1226154"/>
                  <a:pt x="2970741" y="1228920"/>
                </a:cubicBezTo>
                <a:lnTo>
                  <a:pt x="2955294" y="1232630"/>
                </a:lnTo>
                <a:lnTo>
                  <a:pt x="2955832" y="1232631"/>
                </a:lnTo>
                <a:cubicBezTo>
                  <a:pt x="2970404" y="1233171"/>
                  <a:pt x="2976340" y="1228853"/>
                  <a:pt x="2974181" y="1214282"/>
                </a:cubicBezTo>
                <a:cubicBezTo>
                  <a:pt x="2972023" y="1201869"/>
                  <a:pt x="2976880" y="1191615"/>
                  <a:pt x="2984975" y="1182440"/>
                </a:cubicBezTo>
                <a:cubicBezTo>
                  <a:pt x="2994689" y="1171107"/>
                  <a:pt x="3003864" y="1158694"/>
                  <a:pt x="3015737" y="1143583"/>
                </a:cubicBezTo>
                <a:cubicBezTo>
                  <a:pt x="2755609" y="1143583"/>
                  <a:pt x="2498719" y="1143583"/>
                  <a:pt x="2238591" y="1143583"/>
                </a:cubicBezTo>
                <a:close/>
                <a:moveTo>
                  <a:pt x="3137166" y="1097170"/>
                </a:moveTo>
                <a:cubicBezTo>
                  <a:pt x="3155516" y="1097170"/>
                  <a:pt x="3160913" y="1102027"/>
                  <a:pt x="3160373" y="1120376"/>
                </a:cubicBezTo>
                <a:cubicBezTo>
                  <a:pt x="3159833" y="1134408"/>
                  <a:pt x="3156056" y="1140345"/>
                  <a:pt x="3141484" y="1138726"/>
                </a:cubicBezTo>
                <a:cubicBezTo>
                  <a:pt x="3130151" y="1137646"/>
                  <a:pt x="3118278" y="1138726"/>
                  <a:pt x="3101547" y="1138726"/>
                </a:cubicBezTo>
                <a:cubicBezTo>
                  <a:pt x="3112341" y="1152758"/>
                  <a:pt x="3120976" y="1163012"/>
                  <a:pt x="3129071" y="1173805"/>
                </a:cubicBezTo>
                <a:cubicBezTo>
                  <a:pt x="3152278" y="1203488"/>
                  <a:pt x="3150119" y="1224536"/>
                  <a:pt x="3124754" y="1253139"/>
                </a:cubicBezTo>
                <a:cubicBezTo>
                  <a:pt x="3108563" y="1271488"/>
                  <a:pt x="3090754" y="1280123"/>
                  <a:pt x="3067007" y="1276346"/>
                </a:cubicBezTo>
                <a:cubicBezTo>
                  <a:pt x="3045420" y="1273107"/>
                  <a:pt x="3021674" y="1284441"/>
                  <a:pt x="3002245" y="1265552"/>
                </a:cubicBezTo>
                <a:cubicBezTo>
                  <a:pt x="2994689" y="1292536"/>
                  <a:pt x="2968785" y="1303869"/>
                  <a:pt x="2953674" y="1324377"/>
                </a:cubicBezTo>
                <a:cubicBezTo>
                  <a:pt x="2954213" y="1365394"/>
                  <a:pt x="2954213" y="1405870"/>
                  <a:pt x="2954213" y="1446886"/>
                </a:cubicBezTo>
                <a:cubicBezTo>
                  <a:pt x="2953674" y="1458220"/>
                  <a:pt x="2956372" y="1467934"/>
                  <a:pt x="2961769" y="1478188"/>
                </a:cubicBezTo>
                <a:cubicBezTo>
                  <a:pt x="3032467" y="1611490"/>
                  <a:pt x="3032467" y="1744792"/>
                  <a:pt x="2952594" y="1872698"/>
                </a:cubicBezTo>
                <a:cubicBezTo>
                  <a:pt x="2872721" y="2000064"/>
                  <a:pt x="2752371" y="2061048"/>
                  <a:pt x="2601799" y="2054032"/>
                </a:cubicBezTo>
                <a:cubicBezTo>
                  <a:pt x="2324401" y="2041080"/>
                  <a:pt x="2153860" y="1737776"/>
                  <a:pt x="2282845" y="1489521"/>
                </a:cubicBezTo>
                <a:cubicBezTo>
                  <a:pt x="2287702" y="1480886"/>
                  <a:pt x="2292019" y="1472791"/>
                  <a:pt x="2296877" y="1464156"/>
                </a:cubicBezTo>
                <a:cubicBezTo>
                  <a:pt x="2296877" y="1424759"/>
                  <a:pt x="2295258" y="1385362"/>
                  <a:pt x="2296337" y="1345965"/>
                </a:cubicBezTo>
                <a:cubicBezTo>
                  <a:pt x="2296877" y="1328695"/>
                  <a:pt x="2291480" y="1316282"/>
                  <a:pt x="2279067" y="1304409"/>
                </a:cubicBezTo>
                <a:cubicBezTo>
                  <a:pt x="2267194" y="1293076"/>
                  <a:pt x="2248845" y="1284981"/>
                  <a:pt x="2252083" y="1262853"/>
                </a:cubicBezTo>
                <a:cubicBezTo>
                  <a:pt x="2219702" y="1286599"/>
                  <a:pt x="2183003" y="1279044"/>
                  <a:pt x="2150622" y="1274187"/>
                </a:cubicBezTo>
                <a:cubicBezTo>
                  <a:pt x="2106368" y="1267711"/>
                  <a:pt x="2089637" y="1210504"/>
                  <a:pt x="2117701" y="1175964"/>
                </a:cubicBezTo>
                <a:cubicBezTo>
                  <a:pt x="2126876" y="1165170"/>
                  <a:pt x="2135511" y="1153837"/>
                  <a:pt x="2147924" y="1138726"/>
                </a:cubicBezTo>
                <a:cubicBezTo>
                  <a:pt x="2130654" y="1138726"/>
                  <a:pt x="2117701" y="1137646"/>
                  <a:pt x="2104749" y="1138726"/>
                </a:cubicBezTo>
                <a:cubicBezTo>
                  <a:pt x="2088558" y="1139805"/>
                  <a:pt x="2091257" y="1128472"/>
                  <a:pt x="2091796" y="1119297"/>
                </a:cubicBezTo>
                <a:cubicBezTo>
                  <a:pt x="2092336" y="1110662"/>
                  <a:pt x="2085860" y="1096630"/>
                  <a:pt x="2104209" y="1097710"/>
                </a:cubicBezTo>
                <a:cubicBezTo>
                  <a:pt x="2107447" y="1097710"/>
                  <a:pt x="2111225" y="1097710"/>
                  <a:pt x="2114463" y="1097710"/>
                </a:cubicBezTo>
                <a:cubicBezTo>
                  <a:pt x="2455004" y="1097710"/>
                  <a:pt x="2796085" y="1097710"/>
                  <a:pt x="3137166" y="1097170"/>
                </a:cubicBezTo>
                <a:close/>
                <a:moveTo>
                  <a:pt x="3762662" y="796025"/>
                </a:moveTo>
                <a:cubicBezTo>
                  <a:pt x="3823106" y="796025"/>
                  <a:pt x="3874916" y="847835"/>
                  <a:pt x="3874916" y="908819"/>
                </a:cubicBezTo>
                <a:cubicBezTo>
                  <a:pt x="3875996" y="970883"/>
                  <a:pt x="3825805" y="1022153"/>
                  <a:pt x="3764281" y="1023233"/>
                </a:cubicBezTo>
                <a:cubicBezTo>
                  <a:pt x="3703836" y="1024312"/>
                  <a:pt x="3651487" y="972502"/>
                  <a:pt x="3650947" y="911518"/>
                </a:cubicBezTo>
                <a:cubicBezTo>
                  <a:pt x="3650407" y="848914"/>
                  <a:pt x="3701138" y="796565"/>
                  <a:pt x="3762662" y="796025"/>
                </a:cubicBezTo>
                <a:close/>
                <a:moveTo>
                  <a:pt x="1480333" y="796025"/>
                </a:moveTo>
                <a:cubicBezTo>
                  <a:pt x="1541318" y="796565"/>
                  <a:pt x="1591508" y="848375"/>
                  <a:pt x="1591508" y="909899"/>
                </a:cubicBezTo>
                <a:cubicBezTo>
                  <a:pt x="1591508" y="971423"/>
                  <a:pt x="1540778" y="1022693"/>
                  <a:pt x="1479794" y="1023233"/>
                </a:cubicBezTo>
                <a:cubicBezTo>
                  <a:pt x="1419349" y="1023772"/>
                  <a:pt x="1367539" y="971963"/>
                  <a:pt x="1366999" y="910439"/>
                </a:cubicBezTo>
                <a:cubicBezTo>
                  <a:pt x="1366999" y="847835"/>
                  <a:pt x="1418809" y="795486"/>
                  <a:pt x="1480333" y="796025"/>
                </a:cubicBezTo>
                <a:close/>
                <a:moveTo>
                  <a:pt x="3762662" y="750152"/>
                </a:moveTo>
                <a:cubicBezTo>
                  <a:pt x="3673074" y="750152"/>
                  <a:pt x="3601296" y="821390"/>
                  <a:pt x="3601296" y="910439"/>
                </a:cubicBezTo>
                <a:cubicBezTo>
                  <a:pt x="3601296" y="997328"/>
                  <a:pt x="3674693" y="1070185"/>
                  <a:pt x="3761583" y="1070185"/>
                </a:cubicBezTo>
                <a:cubicBezTo>
                  <a:pt x="3851170" y="1070185"/>
                  <a:pt x="3924568" y="996788"/>
                  <a:pt x="3924028" y="907740"/>
                </a:cubicBezTo>
                <a:cubicBezTo>
                  <a:pt x="3924028" y="820311"/>
                  <a:pt x="3852250" y="750152"/>
                  <a:pt x="3762662" y="750152"/>
                </a:cubicBezTo>
                <a:close/>
                <a:moveTo>
                  <a:pt x="1480873" y="750152"/>
                </a:moveTo>
                <a:cubicBezTo>
                  <a:pt x="1390206" y="750152"/>
                  <a:pt x="1317348" y="820851"/>
                  <a:pt x="1317888" y="908819"/>
                </a:cubicBezTo>
                <a:cubicBezTo>
                  <a:pt x="1318428" y="997328"/>
                  <a:pt x="1390745" y="1069646"/>
                  <a:pt x="1479254" y="1070185"/>
                </a:cubicBezTo>
                <a:cubicBezTo>
                  <a:pt x="1567223" y="1070725"/>
                  <a:pt x="1641699" y="996788"/>
                  <a:pt x="1640620" y="909359"/>
                </a:cubicBezTo>
                <a:cubicBezTo>
                  <a:pt x="1640620" y="820851"/>
                  <a:pt x="1569381" y="750152"/>
                  <a:pt x="1480873" y="750152"/>
                </a:cubicBezTo>
                <a:close/>
                <a:moveTo>
                  <a:pt x="4152314" y="658945"/>
                </a:moveTo>
                <a:cubicBezTo>
                  <a:pt x="4200886" y="658945"/>
                  <a:pt x="4236505" y="695104"/>
                  <a:pt x="4236505" y="742597"/>
                </a:cubicBezTo>
                <a:cubicBezTo>
                  <a:pt x="4236505" y="788470"/>
                  <a:pt x="4199806" y="825169"/>
                  <a:pt x="4153393" y="825169"/>
                </a:cubicBezTo>
                <a:cubicBezTo>
                  <a:pt x="4105901" y="825169"/>
                  <a:pt x="4069742" y="789010"/>
                  <a:pt x="4070282" y="741517"/>
                </a:cubicBezTo>
                <a:cubicBezTo>
                  <a:pt x="4070282" y="694025"/>
                  <a:pt x="4105362" y="658945"/>
                  <a:pt x="4152314" y="658945"/>
                </a:cubicBezTo>
                <a:close/>
                <a:moveTo>
                  <a:pt x="1090680" y="658406"/>
                </a:moveTo>
                <a:cubicBezTo>
                  <a:pt x="1137633" y="658406"/>
                  <a:pt x="1172173" y="693485"/>
                  <a:pt x="1172173" y="741517"/>
                </a:cubicBezTo>
                <a:cubicBezTo>
                  <a:pt x="1172173" y="789549"/>
                  <a:pt x="1136014" y="825708"/>
                  <a:pt x="1088521" y="825169"/>
                </a:cubicBezTo>
                <a:cubicBezTo>
                  <a:pt x="1041569" y="824629"/>
                  <a:pt x="1005410" y="787391"/>
                  <a:pt x="1005950" y="739359"/>
                </a:cubicBezTo>
                <a:cubicBezTo>
                  <a:pt x="1006489" y="694025"/>
                  <a:pt x="1043188" y="658406"/>
                  <a:pt x="1090680" y="658406"/>
                </a:cubicBezTo>
                <a:close/>
                <a:moveTo>
                  <a:pt x="4153933" y="625485"/>
                </a:moveTo>
                <a:cubicBezTo>
                  <a:pt x="4087552" y="625485"/>
                  <a:pt x="4037361" y="675676"/>
                  <a:pt x="4037361" y="742597"/>
                </a:cubicBezTo>
                <a:cubicBezTo>
                  <a:pt x="4037361" y="808978"/>
                  <a:pt x="4088092" y="859169"/>
                  <a:pt x="4155012" y="858629"/>
                </a:cubicBezTo>
                <a:cubicBezTo>
                  <a:pt x="4219235" y="858089"/>
                  <a:pt x="4270505" y="806280"/>
                  <a:pt x="4270505" y="741517"/>
                </a:cubicBezTo>
                <a:cubicBezTo>
                  <a:pt x="4269966" y="677295"/>
                  <a:pt x="4218156" y="626025"/>
                  <a:pt x="4153933" y="625485"/>
                </a:cubicBezTo>
                <a:close/>
                <a:moveTo>
                  <a:pt x="1090140" y="625485"/>
                </a:moveTo>
                <a:cubicBezTo>
                  <a:pt x="1024839" y="625485"/>
                  <a:pt x="972489" y="677295"/>
                  <a:pt x="972489" y="742597"/>
                </a:cubicBezTo>
                <a:cubicBezTo>
                  <a:pt x="972489" y="807899"/>
                  <a:pt x="1024839" y="858629"/>
                  <a:pt x="1091220" y="858629"/>
                </a:cubicBezTo>
                <a:cubicBezTo>
                  <a:pt x="1155982" y="858629"/>
                  <a:pt x="1205633" y="807359"/>
                  <a:pt x="1205633" y="742057"/>
                </a:cubicBezTo>
                <a:cubicBezTo>
                  <a:pt x="1205633" y="676215"/>
                  <a:pt x="1155442" y="626025"/>
                  <a:pt x="1090140" y="625485"/>
                </a:cubicBezTo>
                <a:close/>
                <a:moveTo>
                  <a:pt x="1086287" y="167"/>
                </a:moveTo>
                <a:cubicBezTo>
                  <a:pt x="1099214" y="-617"/>
                  <a:pt x="1112807" y="1339"/>
                  <a:pt x="1126299" y="6466"/>
                </a:cubicBezTo>
                <a:cubicBezTo>
                  <a:pt x="1138172" y="10784"/>
                  <a:pt x="1148966" y="16720"/>
                  <a:pt x="1158680" y="24276"/>
                </a:cubicBezTo>
                <a:cubicBezTo>
                  <a:pt x="1179728" y="38847"/>
                  <a:pt x="1176490" y="72848"/>
                  <a:pt x="1182426" y="83641"/>
                </a:cubicBezTo>
                <a:cubicBezTo>
                  <a:pt x="1195919" y="106848"/>
                  <a:pt x="1217506" y="93895"/>
                  <a:pt x="1234776" y="91736"/>
                </a:cubicBezTo>
                <a:cubicBezTo>
                  <a:pt x="1252585" y="89038"/>
                  <a:pt x="1269855" y="87959"/>
                  <a:pt x="1287665" y="86340"/>
                </a:cubicBezTo>
                <a:cubicBezTo>
                  <a:pt x="1301697" y="75546"/>
                  <a:pt x="1319506" y="79863"/>
                  <a:pt x="1335157" y="77165"/>
                </a:cubicBezTo>
                <a:cubicBezTo>
                  <a:pt x="1427983" y="62593"/>
                  <a:pt x="1979002" y="55038"/>
                  <a:pt x="2008684" y="53419"/>
                </a:cubicBezTo>
                <a:cubicBezTo>
                  <a:pt x="2014081" y="53419"/>
                  <a:pt x="2022177" y="51800"/>
                  <a:pt x="2022177" y="59355"/>
                </a:cubicBezTo>
                <a:cubicBezTo>
                  <a:pt x="2022177" y="67990"/>
                  <a:pt x="2014621" y="66371"/>
                  <a:pt x="2008145" y="66911"/>
                </a:cubicBezTo>
                <a:cubicBezTo>
                  <a:pt x="1968208" y="71228"/>
                  <a:pt x="1600682" y="128975"/>
                  <a:pt x="1581793" y="132213"/>
                </a:cubicBezTo>
                <a:cubicBezTo>
                  <a:pt x="1581793" y="132213"/>
                  <a:pt x="1476555" y="151102"/>
                  <a:pt x="1423666" y="160816"/>
                </a:cubicBezTo>
                <a:cubicBezTo>
                  <a:pt x="1378872" y="167292"/>
                  <a:pt x="1335157" y="180785"/>
                  <a:pt x="1290903" y="189959"/>
                </a:cubicBezTo>
                <a:cubicBezTo>
                  <a:pt x="1280649" y="194277"/>
                  <a:pt x="1268776" y="194277"/>
                  <a:pt x="1260681" y="203451"/>
                </a:cubicBezTo>
                <a:cubicBezTo>
                  <a:pt x="1274713" y="213166"/>
                  <a:pt x="1276332" y="226658"/>
                  <a:pt x="1275792" y="242309"/>
                </a:cubicBezTo>
                <a:cubicBezTo>
                  <a:pt x="1274713" y="270372"/>
                  <a:pt x="1275252" y="298976"/>
                  <a:pt x="1275252" y="327039"/>
                </a:cubicBezTo>
                <a:cubicBezTo>
                  <a:pt x="1275252" y="335674"/>
                  <a:pt x="1275252" y="343770"/>
                  <a:pt x="1287125" y="344309"/>
                </a:cubicBezTo>
                <a:cubicBezTo>
                  <a:pt x="1424745" y="322182"/>
                  <a:pt x="1561825" y="293039"/>
                  <a:pt x="1698905" y="267134"/>
                </a:cubicBezTo>
                <a:cubicBezTo>
                  <a:pt x="1825731" y="243388"/>
                  <a:pt x="1952017" y="221261"/>
                  <a:pt x="2077764" y="193197"/>
                </a:cubicBezTo>
                <a:cubicBezTo>
                  <a:pt x="2149542" y="177546"/>
                  <a:pt x="2218082" y="149483"/>
                  <a:pt x="2288781" y="131134"/>
                </a:cubicBezTo>
                <a:cubicBezTo>
                  <a:pt x="2457703" y="87419"/>
                  <a:pt x="2629322" y="83102"/>
                  <a:pt x="2802022" y="104689"/>
                </a:cubicBezTo>
                <a:cubicBezTo>
                  <a:pt x="2955292" y="123578"/>
                  <a:pt x="3102087" y="168911"/>
                  <a:pt x="3249421" y="212086"/>
                </a:cubicBezTo>
                <a:cubicBezTo>
                  <a:pt x="3338469" y="237991"/>
                  <a:pt x="3431295" y="248785"/>
                  <a:pt x="3521962" y="266595"/>
                </a:cubicBezTo>
                <a:cubicBezTo>
                  <a:pt x="3636375" y="288722"/>
                  <a:pt x="3749169" y="317865"/>
                  <a:pt x="3863582" y="336754"/>
                </a:cubicBezTo>
                <a:cubicBezTo>
                  <a:pt x="3899202" y="342690"/>
                  <a:pt x="3934821" y="347008"/>
                  <a:pt x="3970440" y="351865"/>
                </a:cubicBezTo>
                <a:cubicBezTo>
                  <a:pt x="3976377" y="320563"/>
                  <a:pt x="3971519" y="289261"/>
                  <a:pt x="3973139" y="257960"/>
                </a:cubicBezTo>
                <a:cubicBezTo>
                  <a:pt x="3974218" y="243388"/>
                  <a:pt x="3974218" y="229356"/>
                  <a:pt x="3974758" y="214785"/>
                </a:cubicBezTo>
                <a:cubicBezTo>
                  <a:pt x="3979615" y="209928"/>
                  <a:pt x="3989329" y="208848"/>
                  <a:pt x="3987710" y="198594"/>
                </a:cubicBezTo>
                <a:cubicBezTo>
                  <a:pt x="3987710" y="198594"/>
                  <a:pt x="3988250" y="199134"/>
                  <a:pt x="3988250" y="199134"/>
                </a:cubicBezTo>
                <a:lnTo>
                  <a:pt x="3988250" y="199133"/>
                </a:lnTo>
                <a:lnTo>
                  <a:pt x="3988250" y="198594"/>
                </a:lnTo>
                <a:cubicBezTo>
                  <a:pt x="3988250" y="198594"/>
                  <a:pt x="3987710" y="198594"/>
                  <a:pt x="3987710" y="198594"/>
                </a:cubicBezTo>
                <a:cubicBezTo>
                  <a:pt x="3954250" y="190499"/>
                  <a:pt x="3921329" y="181864"/>
                  <a:pt x="3887868" y="173229"/>
                </a:cubicBezTo>
                <a:cubicBezTo>
                  <a:pt x="3853329" y="166213"/>
                  <a:pt x="3226754" y="64213"/>
                  <a:pt x="3215960" y="52879"/>
                </a:cubicBezTo>
                <a:cubicBezTo>
                  <a:pt x="3359517" y="58276"/>
                  <a:pt x="3928884" y="73387"/>
                  <a:pt x="3962345" y="86340"/>
                </a:cubicBezTo>
                <a:cubicBezTo>
                  <a:pt x="3988250" y="89578"/>
                  <a:pt x="4014155" y="92276"/>
                  <a:pt x="4039520" y="96054"/>
                </a:cubicBezTo>
                <a:cubicBezTo>
                  <a:pt x="4047615" y="97133"/>
                  <a:pt x="4054631" y="94435"/>
                  <a:pt x="4062187" y="94435"/>
                </a:cubicBezTo>
                <a:cubicBezTo>
                  <a:pt x="4068123" y="82562"/>
                  <a:pt x="4072980" y="69609"/>
                  <a:pt x="4087552" y="65292"/>
                </a:cubicBezTo>
                <a:cubicBezTo>
                  <a:pt x="4070822" y="46403"/>
                  <a:pt x="4073520" y="32371"/>
                  <a:pt x="4095107" y="23736"/>
                </a:cubicBezTo>
                <a:cubicBezTo>
                  <a:pt x="4102663" y="14561"/>
                  <a:pt x="4112917" y="10244"/>
                  <a:pt x="4124251" y="7006"/>
                </a:cubicBezTo>
                <a:cubicBezTo>
                  <a:pt x="4156092" y="530"/>
                  <a:pt x="4187933" y="-1089"/>
                  <a:pt x="4215997" y="19958"/>
                </a:cubicBezTo>
                <a:cubicBezTo>
                  <a:pt x="4221934" y="23196"/>
                  <a:pt x="4227330" y="25895"/>
                  <a:pt x="4232727" y="28593"/>
                </a:cubicBezTo>
                <a:cubicBezTo>
                  <a:pt x="4235426" y="39927"/>
                  <a:pt x="4238124" y="50720"/>
                  <a:pt x="4240823" y="62054"/>
                </a:cubicBezTo>
                <a:cubicBezTo>
                  <a:pt x="4242442" y="73927"/>
                  <a:pt x="4252156" y="70149"/>
                  <a:pt x="4258632" y="70149"/>
                </a:cubicBezTo>
                <a:cubicBezTo>
                  <a:pt x="4356315" y="66371"/>
                  <a:pt x="4453998" y="63133"/>
                  <a:pt x="4551681" y="57736"/>
                </a:cubicBezTo>
                <a:cubicBezTo>
                  <a:pt x="4605650" y="55038"/>
                  <a:pt x="5226288" y="147864"/>
                  <a:pt x="5233304" y="148943"/>
                </a:cubicBezTo>
                <a:cubicBezTo>
                  <a:pt x="5240320" y="150023"/>
                  <a:pt x="5253812" y="149483"/>
                  <a:pt x="5252193" y="158657"/>
                </a:cubicBezTo>
                <a:cubicBezTo>
                  <a:pt x="5250034" y="164594"/>
                  <a:pt x="5243558" y="176467"/>
                  <a:pt x="5231145" y="176467"/>
                </a:cubicBezTo>
                <a:cubicBezTo>
                  <a:pt x="5225209" y="176467"/>
                  <a:pt x="4375204" y="178086"/>
                  <a:pt x="4311521" y="182404"/>
                </a:cubicBezTo>
                <a:cubicBezTo>
                  <a:pt x="4306124" y="182943"/>
                  <a:pt x="4300728" y="181324"/>
                  <a:pt x="4295331" y="180785"/>
                </a:cubicBezTo>
                <a:cubicBezTo>
                  <a:pt x="4295331" y="182404"/>
                  <a:pt x="4295871" y="183483"/>
                  <a:pt x="4295871" y="185102"/>
                </a:cubicBezTo>
                <a:cubicBezTo>
                  <a:pt x="4302347" y="195896"/>
                  <a:pt x="4303966" y="209928"/>
                  <a:pt x="4317998" y="215864"/>
                </a:cubicBezTo>
                <a:cubicBezTo>
                  <a:pt x="4321775" y="217483"/>
                  <a:pt x="4321236" y="223420"/>
                  <a:pt x="4321236" y="227197"/>
                </a:cubicBezTo>
                <a:cubicBezTo>
                  <a:pt x="4320696" y="275230"/>
                  <a:pt x="4320696" y="323801"/>
                  <a:pt x="4320156" y="371833"/>
                </a:cubicBezTo>
                <a:cubicBezTo>
                  <a:pt x="4334188" y="379928"/>
                  <a:pt x="4351998" y="381547"/>
                  <a:pt x="4362791" y="395579"/>
                </a:cubicBezTo>
                <a:cubicBezTo>
                  <a:pt x="4382760" y="410691"/>
                  <a:pt x="4394093" y="431199"/>
                  <a:pt x="4399490" y="454945"/>
                </a:cubicBezTo>
                <a:cubicBezTo>
                  <a:pt x="4406506" y="475453"/>
                  <a:pt x="4406506" y="494881"/>
                  <a:pt x="4395712" y="513770"/>
                </a:cubicBezTo>
                <a:cubicBezTo>
                  <a:pt x="4378982" y="553707"/>
                  <a:pt x="4346601" y="569898"/>
                  <a:pt x="4305585" y="570977"/>
                </a:cubicBezTo>
                <a:cubicBezTo>
                  <a:pt x="4273743" y="571517"/>
                  <a:pt x="4241902" y="569358"/>
                  <a:pt x="4210060" y="569358"/>
                </a:cubicBezTo>
                <a:cubicBezTo>
                  <a:pt x="4199807" y="569358"/>
                  <a:pt x="4187933" y="566120"/>
                  <a:pt x="4178759" y="575295"/>
                </a:cubicBezTo>
                <a:cubicBezTo>
                  <a:pt x="4176060" y="595803"/>
                  <a:pt x="4186314" y="602279"/>
                  <a:pt x="4204664" y="608215"/>
                </a:cubicBezTo>
                <a:cubicBezTo>
                  <a:pt x="4272124" y="629263"/>
                  <a:pt x="4313141" y="698882"/>
                  <a:pt x="4301807" y="767422"/>
                </a:cubicBezTo>
                <a:cubicBezTo>
                  <a:pt x="4289394" y="840820"/>
                  <a:pt x="4228949" y="892090"/>
                  <a:pt x="4155552" y="891550"/>
                </a:cubicBezTo>
                <a:cubicBezTo>
                  <a:pt x="4084853" y="891010"/>
                  <a:pt x="4023869" y="838661"/>
                  <a:pt x="4013075" y="770121"/>
                </a:cubicBezTo>
                <a:cubicBezTo>
                  <a:pt x="4001742" y="697803"/>
                  <a:pt x="4043837" y="628723"/>
                  <a:pt x="4111838" y="607136"/>
                </a:cubicBezTo>
                <a:cubicBezTo>
                  <a:pt x="4117234" y="605517"/>
                  <a:pt x="4122631" y="604977"/>
                  <a:pt x="4128028" y="603898"/>
                </a:cubicBezTo>
                <a:cubicBezTo>
                  <a:pt x="4131266" y="601199"/>
                  <a:pt x="4133425" y="598501"/>
                  <a:pt x="4134504" y="595803"/>
                </a:cubicBezTo>
                <a:cubicBezTo>
                  <a:pt x="4134504" y="593104"/>
                  <a:pt x="4135044" y="590945"/>
                  <a:pt x="4135584" y="588787"/>
                </a:cubicBezTo>
                <a:cubicBezTo>
                  <a:pt x="4135044" y="585009"/>
                  <a:pt x="4134504" y="581231"/>
                  <a:pt x="4132885" y="577993"/>
                </a:cubicBezTo>
                <a:cubicBezTo>
                  <a:pt x="4129108" y="569358"/>
                  <a:pt x="4119393" y="574755"/>
                  <a:pt x="4112377" y="575295"/>
                </a:cubicBezTo>
                <a:cubicBezTo>
                  <a:pt x="4076758" y="578533"/>
                  <a:pt x="4041678" y="586088"/>
                  <a:pt x="4008218" y="600120"/>
                </a:cubicBezTo>
                <a:cubicBezTo>
                  <a:pt x="3996345" y="609295"/>
                  <a:pt x="3986631" y="620628"/>
                  <a:pt x="3976377" y="631422"/>
                </a:cubicBezTo>
                <a:cubicBezTo>
                  <a:pt x="3953170" y="656247"/>
                  <a:pt x="3921329" y="665962"/>
                  <a:pt x="3888408" y="670819"/>
                </a:cubicBezTo>
                <a:cubicBezTo>
                  <a:pt x="3863582" y="679993"/>
                  <a:pt x="3837678" y="681073"/>
                  <a:pt x="3811773" y="684311"/>
                </a:cubicBezTo>
                <a:cubicBezTo>
                  <a:pt x="3804757" y="685390"/>
                  <a:pt x="3797201" y="686470"/>
                  <a:pt x="3789646" y="687549"/>
                </a:cubicBezTo>
                <a:cubicBezTo>
                  <a:pt x="3785868" y="707517"/>
                  <a:pt x="3793963" y="714533"/>
                  <a:pt x="3814471" y="719391"/>
                </a:cubicBezTo>
                <a:cubicBezTo>
                  <a:pt x="3914313" y="742057"/>
                  <a:pt x="3978536" y="835963"/>
                  <a:pt x="3966662" y="936344"/>
                </a:cubicBezTo>
                <a:cubicBezTo>
                  <a:pt x="3955329" y="1036186"/>
                  <a:pt x="3869519" y="1112281"/>
                  <a:pt x="3768598" y="1112821"/>
                </a:cubicBezTo>
                <a:cubicBezTo>
                  <a:pt x="3668756" y="1113361"/>
                  <a:pt x="3581327" y="1037805"/>
                  <a:pt x="3569454" y="939582"/>
                </a:cubicBezTo>
                <a:cubicBezTo>
                  <a:pt x="3556502" y="837042"/>
                  <a:pt x="3619645" y="744216"/>
                  <a:pt x="3719487" y="718851"/>
                </a:cubicBezTo>
                <a:cubicBezTo>
                  <a:pt x="3727042" y="717232"/>
                  <a:pt x="3734598" y="716692"/>
                  <a:pt x="3742153" y="715613"/>
                </a:cubicBezTo>
                <a:cubicBezTo>
                  <a:pt x="3748629" y="689708"/>
                  <a:pt x="3747550" y="688089"/>
                  <a:pt x="3723264" y="689708"/>
                </a:cubicBezTo>
                <a:cubicBezTo>
                  <a:pt x="3686026" y="691867"/>
                  <a:pt x="3648788" y="687549"/>
                  <a:pt x="3611550" y="687549"/>
                </a:cubicBezTo>
                <a:cubicBezTo>
                  <a:pt x="3587803" y="687549"/>
                  <a:pt x="3564597" y="690248"/>
                  <a:pt x="3542470" y="699962"/>
                </a:cubicBezTo>
                <a:cubicBezTo>
                  <a:pt x="3527898" y="706438"/>
                  <a:pt x="3516025" y="716152"/>
                  <a:pt x="3515485" y="733422"/>
                </a:cubicBezTo>
                <a:cubicBezTo>
                  <a:pt x="3510089" y="857010"/>
                  <a:pt x="3513866" y="980059"/>
                  <a:pt x="3564597" y="1095551"/>
                </a:cubicBezTo>
                <a:cubicBezTo>
                  <a:pt x="3610470" y="1199710"/>
                  <a:pt x="3617486" y="1310346"/>
                  <a:pt x="3627740" y="1420981"/>
                </a:cubicBezTo>
                <a:cubicBezTo>
                  <a:pt x="3627740" y="1421521"/>
                  <a:pt x="3627740" y="1421521"/>
                  <a:pt x="3627740" y="1421521"/>
                </a:cubicBezTo>
                <a:cubicBezTo>
                  <a:pt x="3629359" y="1426918"/>
                  <a:pt x="3630439" y="1432855"/>
                  <a:pt x="3632058" y="1438251"/>
                </a:cubicBezTo>
                <a:cubicBezTo>
                  <a:pt x="3647708" y="1450125"/>
                  <a:pt x="3637994" y="1466855"/>
                  <a:pt x="3637994" y="1480886"/>
                </a:cubicBezTo>
                <a:cubicBezTo>
                  <a:pt x="3637994" y="1490601"/>
                  <a:pt x="3624502" y="1486283"/>
                  <a:pt x="3616947" y="1486283"/>
                </a:cubicBezTo>
                <a:cubicBezTo>
                  <a:pt x="3582407" y="1486823"/>
                  <a:pt x="3547867" y="1486283"/>
                  <a:pt x="3513327" y="1486823"/>
                </a:cubicBezTo>
                <a:cubicBezTo>
                  <a:pt x="3500374" y="1487363"/>
                  <a:pt x="3495517" y="1482506"/>
                  <a:pt x="3497136" y="1470093"/>
                </a:cubicBezTo>
                <a:cubicBezTo>
                  <a:pt x="3497676" y="1462537"/>
                  <a:pt x="3497676" y="1454982"/>
                  <a:pt x="3497136" y="1447426"/>
                </a:cubicBezTo>
                <a:cubicBezTo>
                  <a:pt x="3497136" y="1438251"/>
                  <a:pt x="3503073" y="1437712"/>
                  <a:pt x="3509549" y="1438251"/>
                </a:cubicBezTo>
                <a:cubicBezTo>
                  <a:pt x="3509549" y="1428537"/>
                  <a:pt x="3510089" y="1419362"/>
                  <a:pt x="3510628" y="1409648"/>
                </a:cubicBezTo>
                <a:cubicBezTo>
                  <a:pt x="3500374" y="1332473"/>
                  <a:pt x="3484724" y="1255838"/>
                  <a:pt x="3460438" y="1181361"/>
                </a:cubicBezTo>
                <a:cubicBezTo>
                  <a:pt x="3450184" y="1150059"/>
                  <a:pt x="3436692" y="1120916"/>
                  <a:pt x="3419961" y="1092853"/>
                </a:cubicBezTo>
                <a:cubicBezTo>
                  <a:pt x="3387580" y="1038345"/>
                  <a:pt x="3377866" y="976820"/>
                  <a:pt x="3369231" y="914757"/>
                </a:cubicBezTo>
                <a:cubicBezTo>
                  <a:pt x="3367072" y="897487"/>
                  <a:pt x="3364913" y="880217"/>
                  <a:pt x="3364374" y="862947"/>
                </a:cubicBezTo>
                <a:cubicBezTo>
                  <a:pt x="3363834" y="847836"/>
                  <a:pt x="3357898" y="844058"/>
                  <a:pt x="3343866" y="844598"/>
                </a:cubicBezTo>
                <a:cubicBezTo>
                  <a:pt x="3307707" y="845677"/>
                  <a:pt x="3272088" y="845137"/>
                  <a:pt x="3235929" y="845137"/>
                </a:cubicBezTo>
                <a:cubicBezTo>
                  <a:pt x="3207865" y="845137"/>
                  <a:pt x="3187897" y="828947"/>
                  <a:pt x="3187357" y="800883"/>
                </a:cubicBezTo>
                <a:cubicBezTo>
                  <a:pt x="3186817" y="782534"/>
                  <a:pt x="3173865" y="777137"/>
                  <a:pt x="3163071" y="770661"/>
                </a:cubicBezTo>
                <a:cubicBezTo>
                  <a:pt x="3153357" y="764724"/>
                  <a:pt x="3154976" y="776597"/>
                  <a:pt x="3153357" y="780915"/>
                </a:cubicBezTo>
                <a:cubicBezTo>
                  <a:pt x="3139325" y="825709"/>
                  <a:pt x="3126373" y="871042"/>
                  <a:pt x="3111801" y="915836"/>
                </a:cubicBezTo>
                <a:cubicBezTo>
                  <a:pt x="3099928" y="951995"/>
                  <a:pt x="3085896" y="987614"/>
                  <a:pt x="3068087" y="1021075"/>
                </a:cubicBezTo>
                <a:cubicBezTo>
                  <a:pt x="3057832" y="1039424"/>
                  <a:pt x="3042721" y="1053995"/>
                  <a:pt x="3028150" y="1069646"/>
                </a:cubicBezTo>
                <a:cubicBezTo>
                  <a:pt x="3009261" y="1090154"/>
                  <a:pt x="2989832" y="1085297"/>
                  <a:pt x="2969324" y="1085837"/>
                </a:cubicBezTo>
                <a:cubicBezTo>
                  <a:pt x="2739418" y="1091234"/>
                  <a:pt x="2508973" y="1089615"/>
                  <a:pt x="2278527" y="1086916"/>
                </a:cubicBezTo>
                <a:cubicBezTo>
                  <a:pt x="2237511" y="1086377"/>
                  <a:pt x="2213225" y="1066948"/>
                  <a:pt x="2193257" y="1037805"/>
                </a:cubicBezTo>
                <a:cubicBezTo>
                  <a:pt x="2172749" y="1008122"/>
                  <a:pt x="2160336" y="973582"/>
                  <a:pt x="2147923" y="940122"/>
                </a:cubicBezTo>
                <a:cubicBezTo>
                  <a:pt x="2128495" y="888852"/>
                  <a:pt x="2112844" y="836502"/>
                  <a:pt x="2098272" y="784153"/>
                </a:cubicBezTo>
                <a:cubicBezTo>
                  <a:pt x="2096653" y="778756"/>
                  <a:pt x="2095034" y="773899"/>
                  <a:pt x="2092875" y="767422"/>
                </a:cubicBezTo>
                <a:cubicBezTo>
                  <a:pt x="2076685" y="776597"/>
                  <a:pt x="2063193" y="783073"/>
                  <a:pt x="2062113" y="805200"/>
                </a:cubicBezTo>
                <a:cubicBezTo>
                  <a:pt x="2060494" y="829486"/>
                  <a:pt x="2039986" y="844598"/>
                  <a:pt x="2015161" y="844598"/>
                </a:cubicBezTo>
                <a:cubicBezTo>
                  <a:pt x="1978462" y="844598"/>
                  <a:pt x="1941763" y="845137"/>
                  <a:pt x="1905065" y="844058"/>
                </a:cubicBezTo>
                <a:cubicBezTo>
                  <a:pt x="1891033" y="844058"/>
                  <a:pt x="1886176" y="847836"/>
                  <a:pt x="1885097" y="862407"/>
                </a:cubicBezTo>
                <a:cubicBezTo>
                  <a:pt x="1881858" y="914217"/>
                  <a:pt x="1874843" y="965487"/>
                  <a:pt x="1860811" y="1015678"/>
                </a:cubicBezTo>
                <a:cubicBezTo>
                  <a:pt x="1852176" y="1045360"/>
                  <a:pt x="1839763" y="1073964"/>
                  <a:pt x="1824112" y="1100948"/>
                </a:cubicBezTo>
                <a:cubicBezTo>
                  <a:pt x="1784175" y="1169488"/>
                  <a:pt x="1768524" y="1246123"/>
                  <a:pt x="1752334" y="1322759"/>
                </a:cubicBezTo>
                <a:cubicBezTo>
                  <a:pt x="1744778" y="1359457"/>
                  <a:pt x="1741000" y="1396696"/>
                  <a:pt x="1736143" y="1433394"/>
                </a:cubicBezTo>
                <a:cubicBezTo>
                  <a:pt x="1737223" y="1434474"/>
                  <a:pt x="1738842" y="1436093"/>
                  <a:pt x="1740461" y="1437172"/>
                </a:cubicBezTo>
                <a:cubicBezTo>
                  <a:pt x="1748016" y="1436093"/>
                  <a:pt x="1753953" y="1437172"/>
                  <a:pt x="1753413" y="1447426"/>
                </a:cubicBezTo>
                <a:cubicBezTo>
                  <a:pt x="1752874" y="1455521"/>
                  <a:pt x="1752874" y="1464156"/>
                  <a:pt x="1753413" y="1472251"/>
                </a:cubicBezTo>
                <a:cubicBezTo>
                  <a:pt x="1753953" y="1481966"/>
                  <a:pt x="1749635" y="1485204"/>
                  <a:pt x="1739921" y="1485204"/>
                </a:cubicBezTo>
                <a:cubicBezTo>
                  <a:pt x="1701604" y="1484664"/>
                  <a:pt x="1662746" y="1484664"/>
                  <a:pt x="1624429" y="1485204"/>
                </a:cubicBezTo>
                <a:cubicBezTo>
                  <a:pt x="1614714" y="1485204"/>
                  <a:pt x="1609317" y="1481426"/>
                  <a:pt x="1611476" y="1471712"/>
                </a:cubicBezTo>
                <a:cubicBezTo>
                  <a:pt x="1613635" y="1459839"/>
                  <a:pt x="1604460" y="1445807"/>
                  <a:pt x="1617952" y="1436093"/>
                </a:cubicBezTo>
                <a:cubicBezTo>
                  <a:pt x="1619571" y="1426378"/>
                  <a:pt x="1621190" y="1416664"/>
                  <a:pt x="1622809" y="1406950"/>
                </a:cubicBezTo>
                <a:cubicBezTo>
                  <a:pt x="1627667" y="1324917"/>
                  <a:pt x="1636841" y="1243425"/>
                  <a:pt x="1657889" y="1163552"/>
                </a:cubicBezTo>
                <a:cubicBezTo>
                  <a:pt x="1669762" y="1119297"/>
                  <a:pt x="1692969" y="1079361"/>
                  <a:pt x="1706461" y="1035646"/>
                </a:cubicBezTo>
                <a:cubicBezTo>
                  <a:pt x="1736683" y="936884"/>
                  <a:pt x="1737223" y="835423"/>
                  <a:pt x="1735064" y="733962"/>
                </a:cubicBezTo>
                <a:cubicBezTo>
                  <a:pt x="1734524" y="713454"/>
                  <a:pt x="1721572" y="702660"/>
                  <a:pt x="1704302" y="696184"/>
                </a:cubicBezTo>
                <a:cubicBezTo>
                  <a:pt x="1674619" y="684311"/>
                  <a:pt x="1643857" y="684851"/>
                  <a:pt x="1612555" y="685930"/>
                </a:cubicBezTo>
                <a:cubicBezTo>
                  <a:pt x="1584492" y="687009"/>
                  <a:pt x="1555889" y="687549"/>
                  <a:pt x="1527825" y="687549"/>
                </a:cubicBezTo>
                <a:cubicBezTo>
                  <a:pt x="1503539" y="687549"/>
                  <a:pt x="1502460" y="688628"/>
                  <a:pt x="1508936" y="713994"/>
                </a:cubicBezTo>
                <a:cubicBezTo>
                  <a:pt x="1588270" y="724787"/>
                  <a:pt x="1643318" y="768502"/>
                  <a:pt x="1670302" y="842439"/>
                </a:cubicBezTo>
                <a:cubicBezTo>
                  <a:pt x="1699445" y="921233"/>
                  <a:pt x="1682715" y="993011"/>
                  <a:pt x="1624429" y="1052916"/>
                </a:cubicBezTo>
                <a:cubicBezTo>
                  <a:pt x="1564524" y="1113900"/>
                  <a:pt x="1472777" y="1128472"/>
                  <a:pt x="1396681" y="1091773"/>
                </a:cubicBezTo>
                <a:cubicBezTo>
                  <a:pt x="1320046" y="1054535"/>
                  <a:pt x="1275252" y="974122"/>
                  <a:pt x="1284427" y="889391"/>
                </a:cubicBezTo>
                <a:cubicBezTo>
                  <a:pt x="1293062" y="805740"/>
                  <a:pt x="1354586" y="735041"/>
                  <a:pt x="1438237" y="717232"/>
                </a:cubicBezTo>
                <a:cubicBezTo>
                  <a:pt x="1459285" y="712914"/>
                  <a:pt x="1464142" y="703740"/>
                  <a:pt x="1461444" y="685930"/>
                </a:cubicBezTo>
                <a:cubicBezTo>
                  <a:pt x="1427983" y="679454"/>
                  <a:pt x="1393983" y="680533"/>
                  <a:pt x="1361602" y="669200"/>
                </a:cubicBezTo>
                <a:cubicBezTo>
                  <a:pt x="1323284" y="662724"/>
                  <a:pt x="1287125" y="651930"/>
                  <a:pt x="1262839" y="617930"/>
                </a:cubicBezTo>
                <a:cubicBezTo>
                  <a:pt x="1257443" y="610374"/>
                  <a:pt x="1248808" y="604977"/>
                  <a:pt x="1241792" y="598501"/>
                </a:cubicBezTo>
                <a:cubicBezTo>
                  <a:pt x="1208331" y="583929"/>
                  <a:pt x="1173791" y="575834"/>
                  <a:pt x="1137633" y="573136"/>
                </a:cubicBezTo>
                <a:cubicBezTo>
                  <a:pt x="1130617" y="572596"/>
                  <a:pt x="1120363" y="567199"/>
                  <a:pt x="1117124" y="575834"/>
                </a:cubicBezTo>
                <a:cubicBezTo>
                  <a:pt x="1113886" y="583929"/>
                  <a:pt x="1111728" y="594723"/>
                  <a:pt x="1122521" y="601739"/>
                </a:cubicBezTo>
                <a:cubicBezTo>
                  <a:pt x="1184045" y="610914"/>
                  <a:pt x="1234236" y="667041"/>
                  <a:pt x="1238554" y="732343"/>
                </a:cubicBezTo>
                <a:cubicBezTo>
                  <a:pt x="1242871" y="801962"/>
                  <a:pt x="1199696" y="864566"/>
                  <a:pt x="1133855" y="883455"/>
                </a:cubicBezTo>
                <a:cubicBezTo>
                  <a:pt x="1057219" y="905582"/>
                  <a:pt x="976267" y="861867"/>
                  <a:pt x="953060" y="785232"/>
                </a:cubicBezTo>
                <a:cubicBezTo>
                  <a:pt x="930393" y="709136"/>
                  <a:pt x="971949" y="627644"/>
                  <a:pt x="1048045" y="604977"/>
                </a:cubicBezTo>
                <a:cubicBezTo>
                  <a:pt x="1066934" y="599041"/>
                  <a:pt x="1073410" y="590945"/>
                  <a:pt x="1071791" y="572596"/>
                </a:cubicBezTo>
                <a:cubicBezTo>
                  <a:pt x="1062616" y="563421"/>
                  <a:pt x="1050743" y="566660"/>
                  <a:pt x="1040489" y="566660"/>
                </a:cubicBezTo>
                <a:cubicBezTo>
                  <a:pt x="1009187" y="566660"/>
                  <a:pt x="977346" y="569358"/>
                  <a:pt x="945505" y="568279"/>
                </a:cubicBezTo>
                <a:cubicBezTo>
                  <a:pt x="904488" y="567199"/>
                  <a:pt x="871568" y="551548"/>
                  <a:pt x="854837" y="511612"/>
                </a:cubicBezTo>
                <a:cubicBezTo>
                  <a:pt x="843504" y="491104"/>
                  <a:pt x="843504" y="470056"/>
                  <a:pt x="851599" y="448468"/>
                </a:cubicBezTo>
                <a:cubicBezTo>
                  <a:pt x="855917" y="427960"/>
                  <a:pt x="866711" y="411230"/>
                  <a:pt x="882361" y="397738"/>
                </a:cubicBezTo>
                <a:cubicBezTo>
                  <a:pt x="894234" y="381547"/>
                  <a:pt x="913663" y="377770"/>
                  <a:pt x="929854" y="369135"/>
                </a:cubicBezTo>
                <a:cubicBezTo>
                  <a:pt x="929314" y="321642"/>
                  <a:pt x="928774" y="274150"/>
                  <a:pt x="928774" y="226658"/>
                </a:cubicBezTo>
                <a:cubicBezTo>
                  <a:pt x="928774" y="220721"/>
                  <a:pt x="928774" y="215324"/>
                  <a:pt x="936330" y="211547"/>
                </a:cubicBezTo>
                <a:cubicBezTo>
                  <a:pt x="948203" y="206150"/>
                  <a:pt x="949822" y="193197"/>
                  <a:pt x="955219" y="182943"/>
                </a:cubicBezTo>
                <a:cubicBezTo>
                  <a:pt x="947124" y="174848"/>
                  <a:pt x="936870" y="174308"/>
                  <a:pt x="926076" y="174308"/>
                </a:cubicBezTo>
                <a:cubicBezTo>
                  <a:pt x="852679" y="174308"/>
                  <a:pt x="779282" y="173769"/>
                  <a:pt x="705884" y="174848"/>
                </a:cubicBezTo>
                <a:cubicBezTo>
                  <a:pt x="679979" y="174848"/>
                  <a:pt x="269279" y="165134"/>
                  <a:pt x="208295" y="170531"/>
                </a:cubicBezTo>
                <a:cubicBezTo>
                  <a:pt x="147310" y="175927"/>
                  <a:pt x="85786" y="173229"/>
                  <a:pt x="24802" y="174308"/>
                </a:cubicBezTo>
                <a:cubicBezTo>
                  <a:pt x="18325" y="174308"/>
                  <a:pt x="10770" y="177007"/>
                  <a:pt x="8071" y="167292"/>
                </a:cubicBezTo>
                <a:cubicBezTo>
                  <a:pt x="6992" y="162435"/>
                  <a:pt x="-3262" y="161896"/>
                  <a:pt x="1055" y="154340"/>
                </a:cubicBezTo>
                <a:cubicBezTo>
                  <a:pt x="4294" y="149483"/>
                  <a:pt x="10230" y="151642"/>
                  <a:pt x="14548" y="151102"/>
                </a:cubicBezTo>
                <a:cubicBezTo>
                  <a:pt x="48548" y="145165"/>
                  <a:pt x="82548" y="138689"/>
                  <a:pt x="116548" y="132753"/>
                </a:cubicBezTo>
                <a:cubicBezTo>
                  <a:pt x="116548" y="132753"/>
                  <a:pt x="477058" y="81482"/>
                  <a:pt x="519153" y="75006"/>
                </a:cubicBezTo>
                <a:cubicBezTo>
                  <a:pt x="519153" y="75006"/>
                  <a:pt x="665948" y="57197"/>
                  <a:pt x="692932" y="58276"/>
                </a:cubicBezTo>
                <a:cubicBezTo>
                  <a:pt x="756615" y="60435"/>
                  <a:pt x="820837" y="63673"/>
                  <a:pt x="884520" y="66371"/>
                </a:cubicBezTo>
                <a:cubicBezTo>
                  <a:pt x="902869" y="64752"/>
                  <a:pt x="920679" y="67990"/>
                  <a:pt x="938489" y="70149"/>
                </a:cubicBezTo>
                <a:cubicBezTo>
                  <a:pt x="954679" y="69609"/>
                  <a:pt x="970870" y="69070"/>
                  <a:pt x="987060" y="73387"/>
                </a:cubicBezTo>
                <a:cubicBezTo>
                  <a:pt x="994616" y="75546"/>
                  <a:pt x="1002171" y="73927"/>
                  <a:pt x="1008648" y="69609"/>
                </a:cubicBezTo>
                <a:cubicBezTo>
                  <a:pt x="1014720" y="29538"/>
                  <a:pt x="1047506" y="2520"/>
                  <a:pt x="1086287" y="167"/>
                </a:cubicBezTo>
                <a:close/>
              </a:path>
            </a:pathLst>
          </a:custGeom>
          <a:solidFill>
            <a:schemeClr val="accent1"/>
          </a:solidFill>
          <a:ln w="539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CF5BDA4-10C7-46A6-AC30-523A3FC438AC}"/>
              </a:ext>
            </a:extLst>
          </p:cNvPr>
          <p:cNvSpPr txBox="1"/>
          <p:nvPr/>
        </p:nvSpPr>
        <p:spPr>
          <a:xfrm>
            <a:off x="-8792" y="5046923"/>
            <a:ext cx="1219200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Section</a:t>
            </a:r>
            <a:r>
              <a:rPr lang="en-US" altLang="ko-KR" sz="4800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4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Break</a:t>
            </a:r>
            <a:endParaRPr lang="ko-KR" altLang="en-US" sz="48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62103B-F514-4BE9-B5B2-C13878D2FE7C}"/>
              </a:ext>
            </a:extLst>
          </p:cNvPr>
          <p:cNvSpPr txBox="1"/>
          <p:nvPr/>
        </p:nvSpPr>
        <p:spPr>
          <a:xfrm>
            <a:off x="11400" y="5810007"/>
            <a:ext cx="12191858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1186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343F968-6372-4955-9CD5-7EEA758BAD97}"/>
              </a:ext>
            </a:extLst>
          </p:cNvPr>
          <p:cNvSpPr txBox="1"/>
          <p:nvPr/>
        </p:nvSpPr>
        <p:spPr>
          <a:xfrm rot="16200000">
            <a:off x="9017400" y="3601575"/>
            <a:ext cx="4968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3"/>
                </a:solidFill>
                <a:latin typeface="+mj-lt"/>
                <a:cs typeface="Arial" pitchFamily="34" charset="0"/>
              </a:rPr>
              <a:t>Simple Portfolio Presentation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CE7B14-2F24-4522-B40B-5F74D3DC1925}"/>
              </a:ext>
            </a:extLst>
          </p:cNvPr>
          <p:cNvSpPr txBox="1"/>
          <p:nvPr/>
        </p:nvSpPr>
        <p:spPr>
          <a:xfrm>
            <a:off x="554362" y="380142"/>
            <a:ext cx="3123641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AWESOME</a:t>
            </a:r>
          </a:p>
          <a:p>
            <a:pPr algn="r"/>
            <a:r>
              <a:rPr lang="en-GB" altLang="ko-KR" sz="4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S</a:t>
            </a:r>
            <a:r>
              <a:rPr lang="en-US" altLang="ko-KR" sz="4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LIDE</a:t>
            </a:r>
            <a:endParaRPr lang="ko-KR" altLang="en-US" sz="44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9A7298-5138-442D-B037-15F5C517ADBA}"/>
              </a:ext>
            </a:extLst>
          </p:cNvPr>
          <p:cNvSpPr txBox="1"/>
          <p:nvPr/>
        </p:nvSpPr>
        <p:spPr>
          <a:xfrm>
            <a:off x="459648" y="5796286"/>
            <a:ext cx="29582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2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A644B0-CB8B-4A82-B024-FB9F1A310958}"/>
              </a:ext>
            </a:extLst>
          </p:cNvPr>
          <p:cNvSpPr txBox="1"/>
          <p:nvPr/>
        </p:nvSpPr>
        <p:spPr>
          <a:xfrm>
            <a:off x="459648" y="4923586"/>
            <a:ext cx="295820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accent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accent1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solidFill>
                  <a:schemeClr val="accent1"/>
                </a:solidFill>
                <a:cs typeface="Arial" pitchFamily="34" charset="0"/>
              </a:rPr>
              <a:t>DOLOR SIT AMET </a:t>
            </a:r>
            <a:endParaRPr lang="ko-KR" altLang="en-US" sz="24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F279D4-FF44-43A9-974E-4CCABE6E552F}"/>
              </a:ext>
            </a:extLst>
          </p:cNvPr>
          <p:cNvSpPr txBox="1"/>
          <p:nvPr/>
        </p:nvSpPr>
        <p:spPr>
          <a:xfrm>
            <a:off x="3977065" y="5202718"/>
            <a:ext cx="234802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400" dirty="0">
                <a:solidFill>
                  <a:schemeClr val="accent1"/>
                </a:solidFill>
                <a:cs typeface="Arial" pitchFamily="34" charset="0"/>
              </a:rPr>
              <a:t>ALLPPT Layout Clean Text Slide for your Presentation</a:t>
            </a:r>
            <a:endParaRPr lang="ko-KR" altLang="en-US" sz="14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191986-ABE9-4CBD-8DE6-3A63711C356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5777DB0-FB67-4AAF-A68F-C73452F63D1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608993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263E626-C4DA-45A1-898E-CEBD98E23D46}"/>
              </a:ext>
            </a:extLst>
          </p:cNvPr>
          <p:cNvGrpSpPr/>
          <p:nvPr/>
        </p:nvGrpSpPr>
        <p:grpSpPr>
          <a:xfrm>
            <a:off x="4223794" y="2184776"/>
            <a:ext cx="3744414" cy="3744416"/>
            <a:chOff x="2699794" y="1988840"/>
            <a:chExt cx="3744414" cy="3744416"/>
          </a:xfrm>
        </p:grpSpPr>
        <p:sp>
          <p:nvSpPr>
            <p:cNvPr id="4" name="Block Arc 20">
              <a:extLst>
                <a:ext uri="{FF2B5EF4-FFF2-40B4-BE49-F238E27FC236}">
                  <a16:creationId xmlns:a16="http://schemas.microsoft.com/office/drawing/2014/main" id="{751C192E-ECDF-4523-B09B-2E79A8A9370F}"/>
                </a:ext>
              </a:extLst>
            </p:cNvPr>
            <p:cNvSpPr/>
            <p:nvPr/>
          </p:nvSpPr>
          <p:spPr>
            <a:xfrm rot="5400000">
              <a:off x="4570246" y="2375755"/>
              <a:ext cx="2260846" cy="1487016"/>
            </a:xfrm>
            <a:custGeom>
              <a:avLst/>
              <a:gdLst/>
              <a:ahLst/>
              <a:cxnLst/>
              <a:rect l="l" t="t" r="r" b="b"/>
              <a:pathLst>
                <a:path w="2260846" h="1487016">
                  <a:moveTo>
                    <a:pt x="126" y="1487016"/>
                  </a:moveTo>
                  <a:cubicBezTo>
                    <a:pt x="-4997" y="1096104"/>
                    <a:pt x="146037" y="719300"/>
                    <a:pt x="419742" y="440151"/>
                  </a:cubicBezTo>
                  <a:cubicBezTo>
                    <a:pt x="693447" y="161002"/>
                    <a:pt x="1067203" y="2576"/>
                    <a:pt x="1458140" y="0"/>
                  </a:cubicBezTo>
                  <a:lnTo>
                    <a:pt x="1460343" y="334356"/>
                  </a:lnTo>
                  <a:lnTo>
                    <a:pt x="2018530" y="334356"/>
                  </a:lnTo>
                  <a:lnTo>
                    <a:pt x="2018530" y="213198"/>
                  </a:lnTo>
                  <a:lnTo>
                    <a:pt x="2260846" y="455514"/>
                  </a:lnTo>
                  <a:lnTo>
                    <a:pt x="2018530" y="697830"/>
                  </a:lnTo>
                  <a:lnTo>
                    <a:pt x="2018530" y="576672"/>
                  </a:lnTo>
                  <a:lnTo>
                    <a:pt x="1461940" y="576672"/>
                  </a:lnTo>
                  <a:cubicBezTo>
                    <a:pt x="1462705" y="692809"/>
                    <a:pt x="1463470" y="808946"/>
                    <a:pt x="1464235" y="925083"/>
                  </a:cubicBezTo>
                  <a:cubicBezTo>
                    <a:pt x="1319690" y="926035"/>
                    <a:pt x="1181497" y="984612"/>
                    <a:pt x="1080298" y="1087824"/>
                  </a:cubicBezTo>
                  <a:cubicBezTo>
                    <a:pt x="979099" y="1191036"/>
                    <a:pt x="923255" y="1330356"/>
                    <a:pt x="925149" y="147489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5" name="Block Arc 21">
              <a:extLst>
                <a:ext uri="{FF2B5EF4-FFF2-40B4-BE49-F238E27FC236}">
                  <a16:creationId xmlns:a16="http://schemas.microsoft.com/office/drawing/2014/main" id="{16266C81-3C6F-4409-8A91-4AF489C0AF00}"/>
                </a:ext>
              </a:extLst>
            </p:cNvPr>
            <p:cNvSpPr/>
            <p:nvPr/>
          </p:nvSpPr>
          <p:spPr>
            <a:xfrm rot="10800000">
              <a:off x="4167603" y="4223716"/>
              <a:ext cx="2276605" cy="1509539"/>
            </a:xfrm>
            <a:custGeom>
              <a:avLst/>
              <a:gdLst/>
              <a:ahLst/>
              <a:cxnLst/>
              <a:rect l="l" t="t" r="r" b="b"/>
              <a:pathLst>
                <a:path w="2276605" h="1509539">
                  <a:moveTo>
                    <a:pt x="593" y="1509539"/>
                  </a:moveTo>
                  <a:cubicBezTo>
                    <a:pt x="-10743" y="1110932"/>
                    <a:pt x="140588" y="724868"/>
                    <a:pt x="419780" y="440143"/>
                  </a:cubicBezTo>
                  <a:cubicBezTo>
                    <a:pt x="698972" y="155419"/>
                    <a:pt x="1081993" y="-3457"/>
                    <a:pt x="1480746" y="57"/>
                  </a:cubicBezTo>
                  <a:lnTo>
                    <a:pt x="1478073" y="303452"/>
                  </a:lnTo>
                  <a:lnTo>
                    <a:pt x="2034289" y="303452"/>
                  </a:lnTo>
                  <a:lnTo>
                    <a:pt x="2034289" y="182294"/>
                  </a:lnTo>
                  <a:lnTo>
                    <a:pt x="2276605" y="424610"/>
                  </a:lnTo>
                  <a:lnTo>
                    <a:pt x="2034289" y="666926"/>
                  </a:lnTo>
                  <a:lnTo>
                    <a:pt x="2034289" y="545768"/>
                  </a:lnTo>
                  <a:lnTo>
                    <a:pt x="1475937" y="545768"/>
                  </a:lnTo>
                  <a:lnTo>
                    <a:pt x="1472760" y="906248"/>
                  </a:lnTo>
                  <a:cubicBezTo>
                    <a:pt x="1320197" y="904903"/>
                    <a:pt x="1173654" y="965689"/>
                    <a:pt x="1066835" y="1074625"/>
                  </a:cubicBezTo>
                  <a:cubicBezTo>
                    <a:pt x="960016" y="1183560"/>
                    <a:pt x="902117" y="1331268"/>
                    <a:pt x="906454" y="14837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6" name="Block Arc 22">
              <a:extLst>
                <a:ext uri="{FF2B5EF4-FFF2-40B4-BE49-F238E27FC236}">
                  <a16:creationId xmlns:a16="http://schemas.microsoft.com/office/drawing/2014/main" id="{D89ABCE8-C229-4C01-9E65-636F804DBB0D}"/>
                </a:ext>
              </a:extLst>
            </p:cNvPr>
            <p:cNvSpPr/>
            <p:nvPr/>
          </p:nvSpPr>
          <p:spPr>
            <a:xfrm rot="16200000">
              <a:off x="2295412" y="3861064"/>
              <a:ext cx="2276605" cy="1467779"/>
            </a:xfrm>
            <a:custGeom>
              <a:avLst/>
              <a:gdLst/>
              <a:ahLst/>
              <a:cxnLst/>
              <a:rect l="l" t="t" r="r" b="b"/>
              <a:pathLst>
                <a:path w="2276605" h="1467779">
                  <a:moveTo>
                    <a:pt x="2276605" y="442016"/>
                  </a:moveTo>
                  <a:lnTo>
                    <a:pt x="2034289" y="684332"/>
                  </a:lnTo>
                  <a:lnTo>
                    <a:pt x="2034289" y="563174"/>
                  </a:lnTo>
                  <a:lnTo>
                    <a:pt x="1461851" y="563174"/>
                  </a:lnTo>
                  <a:cubicBezTo>
                    <a:pt x="1462645" y="683810"/>
                    <a:pt x="1463440" y="804446"/>
                    <a:pt x="1464235" y="925082"/>
                  </a:cubicBezTo>
                  <a:cubicBezTo>
                    <a:pt x="1165908" y="927048"/>
                    <a:pt x="925103" y="1169444"/>
                    <a:pt x="925103" y="1467778"/>
                  </a:cubicBezTo>
                  <a:lnTo>
                    <a:pt x="0" y="1467779"/>
                  </a:lnTo>
                  <a:cubicBezTo>
                    <a:pt x="0" y="660904"/>
                    <a:pt x="651282" y="5316"/>
                    <a:pt x="1458140" y="0"/>
                  </a:cubicBezTo>
                  <a:lnTo>
                    <a:pt x="1460254" y="320858"/>
                  </a:lnTo>
                  <a:lnTo>
                    <a:pt x="2034289" y="320858"/>
                  </a:lnTo>
                  <a:lnTo>
                    <a:pt x="2034289" y="1997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7" name="Rounded Rectangle 9">
              <a:extLst>
                <a:ext uri="{FF2B5EF4-FFF2-40B4-BE49-F238E27FC236}">
                  <a16:creationId xmlns:a16="http://schemas.microsoft.com/office/drawing/2014/main" id="{4C1A646F-6DD8-4458-A5BF-483193A9F995}"/>
                </a:ext>
              </a:extLst>
            </p:cNvPr>
            <p:cNvSpPr/>
            <p:nvPr/>
          </p:nvSpPr>
          <p:spPr>
            <a:xfrm>
              <a:off x="3771050" y="3068111"/>
              <a:ext cx="1584000" cy="1584176"/>
            </a:xfrm>
            <a:prstGeom prst="roundRect">
              <a:avLst>
                <a:gd name="adj" fmla="val 30355"/>
              </a:avLst>
            </a:prstGeom>
            <a:solidFill>
              <a:schemeClr val="accent6">
                <a:lumMod val="60000"/>
                <a:lumOff val="4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Up Arrow 23">
              <a:extLst>
                <a:ext uri="{FF2B5EF4-FFF2-40B4-BE49-F238E27FC236}">
                  <a16:creationId xmlns:a16="http://schemas.microsoft.com/office/drawing/2014/main" id="{E4AF1040-EB49-4BFD-ABB0-2B5CBDB87A49}"/>
                </a:ext>
              </a:extLst>
            </p:cNvPr>
            <p:cNvSpPr/>
            <p:nvPr/>
          </p:nvSpPr>
          <p:spPr>
            <a:xfrm rot="5400000">
              <a:off x="3094948" y="1593716"/>
              <a:ext cx="1486295" cy="2276604"/>
            </a:xfrm>
            <a:custGeom>
              <a:avLst/>
              <a:gdLst/>
              <a:ahLst/>
              <a:cxnLst/>
              <a:rect l="l" t="t" r="r" b="b"/>
              <a:pathLst>
                <a:path w="1486295" h="2276604">
                  <a:moveTo>
                    <a:pt x="0" y="818464"/>
                  </a:moveTo>
                  <a:lnTo>
                    <a:pt x="327724" y="816305"/>
                  </a:lnTo>
                  <a:lnTo>
                    <a:pt x="327724" y="242316"/>
                  </a:lnTo>
                  <a:lnTo>
                    <a:pt x="206566" y="242316"/>
                  </a:lnTo>
                  <a:lnTo>
                    <a:pt x="448882" y="0"/>
                  </a:lnTo>
                  <a:lnTo>
                    <a:pt x="691198" y="242316"/>
                  </a:lnTo>
                  <a:lnTo>
                    <a:pt x="570040" y="242316"/>
                  </a:lnTo>
                  <a:lnTo>
                    <a:pt x="570040" y="814708"/>
                  </a:lnTo>
                  <a:cubicBezTo>
                    <a:pt x="688388" y="813929"/>
                    <a:pt x="806735" y="813149"/>
                    <a:pt x="925083" y="812370"/>
                  </a:cubicBezTo>
                  <a:cubicBezTo>
                    <a:pt x="926035" y="956869"/>
                    <a:pt x="984574" y="1095021"/>
                    <a:pt x="1087729" y="1196214"/>
                  </a:cubicBezTo>
                  <a:cubicBezTo>
                    <a:pt x="1190884" y="1297406"/>
                    <a:pt x="1330135" y="1353282"/>
                    <a:pt x="1474625" y="1351460"/>
                  </a:cubicBezTo>
                  <a:lnTo>
                    <a:pt x="1486295" y="2276488"/>
                  </a:lnTo>
                  <a:cubicBezTo>
                    <a:pt x="1095506" y="2281418"/>
                    <a:pt x="718886" y="2130296"/>
                    <a:pt x="439894" y="1856610"/>
                  </a:cubicBezTo>
                  <a:cubicBezTo>
                    <a:pt x="160901" y="1582924"/>
                    <a:pt x="2575" y="1209276"/>
                    <a:pt x="0" y="8184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E58B90F2-FD24-433E-BD29-CF9B03E34A7F}"/>
              </a:ext>
            </a:extLst>
          </p:cNvPr>
          <p:cNvSpPr txBox="1"/>
          <p:nvPr/>
        </p:nvSpPr>
        <p:spPr>
          <a:xfrm>
            <a:off x="5533599" y="4266802"/>
            <a:ext cx="11069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1E7E619-C536-4D8D-AAB3-86D6507D4296}"/>
              </a:ext>
            </a:extLst>
          </p:cNvPr>
          <p:cNvGrpSpPr/>
          <p:nvPr/>
        </p:nvGrpSpPr>
        <p:grpSpPr>
          <a:xfrm>
            <a:off x="8054255" y="2639270"/>
            <a:ext cx="3327107" cy="1065468"/>
            <a:chOff x="2079598" y="4324401"/>
            <a:chExt cx="4492794" cy="106546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98B59B1-8B94-4741-A181-45B899F10928}"/>
                </a:ext>
              </a:extLst>
            </p:cNvPr>
            <p:cNvSpPr txBox="1"/>
            <p:nvPr/>
          </p:nvSpPr>
          <p:spPr>
            <a:xfrm>
              <a:off x="2098431" y="4558872"/>
              <a:ext cx="442821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C595482-6EAB-4CA8-B51E-E1CC319EC157}"/>
                </a:ext>
              </a:extLst>
            </p:cNvPr>
            <p:cNvSpPr txBox="1"/>
            <p:nvPr/>
          </p:nvSpPr>
          <p:spPr>
            <a:xfrm>
              <a:off x="2079598" y="4324401"/>
              <a:ext cx="44927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9DE9A88-B1E2-4711-9899-E34D159146CD}"/>
              </a:ext>
            </a:extLst>
          </p:cNvPr>
          <p:cNvGrpSpPr/>
          <p:nvPr/>
        </p:nvGrpSpPr>
        <p:grpSpPr>
          <a:xfrm>
            <a:off x="8054255" y="5204385"/>
            <a:ext cx="3327107" cy="1065468"/>
            <a:chOff x="2079598" y="4324401"/>
            <a:chExt cx="4492794" cy="1065468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A2283A3-78FE-4A18-965B-C48B1479077D}"/>
                </a:ext>
              </a:extLst>
            </p:cNvPr>
            <p:cNvSpPr txBox="1"/>
            <p:nvPr/>
          </p:nvSpPr>
          <p:spPr>
            <a:xfrm>
              <a:off x="2098431" y="4558872"/>
              <a:ext cx="442821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A3AC93F-92AC-42AD-8C3E-1E90E10A0366}"/>
                </a:ext>
              </a:extLst>
            </p:cNvPr>
            <p:cNvSpPr txBox="1"/>
            <p:nvPr/>
          </p:nvSpPr>
          <p:spPr>
            <a:xfrm>
              <a:off x="2079598" y="4324401"/>
              <a:ext cx="44927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7B114F3-08CB-40AB-8A73-E14F6792F7E1}"/>
              </a:ext>
            </a:extLst>
          </p:cNvPr>
          <p:cNvGrpSpPr/>
          <p:nvPr/>
        </p:nvGrpSpPr>
        <p:grpSpPr>
          <a:xfrm>
            <a:off x="795878" y="1930783"/>
            <a:ext cx="3328230" cy="1065468"/>
            <a:chOff x="2079598" y="4324401"/>
            <a:chExt cx="4492794" cy="1065468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6004FFF-40B8-4B88-A050-656A11453CC7}"/>
                </a:ext>
              </a:extLst>
            </p:cNvPr>
            <p:cNvSpPr txBox="1"/>
            <p:nvPr/>
          </p:nvSpPr>
          <p:spPr>
            <a:xfrm>
              <a:off x="2098432" y="4558872"/>
              <a:ext cx="442821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79B18EB-068E-42C7-8466-638F7F481070}"/>
                </a:ext>
              </a:extLst>
            </p:cNvPr>
            <p:cNvSpPr txBox="1"/>
            <p:nvPr/>
          </p:nvSpPr>
          <p:spPr>
            <a:xfrm>
              <a:off x="2079598" y="4324401"/>
              <a:ext cx="44927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21311E5-B338-4A8F-8891-F8E63FD9C6C3}"/>
              </a:ext>
            </a:extLst>
          </p:cNvPr>
          <p:cNvGrpSpPr/>
          <p:nvPr/>
        </p:nvGrpSpPr>
        <p:grpSpPr>
          <a:xfrm>
            <a:off x="795878" y="4349977"/>
            <a:ext cx="3328230" cy="1065468"/>
            <a:chOff x="2079598" y="4324401"/>
            <a:chExt cx="4492794" cy="1065468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88F37B7-25F7-449C-A86C-DBBE74D09EF7}"/>
                </a:ext>
              </a:extLst>
            </p:cNvPr>
            <p:cNvSpPr txBox="1"/>
            <p:nvPr/>
          </p:nvSpPr>
          <p:spPr>
            <a:xfrm>
              <a:off x="2098432" y="4558872"/>
              <a:ext cx="442821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796F2BA-829F-4F60-9308-7334136CC513}"/>
                </a:ext>
              </a:extLst>
            </p:cNvPr>
            <p:cNvSpPr txBox="1"/>
            <p:nvPr/>
          </p:nvSpPr>
          <p:spPr>
            <a:xfrm>
              <a:off x="2079598" y="4324401"/>
              <a:ext cx="44927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2" name="Isosceles Triangle 8">
            <a:extLst>
              <a:ext uri="{FF2B5EF4-FFF2-40B4-BE49-F238E27FC236}">
                <a16:creationId xmlns:a16="http://schemas.microsoft.com/office/drawing/2014/main" id="{AB61FBC8-A695-4EF4-B393-80E3D03BBF78}"/>
              </a:ext>
            </a:extLst>
          </p:cNvPr>
          <p:cNvSpPr/>
          <p:nvPr/>
        </p:nvSpPr>
        <p:spPr>
          <a:xfrm rot="16200000">
            <a:off x="4713433" y="2757520"/>
            <a:ext cx="400465" cy="477460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3" name="Oval 7">
            <a:extLst>
              <a:ext uri="{FF2B5EF4-FFF2-40B4-BE49-F238E27FC236}">
                <a16:creationId xmlns:a16="http://schemas.microsoft.com/office/drawing/2014/main" id="{42BB8D2E-04FB-4E34-97ED-3FA5924660CF}"/>
              </a:ext>
            </a:extLst>
          </p:cNvPr>
          <p:cNvSpPr/>
          <p:nvPr/>
        </p:nvSpPr>
        <p:spPr>
          <a:xfrm>
            <a:off x="6995558" y="2703910"/>
            <a:ext cx="424718" cy="42471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Rectangle 16">
            <a:extLst>
              <a:ext uri="{FF2B5EF4-FFF2-40B4-BE49-F238E27FC236}">
                <a16:creationId xmlns:a16="http://schemas.microsoft.com/office/drawing/2014/main" id="{75E5C5F6-B16C-4300-9DA5-0B42D3F6005F}"/>
              </a:ext>
            </a:extLst>
          </p:cNvPr>
          <p:cNvSpPr/>
          <p:nvPr/>
        </p:nvSpPr>
        <p:spPr>
          <a:xfrm>
            <a:off x="4754196" y="4989272"/>
            <a:ext cx="463325" cy="304504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Donut 24">
            <a:extLst>
              <a:ext uri="{FF2B5EF4-FFF2-40B4-BE49-F238E27FC236}">
                <a16:creationId xmlns:a16="http://schemas.microsoft.com/office/drawing/2014/main" id="{90DAB66E-CAD0-44E9-BBDD-EE0D14FA133F}"/>
              </a:ext>
            </a:extLst>
          </p:cNvPr>
          <p:cNvSpPr/>
          <p:nvPr/>
        </p:nvSpPr>
        <p:spPr>
          <a:xfrm>
            <a:off x="5805326" y="3562818"/>
            <a:ext cx="581348" cy="586080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6" name="Oval 21">
            <a:extLst>
              <a:ext uri="{FF2B5EF4-FFF2-40B4-BE49-F238E27FC236}">
                <a16:creationId xmlns:a16="http://schemas.microsoft.com/office/drawing/2014/main" id="{C66D9A67-1045-4D77-ACB0-5F12F2F745C7}"/>
              </a:ext>
            </a:extLst>
          </p:cNvPr>
          <p:cNvSpPr>
            <a:spLocks noChangeAspect="1"/>
          </p:cNvSpPr>
          <p:nvPr/>
        </p:nvSpPr>
        <p:spPr>
          <a:xfrm>
            <a:off x="7000185" y="4915166"/>
            <a:ext cx="448968" cy="452717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E380B79-9E75-4EF8-90B6-25E60CEAE710}"/>
              </a:ext>
            </a:extLst>
          </p:cNvPr>
          <p:cNvGrpSpPr/>
          <p:nvPr/>
        </p:nvGrpSpPr>
        <p:grpSpPr>
          <a:xfrm>
            <a:off x="8686367" y="1908780"/>
            <a:ext cx="2738140" cy="1085948"/>
            <a:chOff x="302738" y="4417056"/>
            <a:chExt cx="2851594" cy="108594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4CCB55D-8276-4A76-AF69-C8FBB3F00DB4}"/>
                </a:ext>
              </a:extLst>
            </p:cNvPr>
            <p:cNvSpPr txBox="1"/>
            <p:nvPr/>
          </p:nvSpPr>
          <p:spPr>
            <a:xfrm>
              <a:off x="302738" y="4417056"/>
              <a:ext cx="285159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A67B356-522E-466F-A6A0-A1863DF94522}"/>
                </a:ext>
              </a:extLst>
            </p:cNvPr>
            <p:cNvSpPr txBox="1"/>
            <p:nvPr/>
          </p:nvSpPr>
          <p:spPr>
            <a:xfrm>
              <a:off x="302738" y="4672007"/>
              <a:ext cx="2851594" cy="830997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0E5EB63-00CB-4DBB-9D8F-CBC0FEE99367}"/>
              </a:ext>
            </a:extLst>
          </p:cNvPr>
          <p:cNvGrpSpPr/>
          <p:nvPr/>
        </p:nvGrpSpPr>
        <p:grpSpPr>
          <a:xfrm>
            <a:off x="810431" y="5134908"/>
            <a:ext cx="2738140" cy="1085948"/>
            <a:chOff x="302738" y="4417056"/>
            <a:chExt cx="2851594" cy="108594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4070ADA-96D8-496A-879E-07455F001C3E}"/>
                </a:ext>
              </a:extLst>
            </p:cNvPr>
            <p:cNvSpPr txBox="1"/>
            <p:nvPr/>
          </p:nvSpPr>
          <p:spPr>
            <a:xfrm>
              <a:off x="302738" y="4417056"/>
              <a:ext cx="285159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0F7A98F-4043-4960-A2B9-3498E452C99E}"/>
                </a:ext>
              </a:extLst>
            </p:cNvPr>
            <p:cNvSpPr txBox="1"/>
            <p:nvPr/>
          </p:nvSpPr>
          <p:spPr>
            <a:xfrm>
              <a:off x="302738" y="4672007"/>
              <a:ext cx="2851594" cy="830997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40D7938-90BE-4D0F-A88E-60760BE1FF16}"/>
              </a:ext>
            </a:extLst>
          </p:cNvPr>
          <p:cNvGrpSpPr/>
          <p:nvPr/>
        </p:nvGrpSpPr>
        <p:grpSpPr>
          <a:xfrm>
            <a:off x="810431" y="1967266"/>
            <a:ext cx="2738140" cy="1085948"/>
            <a:chOff x="302738" y="4417056"/>
            <a:chExt cx="2851594" cy="108594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5EC8EBE-A935-4AE5-B1B0-FBB188D987F8}"/>
                </a:ext>
              </a:extLst>
            </p:cNvPr>
            <p:cNvSpPr txBox="1"/>
            <p:nvPr/>
          </p:nvSpPr>
          <p:spPr>
            <a:xfrm>
              <a:off x="302738" y="4417056"/>
              <a:ext cx="285159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0A5D468-3419-4D84-A723-D5CA2B11C28F}"/>
                </a:ext>
              </a:extLst>
            </p:cNvPr>
            <p:cNvSpPr txBox="1"/>
            <p:nvPr/>
          </p:nvSpPr>
          <p:spPr>
            <a:xfrm>
              <a:off x="302738" y="4672007"/>
              <a:ext cx="2851594" cy="830997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AC20652-4ADC-46B4-B495-2206BAE4DB23}"/>
              </a:ext>
            </a:extLst>
          </p:cNvPr>
          <p:cNvGrpSpPr/>
          <p:nvPr/>
        </p:nvGrpSpPr>
        <p:grpSpPr>
          <a:xfrm>
            <a:off x="8686367" y="5134908"/>
            <a:ext cx="2738140" cy="1085948"/>
            <a:chOff x="302738" y="4417056"/>
            <a:chExt cx="2851594" cy="1085948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BFBDC2E-754B-44B4-B488-0526409D5E8D}"/>
                </a:ext>
              </a:extLst>
            </p:cNvPr>
            <p:cNvSpPr txBox="1"/>
            <p:nvPr/>
          </p:nvSpPr>
          <p:spPr>
            <a:xfrm>
              <a:off x="302738" y="4417056"/>
              <a:ext cx="285159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982F2A5-5B19-4A39-A890-A2B7EE579FE7}"/>
                </a:ext>
              </a:extLst>
            </p:cNvPr>
            <p:cNvSpPr txBox="1"/>
            <p:nvPr/>
          </p:nvSpPr>
          <p:spPr>
            <a:xfrm>
              <a:off x="302738" y="4672007"/>
              <a:ext cx="2851594" cy="830997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15" name="Elbow Connector 10">
            <a:extLst>
              <a:ext uri="{FF2B5EF4-FFF2-40B4-BE49-F238E27FC236}">
                <a16:creationId xmlns:a16="http://schemas.microsoft.com/office/drawing/2014/main" id="{0F7EB1CD-B0DC-40A9-A04B-EAFF9B23F0D8}"/>
              </a:ext>
            </a:extLst>
          </p:cNvPr>
          <p:cNvCxnSpPr>
            <a:cxnSpLocks/>
          </p:cNvCxnSpPr>
          <p:nvPr/>
        </p:nvCxnSpPr>
        <p:spPr>
          <a:xfrm flipV="1">
            <a:off x="6692630" y="2047281"/>
            <a:ext cx="1780165" cy="1332063"/>
          </a:xfrm>
          <a:prstGeom prst="bentConnector3">
            <a:avLst>
              <a:gd name="adj1" fmla="val -274"/>
            </a:avLst>
          </a:prstGeom>
          <a:ln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24">
            <a:extLst>
              <a:ext uri="{FF2B5EF4-FFF2-40B4-BE49-F238E27FC236}">
                <a16:creationId xmlns:a16="http://schemas.microsoft.com/office/drawing/2014/main" id="{32FC3A9C-DCC9-4AB4-A3CF-D0DE2EC9D813}"/>
              </a:ext>
            </a:extLst>
          </p:cNvPr>
          <p:cNvCxnSpPr>
            <a:cxnSpLocks/>
          </p:cNvCxnSpPr>
          <p:nvPr/>
        </p:nvCxnSpPr>
        <p:spPr>
          <a:xfrm rot="10800000">
            <a:off x="7140112" y="4514436"/>
            <a:ext cx="1332682" cy="758972"/>
          </a:xfrm>
          <a:prstGeom prst="bentConnector3">
            <a:avLst>
              <a:gd name="adj1" fmla="val 98905"/>
            </a:avLst>
          </a:prstGeom>
          <a:ln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32">
            <a:extLst>
              <a:ext uri="{FF2B5EF4-FFF2-40B4-BE49-F238E27FC236}">
                <a16:creationId xmlns:a16="http://schemas.microsoft.com/office/drawing/2014/main" id="{1184A3B4-A7CD-4D27-A81D-897E1A55DE49}"/>
              </a:ext>
            </a:extLst>
          </p:cNvPr>
          <p:cNvCxnSpPr>
            <a:cxnSpLocks/>
          </p:cNvCxnSpPr>
          <p:nvPr/>
        </p:nvCxnSpPr>
        <p:spPr>
          <a:xfrm flipV="1">
            <a:off x="2845273" y="4543712"/>
            <a:ext cx="1597847" cy="529168"/>
          </a:xfrm>
          <a:prstGeom prst="bentConnector3">
            <a:avLst>
              <a:gd name="adj1" fmla="val -530"/>
            </a:avLst>
          </a:prstGeom>
          <a:ln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38">
            <a:extLst>
              <a:ext uri="{FF2B5EF4-FFF2-40B4-BE49-F238E27FC236}">
                <a16:creationId xmlns:a16="http://schemas.microsoft.com/office/drawing/2014/main" id="{B7D4C7FF-125C-4FBD-B12D-882AA5628822}"/>
              </a:ext>
            </a:extLst>
          </p:cNvPr>
          <p:cNvCxnSpPr>
            <a:cxnSpLocks/>
          </p:cNvCxnSpPr>
          <p:nvPr/>
        </p:nvCxnSpPr>
        <p:spPr>
          <a:xfrm>
            <a:off x="3720911" y="2105766"/>
            <a:ext cx="1150621" cy="270012"/>
          </a:xfrm>
          <a:prstGeom prst="bentConnector3">
            <a:avLst>
              <a:gd name="adj1" fmla="val 99880"/>
            </a:avLst>
          </a:prstGeom>
          <a:ln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그룹 3">
            <a:extLst>
              <a:ext uri="{FF2B5EF4-FFF2-40B4-BE49-F238E27FC236}">
                <a16:creationId xmlns:a16="http://schemas.microsoft.com/office/drawing/2014/main" id="{2858FC07-8466-4707-B896-C00560A608EB}"/>
              </a:ext>
            </a:extLst>
          </p:cNvPr>
          <p:cNvGrpSpPr/>
          <p:nvPr/>
        </p:nvGrpSpPr>
        <p:grpSpPr>
          <a:xfrm>
            <a:off x="4354680" y="2391820"/>
            <a:ext cx="3852299" cy="3268838"/>
            <a:chOff x="4708647" y="2271244"/>
            <a:chExt cx="3462733" cy="2938275"/>
          </a:xfrm>
        </p:grpSpPr>
        <p:sp>
          <p:nvSpPr>
            <p:cNvPr id="20" name="자유형: 도형 112">
              <a:extLst>
                <a:ext uri="{FF2B5EF4-FFF2-40B4-BE49-F238E27FC236}">
                  <a16:creationId xmlns:a16="http://schemas.microsoft.com/office/drawing/2014/main" id="{93B26960-29AD-4C45-B10F-1279D687F11E}"/>
                </a:ext>
              </a:extLst>
            </p:cNvPr>
            <p:cNvSpPr/>
            <p:nvPr/>
          </p:nvSpPr>
          <p:spPr>
            <a:xfrm>
              <a:off x="5424880" y="2949383"/>
              <a:ext cx="1627206" cy="1631046"/>
            </a:xfrm>
            <a:custGeom>
              <a:avLst/>
              <a:gdLst>
                <a:gd name="connsiteX0" fmla="*/ 1702614 w 1792010"/>
                <a:gd name="connsiteY0" fmla="*/ 878442 h 1796239"/>
                <a:gd name="connsiteX1" fmla="*/ 1710060 w 1792010"/>
                <a:gd name="connsiteY1" fmla="*/ 883022 h 1796239"/>
                <a:gd name="connsiteX2" fmla="*/ 1702614 w 1792010"/>
                <a:gd name="connsiteY2" fmla="*/ 881183 h 1796239"/>
                <a:gd name="connsiteX3" fmla="*/ 896004 w 1792010"/>
                <a:gd name="connsiteY3" fmla="*/ 384279 h 1796239"/>
                <a:gd name="connsiteX4" fmla="*/ 379479 w 1792010"/>
                <a:gd name="connsiteY4" fmla="*/ 900804 h 1796239"/>
                <a:gd name="connsiteX5" fmla="*/ 896004 w 1792010"/>
                <a:gd name="connsiteY5" fmla="*/ 1417329 h 1796239"/>
                <a:gd name="connsiteX6" fmla="*/ 1412529 w 1792010"/>
                <a:gd name="connsiteY6" fmla="*/ 900804 h 1796239"/>
                <a:gd name="connsiteX7" fmla="*/ 896004 w 1792010"/>
                <a:gd name="connsiteY7" fmla="*/ 384279 h 1796239"/>
                <a:gd name="connsiteX8" fmla="*/ 998892 w 1792010"/>
                <a:gd name="connsiteY8" fmla="*/ 0 h 1796239"/>
                <a:gd name="connsiteX9" fmla="*/ 1263685 w 1792010"/>
                <a:gd name="connsiteY9" fmla="*/ 70112 h 1796239"/>
                <a:gd name="connsiteX10" fmla="*/ 1259890 w 1792010"/>
                <a:gd name="connsiteY10" fmla="*/ 292970 h 1796239"/>
                <a:gd name="connsiteX11" fmla="*/ 1252964 w 1792010"/>
                <a:gd name="connsiteY11" fmla="*/ 291136 h 1796239"/>
                <a:gd name="connsiteX12" fmla="*/ 1403555 w 1792010"/>
                <a:gd name="connsiteY12" fmla="*/ 406648 h 1796239"/>
                <a:gd name="connsiteX13" fmla="*/ 1604328 w 1792010"/>
                <a:gd name="connsiteY13" fmla="*/ 357315 h 1796239"/>
                <a:gd name="connsiteX14" fmla="*/ 1733027 w 1792010"/>
                <a:gd name="connsiteY14" fmla="*/ 596499 h 1796239"/>
                <a:gd name="connsiteX15" fmla="*/ 1589970 w 1792010"/>
                <a:gd name="connsiteY15" fmla="*/ 723947 h 1796239"/>
                <a:gd name="connsiteX16" fmla="*/ 1613321 w 1792010"/>
                <a:gd name="connsiteY16" fmla="*/ 924788 h 1796239"/>
                <a:gd name="connsiteX17" fmla="*/ 1792010 w 1792010"/>
                <a:gd name="connsiteY17" fmla="*/ 1022811 h 1796239"/>
                <a:gd name="connsiteX18" fmla="*/ 1721058 w 1792010"/>
                <a:gd name="connsiteY18" fmla="*/ 1284473 h 1796239"/>
                <a:gd name="connsiteX19" fmla="*/ 1504230 w 1792010"/>
                <a:gd name="connsiteY19" fmla="*/ 1280870 h 1796239"/>
                <a:gd name="connsiteX20" fmla="*/ 1406384 w 1792010"/>
                <a:gd name="connsiteY20" fmla="*/ 1403402 h 1796239"/>
                <a:gd name="connsiteX21" fmla="*/ 1477592 w 1792010"/>
                <a:gd name="connsiteY21" fmla="*/ 1587057 h 1796239"/>
                <a:gd name="connsiteX22" fmla="*/ 1253035 w 1792010"/>
                <a:gd name="connsiteY22" fmla="*/ 1742435 h 1796239"/>
                <a:gd name="connsiteX23" fmla="*/ 1163834 w 1792010"/>
                <a:gd name="connsiteY23" fmla="*/ 1665910 h 1796239"/>
                <a:gd name="connsiteX24" fmla="*/ 1163667 w 1792010"/>
                <a:gd name="connsiteY24" fmla="*/ 1666097 h 1796239"/>
                <a:gd name="connsiteX25" fmla="*/ 1144343 w 1792010"/>
                <a:gd name="connsiteY25" fmla="*/ 1649188 h 1796239"/>
                <a:gd name="connsiteX26" fmla="*/ 1082710 w 1792010"/>
                <a:gd name="connsiteY26" fmla="*/ 1596313 h 1796239"/>
                <a:gd name="connsiteX27" fmla="*/ 1083384 w 1792010"/>
                <a:gd name="connsiteY27" fmla="*/ 1595846 h 1796239"/>
                <a:gd name="connsiteX28" fmla="*/ 1076108 w 1792010"/>
                <a:gd name="connsiteY28" fmla="*/ 1589478 h 1796239"/>
                <a:gd name="connsiteX29" fmla="*/ 898869 w 1792010"/>
                <a:gd name="connsiteY29" fmla="*/ 1612479 h 1796239"/>
                <a:gd name="connsiteX30" fmla="*/ 795635 w 1792010"/>
                <a:gd name="connsiteY30" fmla="*/ 1796239 h 1796239"/>
                <a:gd name="connsiteX31" fmla="*/ 530840 w 1792010"/>
                <a:gd name="connsiteY31" fmla="*/ 1726127 h 1796239"/>
                <a:gd name="connsiteX32" fmla="*/ 534419 w 1792010"/>
                <a:gd name="connsiteY32" fmla="*/ 1515981 h 1796239"/>
                <a:gd name="connsiteX33" fmla="*/ 384791 w 1792010"/>
                <a:gd name="connsiteY33" fmla="*/ 1400008 h 1796239"/>
                <a:gd name="connsiteX34" fmla="*/ 388223 w 1792010"/>
                <a:gd name="connsiteY34" fmla="*/ 1407281 h 1796239"/>
                <a:gd name="connsiteX35" fmla="*/ 166784 w 1792010"/>
                <a:gd name="connsiteY35" fmla="*/ 1449671 h 1796239"/>
                <a:gd name="connsiteX36" fmla="*/ 50929 w 1792010"/>
                <a:gd name="connsiteY36" fmla="*/ 1204159 h 1796239"/>
                <a:gd name="connsiteX37" fmla="*/ 200689 w 1792010"/>
                <a:gd name="connsiteY37" fmla="*/ 1084166 h 1796239"/>
                <a:gd name="connsiteX38" fmla="*/ 176341 w 1792010"/>
                <a:gd name="connsiteY38" fmla="*/ 904529 h 1796239"/>
                <a:gd name="connsiteX39" fmla="*/ 0 w 1792010"/>
                <a:gd name="connsiteY39" fmla="*/ 807794 h 1796239"/>
                <a:gd name="connsiteX40" fmla="*/ 70951 w 1792010"/>
                <a:gd name="connsiteY40" fmla="*/ 546132 h 1796239"/>
                <a:gd name="connsiteX41" fmla="*/ 273028 w 1792010"/>
                <a:gd name="connsiteY41" fmla="*/ 549491 h 1796239"/>
                <a:gd name="connsiteX42" fmla="*/ 370996 w 1792010"/>
                <a:gd name="connsiteY42" fmla="*/ 419078 h 1796239"/>
                <a:gd name="connsiteX43" fmla="*/ 303314 w 1792010"/>
                <a:gd name="connsiteY43" fmla="*/ 212794 h 1796239"/>
                <a:gd name="connsiteX44" fmla="*/ 535794 w 1792010"/>
                <a:gd name="connsiteY44" fmla="*/ 69242 h 1796239"/>
                <a:gd name="connsiteX45" fmla="*/ 698144 w 1792010"/>
                <a:gd name="connsiteY45" fmla="*/ 223973 h 1796239"/>
                <a:gd name="connsiteX46" fmla="*/ 696512 w 1792010"/>
                <a:gd name="connsiteY46" fmla="*/ 224981 h 1796239"/>
                <a:gd name="connsiteX47" fmla="*/ 896341 w 1792010"/>
                <a:gd name="connsiteY47" fmla="*/ 196709 h 1796239"/>
                <a:gd name="connsiteX48" fmla="*/ 889414 w 1792010"/>
                <a:gd name="connsiteY48" fmla="*/ 194876 h 1796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792010" h="1796239">
                  <a:moveTo>
                    <a:pt x="1702614" y="878442"/>
                  </a:moveTo>
                  <a:lnTo>
                    <a:pt x="1710060" y="883022"/>
                  </a:lnTo>
                  <a:lnTo>
                    <a:pt x="1702614" y="881183"/>
                  </a:lnTo>
                  <a:close/>
                  <a:moveTo>
                    <a:pt x="896004" y="384279"/>
                  </a:moveTo>
                  <a:cubicBezTo>
                    <a:pt x="610735" y="384279"/>
                    <a:pt x="379479" y="615535"/>
                    <a:pt x="379479" y="900804"/>
                  </a:cubicBezTo>
                  <a:cubicBezTo>
                    <a:pt x="379479" y="1186073"/>
                    <a:pt x="610735" y="1417329"/>
                    <a:pt x="896004" y="1417329"/>
                  </a:cubicBezTo>
                  <a:cubicBezTo>
                    <a:pt x="1181273" y="1417329"/>
                    <a:pt x="1412529" y="1186073"/>
                    <a:pt x="1412529" y="900804"/>
                  </a:cubicBezTo>
                  <a:cubicBezTo>
                    <a:pt x="1412529" y="615535"/>
                    <a:pt x="1181273" y="384279"/>
                    <a:pt x="896004" y="384279"/>
                  </a:cubicBezTo>
                  <a:close/>
                  <a:moveTo>
                    <a:pt x="998892" y="0"/>
                  </a:moveTo>
                  <a:lnTo>
                    <a:pt x="1263685" y="70112"/>
                  </a:lnTo>
                  <a:lnTo>
                    <a:pt x="1259890" y="292970"/>
                  </a:lnTo>
                  <a:lnTo>
                    <a:pt x="1252964" y="291136"/>
                  </a:lnTo>
                  <a:cubicBezTo>
                    <a:pt x="1309401" y="322522"/>
                    <a:pt x="1360410" y="361009"/>
                    <a:pt x="1403555" y="406648"/>
                  </a:cubicBezTo>
                  <a:lnTo>
                    <a:pt x="1604328" y="357315"/>
                  </a:lnTo>
                  <a:lnTo>
                    <a:pt x="1733027" y="596499"/>
                  </a:lnTo>
                  <a:lnTo>
                    <a:pt x="1589970" y="723947"/>
                  </a:lnTo>
                  <a:cubicBezTo>
                    <a:pt x="1607903" y="788494"/>
                    <a:pt x="1616355" y="856084"/>
                    <a:pt x="1613321" y="924788"/>
                  </a:cubicBezTo>
                  <a:lnTo>
                    <a:pt x="1792010" y="1022811"/>
                  </a:lnTo>
                  <a:lnTo>
                    <a:pt x="1721058" y="1284473"/>
                  </a:lnTo>
                  <a:lnTo>
                    <a:pt x="1504230" y="1280870"/>
                  </a:lnTo>
                  <a:cubicBezTo>
                    <a:pt x="1476815" y="1326134"/>
                    <a:pt x="1443601" y="1366958"/>
                    <a:pt x="1406384" y="1403402"/>
                  </a:cubicBezTo>
                  <a:lnTo>
                    <a:pt x="1477592" y="1587057"/>
                  </a:lnTo>
                  <a:lnTo>
                    <a:pt x="1253035" y="1742435"/>
                  </a:lnTo>
                  <a:lnTo>
                    <a:pt x="1163834" y="1665910"/>
                  </a:lnTo>
                  <a:lnTo>
                    <a:pt x="1163667" y="1666097"/>
                  </a:lnTo>
                  <a:lnTo>
                    <a:pt x="1144343" y="1649188"/>
                  </a:lnTo>
                  <a:lnTo>
                    <a:pt x="1082710" y="1596313"/>
                  </a:lnTo>
                  <a:lnTo>
                    <a:pt x="1083384" y="1595846"/>
                  </a:lnTo>
                  <a:lnTo>
                    <a:pt x="1076108" y="1589478"/>
                  </a:lnTo>
                  <a:cubicBezTo>
                    <a:pt x="1019150" y="1605403"/>
                    <a:pt x="959511" y="1612813"/>
                    <a:pt x="898869" y="1612479"/>
                  </a:cubicBezTo>
                  <a:lnTo>
                    <a:pt x="795635" y="1796239"/>
                  </a:lnTo>
                  <a:lnTo>
                    <a:pt x="530840" y="1726127"/>
                  </a:lnTo>
                  <a:lnTo>
                    <a:pt x="534419" y="1515981"/>
                  </a:lnTo>
                  <a:cubicBezTo>
                    <a:pt x="478307" y="1484379"/>
                    <a:pt x="427627" y="1445732"/>
                    <a:pt x="384791" y="1400008"/>
                  </a:cubicBezTo>
                  <a:lnTo>
                    <a:pt x="388223" y="1407281"/>
                  </a:lnTo>
                  <a:lnTo>
                    <a:pt x="166784" y="1449671"/>
                  </a:lnTo>
                  <a:lnTo>
                    <a:pt x="50929" y="1204159"/>
                  </a:lnTo>
                  <a:lnTo>
                    <a:pt x="200689" y="1084166"/>
                  </a:lnTo>
                  <a:cubicBezTo>
                    <a:pt x="184704" y="1026270"/>
                    <a:pt x="176353" y="965934"/>
                    <a:pt x="176341" y="904529"/>
                  </a:cubicBezTo>
                  <a:lnTo>
                    <a:pt x="0" y="807794"/>
                  </a:lnTo>
                  <a:lnTo>
                    <a:pt x="70951" y="546132"/>
                  </a:lnTo>
                  <a:lnTo>
                    <a:pt x="273028" y="549491"/>
                  </a:lnTo>
                  <a:cubicBezTo>
                    <a:pt x="300443" y="501683"/>
                    <a:pt x="333547" y="458094"/>
                    <a:pt x="370996" y="419078"/>
                  </a:cubicBezTo>
                  <a:lnTo>
                    <a:pt x="303314" y="212794"/>
                  </a:lnTo>
                  <a:lnTo>
                    <a:pt x="535794" y="69242"/>
                  </a:lnTo>
                  <a:lnTo>
                    <a:pt x="698144" y="223973"/>
                  </a:lnTo>
                  <a:lnTo>
                    <a:pt x="696512" y="224981"/>
                  </a:lnTo>
                  <a:cubicBezTo>
                    <a:pt x="760334" y="205136"/>
                    <a:pt x="827716" y="195964"/>
                    <a:pt x="896341" y="196709"/>
                  </a:cubicBezTo>
                  <a:lnTo>
                    <a:pt x="889414" y="19487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1" name="자유형: 도형 113">
              <a:extLst>
                <a:ext uri="{FF2B5EF4-FFF2-40B4-BE49-F238E27FC236}">
                  <a16:creationId xmlns:a16="http://schemas.microsoft.com/office/drawing/2014/main" id="{1ABC9957-6524-4A49-AB5C-3B56ED52A91F}"/>
                </a:ext>
              </a:extLst>
            </p:cNvPr>
            <p:cNvSpPr/>
            <p:nvPr/>
          </p:nvSpPr>
          <p:spPr>
            <a:xfrm>
              <a:off x="7043973" y="3247219"/>
              <a:ext cx="1127407" cy="1130068"/>
            </a:xfrm>
            <a:custGeom>
              <a:avLst/>
              <a:gdLst>
                <a:gd name="connsiteX0" fmla="*/ 1702614 w 1792010"/>
                <a:gd name="connsiteY0" fmla="*/ 878442 h 1796239"/>
                <a:gd name="connsiteX1" fmla="*/ 1710060 w 1792010"/>
                <a:gd name="connsiteY1" fmla="*/ 883022 h 1796239"/>
                <a:gd name="connsiteX2" fmla="*/ 1702614 w 1792010"/>
                <a:gd name="connsiteY2" fmla="*/ 881183 h 1796239"/>
                <a:gd name="connsiteX3" fmla="*/ 896004 w 1792010"/>
                <a:gd name="connsiteY3" fmla="*/ 384279 h 1796239"/>
                <a:gd name="connsiteX4" fmla="*/ 379479 w 1792010"/>
                <a:gd name="connsiteY4" fmla="*/ 900804 h 1796239"/>
                <a:gd name="connsiteX5" fmla="*/ 896004 w 1792010"/>
                <a:gd name="connsiteY5" fmla="*/ 1417329 h 1796239"/>
                <a:gd name="connsiteX6" fmla="*/ 1412529 w 1792010"/>
                <a:gd name="connsiteY6" fmla="*/ 900804 h 1796239"/>
                <a:gd name="connsiteX7" fmla="*/ 896004 w 1792010"/>
                <a:gd name="connsiteY7" fmla="*/ 384279 h 1796239"/>
                <a:gd name="connsiteX8" fmla="*/ 998892 w 1792010"/>
                <a:gd name="connsiteY8" fmla="*/ 0 h 1796239"/>
                <a:gd name="connsiteX9" fmla="*/ 1263685 w 1792010"/>
                <a:gd name="connsiteY9" fmla="*/ 70112 h 1796239"/>
                <a:gd name="connsiteX10" fmla="*/ 1259890 w 1792010"/>
                <a:gd name="connsiteY10" fmla="*/ 292970 h 1796239"/>
                <a:gd name="connsiteX11" fmla="*/ 1252964 w 1792010"/>
                <a:gd name="connsiteY11" fmla="*/ 291136 h 1796239"/>
                <a:gd name="connsiteX12" fmla="*/ 1403555 w 1792010"/>
                <a:gd name="connsiteY12" fmla="*/ 406648 h 1796239"/>
                <a:gd name="connsiteX13" fmla="*/ 1604328 w 1792010"/>
                <a:gd name="connsiteY13" fmla="*/ 357315 h 1796239"/>
                <a:gd name="connsiteX14" fmla="*/ 1733027 w 1792010"/>
                <a:gd name="connsiteY14" fmla="*/ 596499 h 1796239"/>
                <a:gd name="connsiteX15" fmla="*/ 1589970 w 1792010"/>
                <a:gd name="connsiteY15" fmla="*/ 723947 h 1796239"/>
                <a:gd name="connsiteX16" fmla="*/ 1613321 w 1792010"/>
                <a:gd name="connsiteY16" fmla="*/ 924788 h 1796239"/>
                <a:gd name="connsiteX17" fmla="*/ 1792010 w 1792010"/>
                <a:gd name="connsiteY17" fmla="*/ 1022811 h 1796239"/>
                <a:gd name="connsiteX18" fmla="*/ 1721058 w 1792010"/>
                <a:gd name="connsiteY18" fmla="*/ 1284473 h 1796239"/>
                <a:gd name="connsiteX19" fmla="*/ 1504230 w 1792010"/>
                <a:gd name="connsiteY19" fmla="*/ 1280870 h 1796239"/>
                <a:gd name="connsiteX20" fmla="*/ 1406384 w 1792010"/>
                <a:gd name="connsiteY20" fmla="*/ 1403402 h 1796239"/>
                <a:gd name="connsiteX21" fmla="*/ 1477592 w 1792010"/>
                <a:gd name="connsiteY21" fmla="*/ 1587057 h 1796239"/>
                <a:gd name="connsiteX22" fmla="*/ 1253035 w 1792010"/>
                <a:gd name="connsiteY22" fmla="*/ 1742435 h 1796239"/>
                <a:gd name="connsiteX23" fmla="*/ 1163834 w 1792010"/>
                <a:gd name="connsiteY23" fmla="*/ 1665910 h 1796239"/>
                <a:gd name="connsiteX24" fmla="*/ 1163667 w 1792010"/>
                <a:gd name="connsiteY24" fmla="*/ 1666097 h 1796239"/>
                <a:gd name="connsiteX25" fmla="*/ 1144343 w 1792010"/>
                <a:gd name="connsiteY25" fmla="*/ 1649188 h 1796239"/>
                <a:gd name="connsiteX26" fmla="*/ 1082710 w 1792010"/>
                <a:gd name="connsiteY26" fmla="*/ 1596313 h 1796239"/>
                <a:gd name="connsiteX27" fmla="*/ 1083384 w 1792010"/>
                <a:gd name="connsiteY27" fmla="*/ 1595846 h 1796239"/>
                <a:gd name="connsiteX28" fmla="*/ 1076108 w 1792010"/>
                <a:gd name="connsiteY28" fmla="*/ 1589478 h 1796239"/>
                <a:gd name="connsiteX29" fmla="*/ 898869 w 1792010"/>
                <a:gd name="connsiteY29" fmla="*/ 1612479 h 1796239"/>
                <a:gd name="connsiteX30" fmla="*/ 795635 w 1792010"/>
                <a:gd name="connsiteY30" fmla="*/ 1796239 h 1796239"/>
                <a:gd name="connsiteX31" fmla="*/ 530840 w 1792010"/>
                <a:gd name="connsiteY31" fmla="*/ 1726127 h 1796239"/>
                <a:gd name="connsiteX32" fmla="*/ 534419 w 1792010"/>
                <a:gd name="connsiteY32" fmla="*/ 1515981 h 1796239"/>
                <a:gd name="connsiteX33" fmla="*/ 384791 w 1792010"/>
                <a:gd name="connsiteY33" fmla="*/ 1400008 h 1796239"/>
                <a:gd name="connsiteX34" fmla="*/ 388223 w 1792010"/>
                <a:gd name="connsiteY34" fmla="*/ 1407281 h 1796239"/>
                <a:gd name="connsiteX35" fmla="*/ 166784 w 1792010"/>
                <a:gd name="connsiteY35" fmla="*/ 1449671 h 1796239"/>
                <a:gd name="connsiteX36" fmla="*/ 50929 w 1792010"/>
                <a:gd name="connsiteY36" fmla="*/ 1204159 h 1796239"/>
                <a:gd name="connsiteX37" fmla="*/ 200689 w 1792010"/>
                <a:gd name="connsiteY37" fmla="*/ 1084166 h 1796239"/>
                <a:gd name="connsiteX38" fmla="*/ 176341 w 1792010"/>
                <a:gd name="connsiteY38" fmla="*/ 904529 h 1796239"/>
                <a:gd name="connsiteX39" fmla="*/ 0 w 1792010"/>
                <a:gd name="connsiteY39" fmla="*/ 807794 h 1796239"/>
                <a:gd name="connsiteX40" fmla="*/ 70951 w 1792010"/>
                <a:gd name="connsiteY40" fmla="*/ 546132 h 1796239"/>
                <a:gd name="connsiteX41" fmla="*/ 273028 w 1792010"/>
                <a:gd name="connsiteY41" fmla="*/ 549491 h 1796239"/>
                <a:gd name="connsiteX42" fmla="*/ 370996 w 1792010"/>
                <a:gd name="connsiteY42" fmla="*/ 419078 h 1796239"/>
                <a:gd name="connsiteX43" fmla="*/ 303314 w 1792010"/>
                <a:gd name="connsiteY43" fmla="*/ 212794 h 1796239"/>
                <a:gd name="connsiteX44" fmla="*/ 535794 w 1792010"/>
                <a:gd name="connsiteY44" fmla="*/ 69242 h 1796239"/>
                <a:gd name="connsiteX45" fmla="*/ 698144 w 1792010"/>
                <a:gd name="connsiteY45" fmla="*/ 223973 h 1796239"/>
                <a:gd name="connsiteX46" fmla="*/ 696512 w 1792010"/>
                <a:gd name="connsiteY46" fmla="*/ 224981 h 1796239"/>
                <a:gd name="connsiteX47" fmla="*/ 896341 w 1792010"/>
                <a:gd name="connsiteY47" fmla="*/ 196709 h 1796239"/>
                <a:gd name="connsiteX48" fmla="*/ 889414 w 1792010"/>
                <a:gd name="connsiteY48" fmla="*/ 194876 h 1796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792010" h="1796239">
                  <a:moveTo>
                    <a:pt x="1702614" y="878442"/>
                  </a:moveTo>
                  <a:lnTo>
                    <a:pt x="1710060" y="883022"/>
                  </a:lnTo>
                  <a:lnTo>
                    <a:pt x="1702614" y="881183"/>
                  </a:lnTo>
                  <a:close/>
                  <a:moveTo>
                    <a:pt x="896004" y="384279"/>
                  </a:moveTo>
                  <a:cubicBezTo>
                    <a:pt x="610735" y="384279"/>
                    <a:pt x="379479" y="615535"/>
                    <a:pt x="379479" y="900804"/>
                  </a:cubicBezTo>
                  <a:cubicBezTo>
                    <a:pt x="379479" y="1186073"/>
                    <a:pt x="610735" y="1417329"/>
                    <a:pt x="896004" y="1417329"/>
                  </a:cubicBezTo>
                  <a:cubicBezTo>
                    <a:pt x="1181273" y="1417329"/>
                    <a:pt x="1412529" y="1186073"/>
                    <a:pt x="1412529" y="900804"/>
                  </a:cubicBezTo>
                  <a:cubicBezTo>
                    <a:pt x="1412529" y="615535"/>
                    <a:pt x="1181273" y="384279"/>
                    <a:pt x="896004" y="384279"/>
                  </a:cubicBezTo>
                  <a:close/>
                  <a:moveTo>
                    <a:pt x="998892" y="0"/>
                  </a:moveTo>
                  <a:lnTo>
                    <a:pt x="1263685" y="70112"/>
                  </a:lnTo>
                  <a:lnTo>
                    <a:pt x="1259890" y="292970"/>
                  </a:lnTo>
                  <a:lnTo>
                    <a:pt x="1252964" y="291136"/>
                  </a:lnTo>
                  <a:cubicBezTo>
                    <a:pt x="1309401" y="322522"/>
                    <a:pt x="1360410" y="361009"/>
                    <a:pt x="1403555" y="406648"/>
                  </a:cubicBezTo>
                  <a:lnTo>
                    <a:pt x="1604328" y="357315"/>
                  </a:lnTo>
                  <a:lnTo>
                    <a:pt x="1733027" y="596499"/>
                  </a:lnTo>
                  <a:lnTo>
                    <a:pt x="1589970" y="723947"/>
                  </a:lnTo>
                  <a:cubicBezTo>
                    <a:pt x="1607903" y="788494"/>
                    <a:pt x="1616355" y="856084"/>
                    <a:pt x="1613321" y="924788"/>
                  </a:cubicBezTo>
                  <a:lnTo>
                    <a:pt x="1792010" y="1022811"/>
                  </a:lnTo>
                  <a:lnTo>
                    <a:pt x="1721058" y="1284473"/>
                  </a:lnTo>
                  <a:lnTo>
                    <a:pt x="1504230" y="1280870"/>
                  </a:lnTo>
                  <a:cubicBezTo>
                    <a:pt x="1476815" y="1326134"/>
                    <a:pt x="1443601" y="1366958"/>
                    <a:pt x="1406384" y="1403402"/>
                  </a:cubicBezTo>
                  <a:lnTo>
                    <a:pt x="1477592" y="1587057"/>
                  </a:lnTo>
                  <a:lnTo>
                    <a:pt x="1253035" y="1742435"/>
                  </a:lnTo>
                  <a:lnTo>
                    <a:pt x="1163834" y="1665910"/>
                  </a:lnTo>
                  <a:lnTo>
                    <a:pt x="1163667" y="1666097"/>
                  </a:lnTo>
                  <a:lnTo>
                    <a:pt x="1144343" y="1649188"/>
                  </a:lnTo>
                  <a:lnTo>
                    <a:pt x="1082710" y="1596313"/>
                  </a:lnTo>
                  <a:lnTo>
                    <a:pt x="1083384" y="1595846"/>
                  </a:lnTo>
                  <a:lnTo>
                    <a:pt x="1076108" y="1589478"/>
                  </a:lnTo>
                  <a:cubicBezTo>
                    <a:pt x="1019150" y="1605403"/>
                    <a:pt x="959511" y="1612813"/>
                    <a:pt x="898869" y="1612479"/>
                  </a:cubicBezTo>
                  <a:lnTo>
                    <a:pt x="795635" y="1796239"/>
                  </a:lnTo>
                  <a:lnTo>
                    <a:pt x="530840" y="1726127"/>
                  </a:lnTo>
                  <a:lnTo>
                    <a:pt x="534419" y="1515981"/>
                  </a:lnTo>
                  <a:cubicBezTo>
                    <a:pt x="478307" y="1484379"/>
                    <a:pt x="427627" y="1445732"/>
                    <a:pt x="384791" y="1400008"/>
                  </a:cubicBezTo>
                  <a:lnTo>
                    <a:pt x="388223" y="1407281"/>
                  </a:lnTo>
                  <a:lnTo>
                    <a:pt x="166784" y="1449671"/>
                  </a:lnTo>
                  <a:lnTo>
                    <a:pt x="50929" y="1204159"/>
                  </a:lnTo>
                  <a:lnTo>
                    <a:pt x="200689" y="1084166"/>
                  </a:lnTo>
                  <a:cubicBezTo>
                    <a:pt x="184704" y="1026270"/>
                    <a:pt x="176353" y="965934"/>
                    <a:pt x="176341" y="904529"/>
                  </a:cubicBezTo>
                  <a:lnTo>
                    <a:pt x="0" y="807794"/>
                  </a:lnTo>
                  <a:lnTo>
                    <a:pt x="70951" y="546132"/>
                  </a:lnTo>
                  <a:lnTo>
                    <a:pt x="273028" y="549491"/>
                  </a:lnTo>
                  <a:cubicBezTo>
                    <a:pt x="300443" y="501683"/>
                    <a:pt x="333547" y="458094"/>
                    <a:pt x="370996" y="419078"/>
                  </a:cubicBezTo>
                  <a:lnTo>
                    <a:pt x="303314" y="212794"/>
                  </a:lnTo>
                  <a:lnTo>
                    <a:pt x="535794" y="69242"/>
                  </a:lnTo>
                  <a:lnTo>
                    <a:pt x="698144" y="223973"/>
                  </a:lnTo>
                  <a:lnTo>
                    <a:pt x="696512" y="224981"/>
                  </a:lnTo>
                  <a:cubicBezTo>
                    <a:pt x="760334" y="205136"/>
                    <a:pt x="827716" y="195964"/>
                    <a:pt x="896341" y="196709"/>
                  </a:cubicBezTo>
                  <a:lnTo>
                    <a:pt x="889414" y="19487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2" name="자유형: 도형 114">
              <a:extLst>
                <a:ext uri="{FF2B5EF4-FFF2-40B4-BE49-F238E27FC236}">
                  <a16:creationId xmlns:a16="http://schemas.microsoft.com/office/drawing/2014/main" id="{44C7ACB3-F047-4950-AB4F-4002181E254A}"/>
                </a:ext>
              </a:extLst>
            </p:cNvPr>
            <p:cNvSpPr/>
            <p:nvPr/>
          </p:nvSpPr>
          <p:spPr>
            <a:xfrm>
              <a:off x="4755968" y="2271244"/>
              <a:ext cx="1127407" cy="1130068"/>
            </a:xfrm>
            <a:custGeom>
              <a:avLst/>
              <a:gdLst>
                <a:gd name="connsiteX0" fmla="*/ 1702614 w 1792010"/>
                <a:gd name="connsiteY0" fmla="*/ 878442 h 1796239"/>
                <a:gd name="connsiteX1" fmla="*/ 1710060 w 1792010"/>
                <a:gd name="connsiteY1" fmla="*/ 883022 h 1796239"/>
                <a:gd name="connsiteX2" fmla="*/ 1702614 w 1792010"/>
                <a:gd name="connsiteY2" fmla="*/ 881183 h 1796239"/>
                <a:gd name="connsiteX3" fmla="*/ 896004 w 1792010"/>
                <a:gd name="connsiteY3" fmla="*/ 384279 h 1796239"/>
                <a:gd name="connsiteX4" fmla="*/ 379479 w 1792010"/>
                <a:gd name="connsiteY4" fmla="*/ 900804 h 1796239"/>
                <a:gd name="connsiteX5" fmla="*/ 896004 w 1792010"/>
                <a:gd name="connsiteY5" fmla="*/ 1417329 h 1796239"/>
                <a:gd name="connsiteX6" fmla="*/ 1412529 w 1792010"/>
                <a:gd name="connsiteY6" fmla="*/ 900804 h 1796239"/>
                <a:gd name="connsiteX7" fmla="*/ 896004 w 1792010"/>
                <a:gd name="connsiteY7" fmla="*/ 384279 h 1796239"/>
                <a:gd name="connsiteX8" fmla="*/ 998892 w 1792010"/>
                <a:gd name="connsiteY8" fmla="*/ 0 h 1796239"/>
                <a:gd name="connsiteX9" fmla="*/ 1263685 w 1792010"/>
                <a:gd name="connsiteY9" fmla="*/ 70112 h 1796239"/>
                <a:gd name="connsiteX10" fmla="*/ 1259890 w 1792010"/>
                <a:gd name="connsiteY10" fmla="*/ 292970 h 1796239"/>
                <a:gd name="connsiteX11" fmla="*/ 1252964 w 1792010"/>
                <a:gd name="connsiteY11" fmla="*/ 291136 h 1796239"/>
                <a:gd name="connsiteX12" fmla="*/ 1403555 w 1792010"/>
                <a:gd name="connsiteY12" fmla="*/ 406648 h 1796239"/>
                <a:gd name="connsiteX13" fmla="*/ 1604328 w 1792010"/>
                <a:gd name="connsiteY13" fmla="*/ 357315 h 1796239"/>
                <a:gd name="connsiteX14" fmla="*/ 1733027 w 1792010"/>
                <a:gd name="connsiteY14" fmla="*/ 596499 h 1796239"/>
                <a:gd name="connsiteX15" fmla="*/ 1589970 w 1792010"/>
                <a:gd name="connsiteY15" fmla="*/ 723947 h 1796239"/>
                <a:gd name="connsiteX16" fmla="*/ 1613321 w 1792010"/>
                <a:gd name="connsiteY16" fmla="*/ 924788 h 1796239"/>
                <a:gd name="connsiteX17" fmla="*/ 1792010 w 1792010"/>
                <a:gd name="connsiteY17" fmla="*/ 1022811 h 1796239"/>
                <a:gd name="connsiteX18" fmla="*/ 1721058 w 1792010"/>
                <a:gd name="connsiteY18" fmla="*/ 1284473 h 1796239"/>
                <a:gd name="connsiteX19" fmla="*/ 1504230 w 1792010"/>
                <a:gd name="connsiteY19" fmla="*/ 1280870 h 1796239"/>
                <a:gd name="connsiteX20" fmla="*/ 1406384 w 1792010"/>
                <a:gd name="connsiteY20" fmla="*/ 1403402 h 1796239"/>
                <a:gd name="connsiteX21" fmla="*/ 1477592 w 1792010"/>
                <a:gd name="connsiteY21" fmla="*/ 1587057 h 1796239"/>
                <a:gd name="connsiteX22" fmla="*/ 1253035 w 1792010"/>
                <a:gd name="connsiteY22" fmla="*/ 1742435 h 1796239"/>
                <a:gd name="connsiteX23" fmla="*/ 1163834 w 1792010"/>
                <a:gd name="connsiteY23" fmla="*/ 1665910 h 1796239"/>
                <a:gd name="connsiteX24" fmla="*/ 1163667 w 1792010"/>
                <a:gd name="connsiteY24" fmla="*/ 1666097 h 1796239"/>
                <a:gd name="connsiteX25" fmla="*/ 1144343 w 1792010"/>
                <a:gd name="connsiteY25" fmla="*/ 1649188 h 1796239"/>
                <a:gd name="connsiteX26" fmla="*/ 1082710 w 1792010"/>
                <a:gd name="connsiteY26" fmla="*/ 1596313 h 1796239"/>
                <a:gd name="connsiteX27" fmla="*/ 1083384 w 1792010"/>
                <a:gd name="connsiteY27" fmla="*/ 1595846 h 1796239"/>
                <a:gd name="connsiteX28" fmla="*/ 1076108 w 1792010"/>
                <a:gd name="connsiteY28" fmla="*/ 1589478 h 1796239"/>
                <a:gd name="connsiteX29" fmla="*/ 898869 w 1792010"/>
                <a:gd name="connsiteY29" fmla="*/ 1612479 h 1796239"/>
                <a:gd name="connsiteX30" fmla="*/ 795635 w 1792010"/>
                <a:gd name="connsiteY30" fmla="*/ 1796239 h 1796239"/>
                <a:gd name="connsiteX31" fmla="*/ 530840 w 1792010"/>
                <a:gd name="connsiteY31" fmla="*/ 1726127 h 1796239"/>
                <a:gd name="connsiteX32" fmla="*/ 534419 w 1792010"/>
                <a:gd name="connsiteY32" fmla="*/ 1515981 h 1796239"/>
                <a:gd name="connsiteX33" fmla="*/ 384791 w 1792010"/>
                <a:gd name="connsiteY33" fmla="*/ 1400008 h 1796239"/>
                <a:gd name="connsiteX34" fmla="*/ 388223 w 1792010"/>
                <a:gd name="connsiteY34" fmla="*/ 1407281 h 1796239"/>
                <a:gd name="connsiteX35" fmla="*/ 166784 w 1792010"/>
                <a:gd name="connsiteY35" fmla="*/ 1449671 h 1796239"/>
                <a:gd name="connsiteX36" fmla="*/ 50929 w 1792010"/>
                <a:gd name="connsiteY36" fmla="*/ 1204159 h 1796239"/>
                <a:gd name="connsiteX37" fmla="*/ 200689 w 1792010"/>
                <a:gd name="connsiteY37" fmla="*/ 1084166 h 1796239"/>
                <a:gd name="connsiteX38" fmla="*/ 176341 w 1792010"/>
                <a:gd name="connsiteY38" fmla="*/ 904529 h 1796239"/>
                <a:gd name="connsiteX39" fmla="*/ 0 w 1792010"/>
                <a:gd name="connsiteY39" fmla="*/ 807794 h 1796239"/>
                <a:gd name="connsiteX40" fmla="*/ 70951 w 1792010"/>
                <a:gd name="connsiteY40" fmla="*/ 546132 h 1796239"/>
                <a:gd name="connsiteX41" fmla="*/ 273028 w 1792010"/>
                <a:gd name="connsiteY41" fmla="*/ 549491 h 1796239"/>
                <a:gd name="connsiteX42" fmla="*/ 370996 w 1792010"/>
                <a:gd name="connsiteY42" fmla="*/ 419078 h 1796239"/>
                <a:gd name="connsiteX43" fmla="*/ 303314 w 1792010"/>
                <a:gd name="connsiteY43" fmla="*/ 212794 h 1796239"/>
                <a:gd name="connsiteX44" fmla="*/ 535794 w 1792010"/>
                <a:gd name="connsiteY44" fmla="*/ 69242 h 1796239"/>
                <a:gd name="connsiteX45" fmla="*/ 698144 w 1792010"/>
                <a:gd name="connsiteY45" fmla="*/ 223973 h 1796239"/>
                <a:gd name="connsiteX46" fmla="*/ 696512 w 1792010"/>
                <a:gd name="connsiteY46" fmla="*/ 224981 h 1796239"/>
                <a:gd name="connsiteX47" fmla="*/ 896341 w 1792010"/>
                <a:gd name="connsiteY47" fmla="*/ 196709 h 1796239"/>
                <a:gd name="connsiteX48" fmla="*/ 889414 w 1792010"/>
                <a:gd name="connsiteY48" fmla="*/ 194876 h 1796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792010" h="1796239">
                  <a:moveTo>
                    <a:pt x="1702614" y="878442"/>
                  </a:moveTo>
                  <a:lnTo>
                    <a:pt x="1710060" y="883022"/>
                  </a:lnTo>
                  <a:lnTo>
                    <a:pt x="1702614" y="881183"/>
                  </a:lnTo>
                  <a:close/>
                  <a:moveTo>
                    <a:pt x="896004" y="384279"/>
                  </a:moveTo>
                  <a:cubicBezTo>
                    <a:pt x="610735" y="384279"/>
                    <a:pt x="379479" y="615535"/>
                    <a:pt x="379479" y="900804"/>
                  </a:cubicBezTo>
                  <a:cubicBezTo>
                    <a:pt x="379479" y="1186073"/>
                    <a:pt x="610735" y="1417329"/>
                    <a:pt x="896004" y="1417329"/>
                  </a:cubicBezTo>
                  <a:cubicBezTo>
                    <a:pt x="1181273" y="1417329"/>
                    <a:pt x="1412529" y="1186073"/>
                    <a:pt x="1412529" y="900804"/>
                  </a:cubicBezTo>
                  <a:cubicBezTo>
                    <a:pt x="1412529" y="615535"/>
                    <a:pt x="1181273" y="384279"/>
                    <a:pt x="896004" y="384279"/>
                  </a:cubicBezTo>
                  <a:close/>
                  <a:moveTo>
                    <a:pt x="998892" y="0"/>
                  </a:moveTo>
                  <a:lnTo>
                    <a:pt x="1263685" y="70112"/>
                  </a:lnTo>
                  <a:lnTo>
                    <a:pt x="1259890" y="292970"/>
                  </a:lnTo>
                  <a:lnTo>
                    <a:pt x="1252964" y="291136"/>
                  </a:lnTo>
                  <a:cubicBezTo>
                    <a:pt x="1309401" y="322522"/>
                    <a:pt x="1360410" y="361009"/>
                    <a:pt x="1403555" y="406648"/>
                  </a:cubicBezTo>
                  <a:lnTo>
                    <a:pt x="1604328" y="357315"/>
                  </a:lnTo>
                  <a:lnTo>
                    <a:pt x="1733027" y="596499"/>
                  </a:lnTo>
                  <a:lnTo>
                    <a:pt x="1589970" y="723947"/>
                  </a:lnTo>
                  <a:cubicBezTo>
                    <a:pt x="1607903" y="788494"/>
                    <a:pt x="1616355" y="856084"/>
                    <a:pt x="1613321" y="924788"/>
                  </a:cubicBezTo>
                  <a:lnTo>
                    <a:pt x="1792010" y="1022811"/>
                  </a:lnTo>
                  <a:lnTo>
                    <a:pt x="1721058" y="1284473"/>
                  </a:lnTo>
                  <a:lnTo>
                    <a:pt x="1504230" y="1280870"/>
                  </a:lnTo>
                  <a:cubicBezTo>
                    <a:pt x="1476815" y="1326134"/>
                    <a:pt x="1443601" y="1366958"/>
                    <a:pt x="1406384" y="1403402"/>
                  </a:cubicBezTo>
                  <a:lnTo>
                    <a:pt x="1477592" y="1587057"/>
                  </a:lnTo>
                  <a:lnTo>
                    <a:pt x="1253035" y="1742435"/>
                  </a:lnTo>
                  <a:lnTo>
                    <a:pt x="1163834" y="1665910"/>
                  </a:lnTo>
                  <a:lnTo>
                    <a:pt x="1163667" y="1666097"/>
                  </a:lnTo>
                  <a:lnTo>
                    <a:pt x="1144343" y="1649188"/>
                  </a:lnTo>
                  <a:lnTo>
                    <a:pt x="1082710" y="1596313"/>
                  </a:lnTo>
                  <a:lnTo>
                    <a:pt x="1083384" y="1595846"/>
                  </a:lnTo>
                  <a:lnTo>
                    <a:pt x="1076108" y="1589478"/>
                  </a:lnTo>
                  <a:cubicBezTo>
                    <a:pt x="1019150" y="1605403"/>
                    <a:pt x="959511" y="1612813"/>
                    <a:pt x="898869" y="1612479"/>
                  </a:cubicBezTo>
                  <a:lnTo>
                    <a:pt x="795635" y="1796239"/>
                  </a:lnTo>
                  <a:lnTo>
                    <a:pt x="530840" y="1726127"/>
                  </a:lnTo>
                  <a:lnTo>
                    <a:pt x="534419" y="1515981"/>
                  </a:lnTo>
                  <a:cubicBezTo>
                    <a:pt x="478307" y="1484379"/>
                    <a:pt x="427627" y="1445732"/>
                    <a:pt x="384791" y="1400008"/>
                  </a:cubicBezTo>
                  <a:lnTo>
                    <a:pt x="388223" y="1407281"/>
                  </a:lnTo>
                  <a:lnTo>
                    <a:pt x="166784" y="1449671"/>
                  </a:lnTo>
                  <a:lnTo>
                    <a:pt x="50929" y="1204159"/>
                  </a:lnTo>
                  <a:lnTo>
                    <a:pt x="200689" y="1084166"/>
                  </a:lnTo>
                  <a:cubicBezTo>
                    <a:pt x="184704" y="1026270"/>
                    <a:pt x="176353" y="965934"/>
                    <a:pt x="176341" y="904529"/>
                  </a:cubicBezTo>
                  <a:lnTo>
                    <a:pt x="0" y="807794"/>
                  </a:lnTo>
                  <a:lnTo>
                    <a:pt x="70951" y="546132"/>
                  </a:lnTo>
                  <a:lnTo>
                    <a:pt x="273028" y="549491"/>
                  </a:lnTo>
                  <a:cubicBezTo>
                    <a:pt x="300443" y="501683"/>
                    <a:pt x="333547" y="458094"/>
                    <a:pt x="370996" y="419078"/>
                  </a:cubicBezTo>
                  <a:lnTo>
                    <a:pt x="303314" y="212794"/>
                  </a:lnTo>
                  <a:lnTo>
                    <a:pt x="535794" y="69242"/>
                  </a:lnTo>
                  <a:lnTo>
                    <a:pt x="698144" y="223973"/>
                  </a:lnTo>
                  <a:lnTo>
                    <a:pt x="696512" y="224981"/>
                  </a:lnTo>
                  <a:cubicBezTo>
                    <a:pt x="760334" y="205136"/>
                    <a:pt x="827716" y="195964"/>
                    <a:pt x="896341" y="196709"/>
                  </a:cubicBezTo>
                  <a:lnTo>
                    <a:pt x="889414" y="19487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3" name="자유형: 도형 116">
              <a:extLst>
                <a:ext uri="{FF2B5EF4-FFF2-40B4-BE49-F238E27FC236}">
                  <a16:creationId xmlns:a16="http://schemas.microsoft.com/office/drawing/2014/main" id="{8CD8ED92-DD88-4B6D-8977-21BC11AF7608}"/>
                </a:ext>
              </a:extLst>
            </p:cNvPr>
            <p:cNvSpPr/>
            <p:nvPr/>
          </p:nvSpPr>
          <p:spPr>
            <a:xfrm>
              <a:off x="4708647" y="4079451"/>
              <a:ext cx="1127407" cy="1130068"/>
            </a:xfrm>
            <a:custGeom>
              <a:avLst/>
              <a:gdLst>
                <a:gd name="connsiteX0" fmla="*/ 1702614 w 1792010"/>
                <a:gd name="connsiteY0" fmla="*/ 878442 h 1796239"/>
                <a:gd name="connsiteX1" fmla="*/ 1710060 w 1792010"/>
                <a:gd name="connsiteY1" fmla="*/ 883022 h 1796239"/>
                <a:gd name="connsiteX2" fmla="*/ 1702614 w 1792010"/>
                <a:gd name="connsiteY2" fmla="*/ 881183 h 1796239"/>
                <a:gd name="connsiteX3" fmla="*/ 896004 w 1792010"/>
                <a:gd name="connsiteY3" fmla="*/ 384279 h 1796239"/>
                <a:gd name="connsiteX4" fmla="*/ 379479 w 1792010"/>
                <a:gd name="connsiteY4" fmla="*/ 900804 h 1796239"/>
                <a:gd name="connsiteX5" fmla="*/ 896004 w 1792010"/>
                <a:gd name="connsiteY5" fmla="*/ 1417329 h 1796239"/>
                <a:gd name="connsiteX6" fmla="*/ 1412529 w 1792010"/>
                <a:gd name="connsiteY6" fmla="*/ 900804 h 1796239"/>
                <a:gd name="connsiteX7" fmla="*/ 896004 w 1792010"/>
                <a:gd name="connsiteY7" fmla="*/ 384279 h 1796239"/>
                <a:gd name="connsiteX8" fmla="*/ 998892 w 1792010"/>
                <a:gd name="connsiteY8" fmla="*/ 0 h 1796239"/>
                <a:gd name="connsiteX9" fmla="*/ 1263685 w 1792010"/>
                <a:gd name="connsiteY9" fmla="*/ 70112 h 1796239"/>
                <a:gd name="connsiteX10" fmla="*/ 1259890 w 1792010"/>
                <a:gd name="connsiteY10" fmla="*/ 292970 h 1796239"/>
                <a:gd name="connsiteX11" fmla="*/ 1252964 w 1792010"/>
                <a:gd name="connsiteY11" fmla="*/ 291136 h 1796239"/>
                <a:gd name="connsiteX12" fmla="*/ 1403555 w 1792010"/>
                <a:gd name="connsiteY12" fmla="*/ 406648 h 1796239"/>
                <a:gd name="connsiteX13" fmla="*/ 1604328 w 1792010"/>
                <a:gd name="connsiteY13" fmla="*/ 357315 h 1796239"/>
                <a:gd name="connsiteX14" fmla="*/ 1733027 w 1792010"/>
                <a:gd name="connsiteY14" fmla="*/ 596499 h 1796239"/>
                <a:gd name="connsiteX15" fmla="*/ 1589970 w 1792010"/>
                <a:gd name="connsiteY15" fmla="*/ 723947 h 1796239"/>
                <a:gd name="connsiteX16" fmla="*/ 1613321 w 1792010"/>
                <a:gd name="connsiteY16" fmla="*/ 924788 h 1796239"/>
                <a:gd name="connsiteX17" fmla="*/ 1792010 w 1792010"/>
                <a:gd name="connsiteY17" fmla="*/ 1022811 h 1796239"/>
                <a:gd name="connsiteX18" fmla="*/ 1721058 w 1792010"/>
                <a:gd name="connsiteY18" fmla="*/ 1284473 h 1796239"/>
                <a:gd name="connsiteX19" fmla="*/ 1504230 w 1792010"/>
                <a:gd name="connsiteY19" fmla="*/ 1280870 h 1796239"/>
                <a:gd name="connsiteX20" fmla="*/ 1406384 w 1792010"/>
                <a:gd name="connsiteY20" fmla="*/ 1403402 h 1796239"/>
                <a:gd name="connsiteX21" fmla="*/ 1477592 w 1792010"/>
                <a:gd name="connsiteY21" fmla="*/ 1587057 h 1796239"/>
                <a:gd name="connsiteX22" fmla="*/ 1253035 w 1792010"/>
                <a:gd name="connsiteY22" fmla="*/ 1742435 h 1796239"/>
                <a:gd name="connsiteX23" fmla="*/ 1163834 w 1792010"/>
                <a:gd name="connsiteY23" fmla="*/ 1665910 h 1796239"/>
                <a:gd name="connsiteX24" fmla="*/ 1163667 w 1792010"/>
                <a:gd name="connsiteY24" fmla="*/ 1666097 h 1796239"/>
                <a:gd name="connsiteX25" fmla="*/ 1144343 w 1792010"/>
                <a:gd name="connsiteY25" fmla="*/ 1649188 h 1796239"/>
                <a:gd name="connsiteX26" fmla="*/ 1082710 w 1792010"/>
                <a:gd name="connsiteY26" fmla="*/ 1596313 h 1796239"/>
                <a:gd name="connsiteX27" fmla="*/ 1083384 w 1792010"/>
                <a:gd name="connsiteY27" fmla="*/ 1595846 h 1796239"/>
                <a:gd name="connsiteX28" fmla="*/ 1076108 w 1792010"/>
                <a:gd name="connsiteY28" fmla="*/ 1589478 h 1796239"/>
                <a:gd name="connsiteX29" fmla="*/ 898869 w 1792010"/>
                <a:gd name="connsiteY29" fmla="*/ 1612479 h 1796239"/>
                <a:gd name="connsiteX30" fmla="*/ 795635 w 1792010"/>
                <a:gd name="connsiteY30" fmla="*/ 1796239 h 1796239"/>
                <a:gd name="connsiteX31" fmla="*/ 530840 w 1792010"/>
                <a:gd name="connsiteY31" fmla="*/ 1726127 h 1796239"/>
                <a:gd name="connsiteX32" fmla="*/ 534419 w 1792010"/>
                <a:gd name="connsiteY32" fmla="*/ 1515981 h 1796239"/>
                <a:gd name="connsiteX33" fmla="*/ 384791 w 1792010"/>
                <a:gd name="connsiteY33" fmla="*/ 1400008 h 1796239"/>
                <a:gd name="connsiteX34" fmla="*/ 388223 w 1792010"/>
                <a:gd name="connsiteY34" fmla="*/ 1407281 h 1796239"/>
                <a:gd name="connsiteX35" fmla="*/ 166784 w 1792010"/>
                <a:gd name="connsiteY35" fmla="*/ 1449671 h 1796239"/>
                <a:gd name="connsiteX36" fmla="*/ 50929 w 1792010"/>
                <a:gd name="connsiteY36" fmla="*/ 1204159 h 1796239"/>
                <a:gd name="connsiteX37" fmla="*/ 200689 w 1792010"/>
                <a:gd name="connsiteY37" fmla="*/ 1084166 h 1796239"/>
                <a:gd name="connsiteX38" fmla="*/ 176341 w 1792010"/>
                <a:gd name="connsiteY38" fmla="*/ 904529 h 1796239"/>
                <a:gd name="connsiteX39" fmla="*/ 0 w 1792010"/>
                <a:gd name="connsiteY39" fmla="*/ 807794 h 1796239"/>
                <a:gd name="connsiteX40" fmla="*/ 70951 w 1792010"/>
                <a:gd name="connsiteY40" fmla="*/ 546132 h 1796239"/>
                <a:gd name="connsiteX41" fmla="*/ 273028 w 1792010"/>
                <a:gd name="connsiteY41" fmla="*/ 549491 h 1796239"/>
                <a:gd name="connsiteX42" fmla="*/ 370996 w 1792010"/>
                <a:gd name="connsiteY42" fmla="*/ 419078 h 1796239"/>
                <a:gd name="connsiteX43" fmla="*/ 303314 w 1792010"/>
                <a:gd name="connsiteY43" fmla="*/ 212794 h 1796239"/>
                <a:gd name="connsiteX44" fmla="*/ 535794 w 1792010"/>
                <a:gd name="connsiteY44" fmla="*/ 69242 h 1796239"/>
                <a:gd name="connsiteX45" fmla="*/ 698144 w 1792010"/>
                <a:gd name="connsiteY45" fmla="*/ 223973 h 1796239"/>
                <a:gd name="connsiteX46" fmla="*/ 696512 w 1792010"/>
                <a:gd name="connsiteY46" fmla="*/ 224981 h 1796239"/>
                <a:gd name="connsiteX47" fmla="*/ 896341 w 1792010"/>
                <a:gd name="connsiteY47" fmla="*/ 196709 h 1796239"/>
                <a:gd name="connsiteX48" fmla="*/ 889414 w 1792010"/>
                <a:gd name="connsiteY48" fmla="*/ 194876 h 1796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792010" h="1796239">
                  <a:moveTo>
                    <a:pt x="1702614" y="878442"/>
                  </a:moveTo>
                  <a:lnTo>
                    <a:pt x="1710060" y="883022"/>
                  </a:lnTo>
                  <a:lnTo>
                    <a:pt x="1702614" y="881183"/>
                  </a:lnTo>
                  <a:close/>
                  <a:moveTo>
                    <a:pt x="896004" y="384279"/>
                  </a:moveTo>
                  <a:cubicBezTo>
                    <a:pt x="610735" y="384279"/>
                    <a:pt x="379479" y="615535"/>
                    <a:pt x="379479" y="900804"/>
                  </a:cubicBezTo>
                  <a:cubicBezTo>
                    <a:pt x="379479" y="1186073"/>
                    <a:pt x="610735" y="1417329"/>
                    <a:pt x="896004" y="1417329"/>
                  </a:cubicBezTo>
                  <a:cubicBezTo>
                    <a:pt x="1181273" y="1417329"/>
                    <a:pt x="1412529" y="1186073"/>
                    <a:pt x="1412529" y="900804"/>
                  </a:cubicBezTo>
                  <a:cubicBezTo>
                    <a:pt x="1412529" y="615535"/>
                    <a:pt x="1181273" y="384279"/>
                    <a:pt x="896004" y="384279"/>
                  </a:cubicBezTo>
                  <a:close/>
                  <a:moveTo>
                    <a:pt x="998892" y="0"/>
                  </a:moveTo>
                  <a:lnTo>
                    <a:pt x="1263685" y="70112"/>
                  </a:lnTo>
                  <a:lnTo>
                    <a:pt x="1259890" y="292970"/>
                  </a:lnTo>
                  <a:lnTo>
                    <a:pt x="1252964" y="291136"/>
                  </a:lnTo>
                  <a:cubicBezTo>
                    <a:pt x="1309401" y="322522"/>
                    <a:pt x="1360410" y="361009"/>
                    <a:pt x="1403555" y="406648"/>
                  </a:cubicBezTo>
                  <a:lnTo>
                    <a:pt x="1604328" y="357315"/>
                  </a:lnTo>
                  <a:lnTo>
                    <a:pt x="1733027" y="596499"/>
                  </a:lnTo>
                  <a:lnTo>
                    <a:pt x="1589970" y="723947"/>
                  </a:lnTo>
                  <a:cubicBezTo>
                    <a:pt x="1607903" y="788494"/>
                    <a:pt x="1616355" y="856084"/>
                    <a:pt x="1613321" y="924788"/>
                  </a:cubicBezTo>
                  <a:lnTo>
                    <a:pt x="1792010" y="1022811"/>
                  </a:lnTo>
                  <a:lnTo>
                    <a:pt x="1721058" y="1284473"/>
                  </a:lnTo>
                  <a:lnTo>
                    <a:pt x="1504230" y="1280870"/>
                  </a:lnTo>
                  <a:cubicBezTo>
                    <a:pt x="1476815" y="1326134"/>
                    <a:pt x="1443601" y="1366958"/>
                    <a:pt x="1406384" y="1403402"/>
                  </a:cubicBezTo>
                  <a:lnTo>
                    <a:pt x="1477592" y="1587057"/>
                  </a:lnTo>
                  <a:lnTo>
                    <a:pt x="1253035" y="1742435"/>
                  </a:lnTo>
                  <a:lnTo>
                    <a:pt x="1163834" y="1665910"/>
                  </a:lnTo>
                  <a:lnTo>
                    <a:pt x="1163667" y="1666097"/>
                  </a:lnTo>
                  <a:lnTo>
                    <a:pt x="1144343" y="1649188"/>
                  </a:lnTo>
                  <a:lnTo>
                    <a:pt x="1082710" y="1596313"/>
                  </a:lnTo>
                  <a:lnTo>
                    <a:pt x="1083384" y="1595846"/>
                  </a:lnTo>
                  <a:lnTo>
                    <a:pt x="1076108" y="1589478"/>
                  </a:lnTo>
                  <a:cubicBezTo>
                    <a:pt x="1019150" y="1605403"/>
                    <a:pt x="959511" y="1612813"/>
                    <a:pt x="898869" y="1612479"/>
                  </a:cubicBezTo>
                  <a:lnTo>
                    <a:pt x="795635" y="1796239"/>
                  </a:lnTo>
                  <a:lnTo>
                    <a:pt x="530840" y="1726127"/>
                  </a:lnTo>
                  <a:lnTo>
                    <a:pt x="534419" y="1515981"/>
                  </a:lnTo>
                  <a:cubicBezTo>
                    <a:pt x="478307" y="1484379"/>
                    <a:pt x="427627" y="1445732"/>
                    <a:pt x="384791" y="1400008"/>
                  </a:cubicBezTo>
                  <a:lnTo>
                    <a:pt x="388223" y="1407281"/>
                  </a:lnTo>
                  <a:lnTo>
                    <a:pt x="166784" y="1449671"/>
                  </a:lnTo>
                  <a:lnTo>
                    <a:pt x="50929" y="1204159"/>
                  </a:lnTo>
                  <a:lnTo>
                    <a:pt x="200689" y="1084166"/>
                  </a:lnTo>
                  <a:cubicBezTo>
                    <a:pt x="184704" y="1026270"/>
                    <a:pt x="176353" y="965934"/>
                    <a:pt x="176341" y="904529"/>
                  </a:cubicBezTo>
                  <a:lnTo>
                    <a:pt x="0" y="807794"/>
                  </a:lnTo>
                  <a:lnTo>
                    <a:pt x="70951" y="546132"/>
                  </a:lnTo>
                  <a:lnTo>
                    <a:pt x="273028" y="549491"/>
                  </a:lnTo>
                  <a:cubicBezTo>
                    <a:pt x="300443" y="501683"/>
                    <a:pt x="333547" y="458094"/>
                    <a:pt x="370996" y="419078"/>
                  </a:cubicBezTo>
                  <a:lnTo>
                    <a:pt x="303314" y="212794"/>
                  </a:lnTo>
                  <a:lnTo>
                    <a:pt x="535794" y="69242"/>
                  </a:lnTo>
                  <a:lnTo>
                    <a:pt x="698144" y="223973"/>
                  </a:lnTo>
                  <a:lnTo>
                    <a:pt x="696512" y="224981"/>
                  </a:lnTo>
                  <a:cubicBezTo>
                    <a:pt x="760334" y="205136"/>
                    <a:pt x="827716" y="195964"/>
                    <a:pt x="896341" y="196709"/>
                  </a:cubicBezTo>
                  <a:lnTo>
                    <a:pt x="889414" y="19487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24" name="Rounded Rectangle 25">
            <a:extLst>
              <a:ext uri="{FF2B5EF4-FFF2-40B4-BE49-F238E27FC236}">
                <a16:creationId xmlns:a16="http://schemas.microsoft.com/office/drawing/2014/main" id="{E34D3E27-0998-4764-98BE-D7873E83658C}"/>
              </a:ext>
            </a:extLst>
          </p:cNvPr>
          <p:cNvSpPr/>
          <p:nvPr/>
        </p:nvSpPr>
        <p:spPr>
          <a:xfrm>
            <a:off x="4816559" y="2871987"/>
            <a:ext cx="435772" cy="319352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Trapezoid 22">
            <a:extLst>
              <a:ext uri="{FF2B5EF4-FFF2-40B4-BE49-F238E27FC236}">
                <a16:creationId xmlns:a16="http://schemas.microsoft.com/office/drawing/2014/main" id="{BAFBCD13-900C-49DD-B507-A3693BD8D30D}"/>
              </a:ext>
            </a:extLst>
          </p:cNvPr>
          <p:cNvSpPr>
            <a:spLocks noChangeAspect="1"/>
          </p:cNvSpPr>
          <p:nvPr/>
        </p:nvSpPr>
        <p:spPr>
          <a:xfrm>
            <a:off x="7353444" y="3988720"/>
            <a:ext cx="461850" cy="234952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Freeform 53">
            <a:extLst>
              <a:ext uri="{FF2B5EF4-FFF2-40B4-BE49-F238E27FC236}">
                <a16:creationId xmlns:a16="http://schemas.microsoft.com/office/drawing/2014/main" id="{F415846F-341B-4280-9CDC-E0B7D1957E78}"/>
              </a:ext>
            </a:extLst>
          </p:cNvPr>
          <p:cNvSpPr/>
          <p:nvPr/>
        </p:nvSpPr>
        <p:spPr>
          <a:xfrm>
            <a:off x="4813952" y="4854786"/>
            <a:ext cx="370902" cy="380272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Freeform 55">
            <a:extLst>
              <a:ext uri="{FF2B5EF4-FFF2-40B4-BE49-F238E27FC236}">
                <a16:creationId xmlns:a16="http://schemas.microsoft.com/office/drawing/2014/main" id="{60CCAEAB-13DD-4320-87B2-C136EFC0EB95}"/>
              </a:ext>
            </a:extLst>
          </p:cNvPr>
          <p:cNvSpPr/>
          <p:nvPr/>
        </p:nvSpPr>
        <p:spPr>
          <a:xfrm rot="2700000">
            <a:off x="5927926" y="3679289"/>
            <a:ext cx="306172" cy="75022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CC3583-1C58-417E-B31E-BE5DB129ACCB}"/>
              </a:ext>
            </a:extLst>
          </p:cNvPr>
          <p:cNvSpPr txBox="1"/>
          <p:nvPr/>
        </p:nvSpPr>
        <p:spPr>
          <a:xfrm>
            <a:off x="4322151" y="84176"/>
            <a:ext cx="7431671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3200" dirty="0">
                <a:solidFill>
                  <a:schemeClr val="accent4"/>
                </a:solidFill>
                <a:cs typeface="Arial" pitchFamily="34" charset="0"/>
              </a:rPr>
              <a:t>ALLPPT</a:t>
            </a:r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 Layout Clean Text </a:t>
            </a:r>
            <a:r>
              <a:rPr lang="en-GB" altLang="ko-KR" sz="3200" dirty="0">
                <a:solidFill>
                  <a:schemeClr val="accent4"/>
                </a:solidFill>
                <a:cs typeface="Arial" pitchFamily="34" charset="0"/>
              </a:rPr>
              <a:t>Slide</a:t>
            </a:r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 </a:t>
            </a:r>
          </a:p>
          <a:p>
            <a:pPr algn="r"/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for your Presentation</a:t>
            </a:r>
            <a:endParaRPr lang="ko-KR" altLang="en-US" sz="3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2BF9D3-A5E3-477F-A7B8-35049F55BE76}"/>
              </a:ext>
            </a:extLst>
          </p:cNvPr>
          <p:cNvSpPr txBox="1"/>
          <p:nvPr/>
        </p:nvSpPr>
        <p:spPr>
          <a:xfrm>
            <a:off x="512805" y="5937352"/>
            <a:ext cx="10681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Easy to change colors, photos.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Easy to change colors, photos. 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12AAF4A-0EFC-45A9-8E1F-C07103D779EB}"/>
              </a:ext>
            </a:extLst>
          </p:cNvPr>
          <p:cNvSpPr/>
          <p:nvPr/>
        </p:nvSpPr>
        <p:spPr>
          <a:xfrm>
            <a:off x="1" y="1416818"/>
            <a:ext cx="12185900" cy="4149969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BA8E493-B9CE-4817-8FDB-51C2A0E3CBCF}"/>
              </a:ext>
            </a:extLst>
          </p:cNvPr>
          <p:cNvCxnSpPr>
            <a:cxnSpLocks/>
            <a:stCxn id="4" idx="1"/>
            <a:endCxn id="4" idx="3"/>
          </p:cNvCxnSpPr>
          <p:nvPr/>
        </p:nvCxnSpPr>
        <p:spPr>
          <a:xfrm>
            <a:off x="1" y="3491803"/>
            <a:ext cx="121859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5F0C3568-C222-4331-B1F0-92882F942A25}"/>
              </a:ext>
            </a:extLst>
          </p:cNvPr>
          <p:cNvSpPr/>
          <p:nvPr/>
        </p:nvSpPr>
        <p:spPr>
          <a:xfrm>
            <a:off x="1521490" y="3423138"/>
            <a:ext cx="152396" cy="15239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B679AF3-65C0-464A-B7DA-870F7453E8FA}"/>
              </a:ext>
            </a:extLst>
          </p:cNvPr>
          <p:cNvSpPr/>
          <p:nvPr/>
        </p:nvSpPr>
        <p:spPr>
          <a:xfrm>
            <a:off x="3399958" y="3423138"/>
            <a:ext cx="152396" cy="15239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5AA3DA7-3E14-47B2-8621-CB22BF560D15}"/>
              </a:ext>
            </a:extLst>
          </p:cNvPr>
          <p:cNvSpPr/>
          <p:nvPr/>
        </p:nvSpPr>
        <p:spPr>
          <a:xfrm>
            <a:off x="5278426" y="3423138"/>
            <a:ext cx="152396" cy="15239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5BC7725-60D3-47CB-B99D-2788094FBE92}"/>
              </a:ext>
            </a:extLst>
          </p:cNvPr>
          <p:cNvSpPr/>
          <p:nvPr/>
        </p:nvSpPr>
        <p:spPr>
          <a:xfrm>
            <a:off x="7156894" y="3423138"/>
            <a:ext cx="152396" cy="15239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55F8ACA-1253-416B-A9D5-F88D80FEA31A}"/>
              </a:ext>
            </a:extLst>
          </p:cNvPr>
          <p:cNvSpPr/>
          <p:nvPr/>
        </p:nvSpPr>
        <p:spPr>
          <a:xfrm>
            <a:off x="9035362" y="3423138"/>
            <a:ext cx="152396" cy="15239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B358D16-3DB6-49D8-87C7-77542710ACB0}"/>
              </a:ext>
            </a:extLst>
          </p:cNvPr>
          <p:cNvSpPr/>
          <p:nvPr/>
        </p:nvSpPr>
        <p:spPr>
          <a:xfrm>
            <a:off x="10913830" y="3423138"/>
            <a:ext cx="152396" cy="15239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0">
            <a:extLst>
              <a:ext uri="{FF2B5EF4-FFF2-40B4-BE49-F238E27FC236}">
                <a16:creationId xmlns:a16="http://schemas.microsoft.com/office/drawing/2014/main" id="{03CE3A7C-F799-4A06-998E-EC2C44BA0E58}"/>
              </a:ext>
            </a:extLst>
          </p:cNvPr>
          <p:cNvSpPr/>
          <p:nvPr/>
        </p:nvSpPr>
        <p:spPr>
          <a:xfrm>
            <a:off x="8925475" y="2614100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6" name="Trapezoid 13">
            <a:extLst>
              <a:ext uri="{FF2B5EF4-FFF2-40B4-BE49-F238E27FC236}">
                <a16:creationId xmlns:a16="http://schemas.microsoft.com/office/drawing/2014/main" id="{E789351B-F759-416D-93D2-CD9453CE7C9D}"/>
              </a:ext>
            </a:extLst>
          </p:cNvPr>
          <p:cNvSpPr/>
          <p:nvPr/>
        </p:nvSpPr>
        <p:spPr>
          <a:xfrm>
            <a:off x="3211234" y="3934755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7" name="Rounded Rectangle 7">
            <a:extLst>
              <a:ext uri="{FF2B5EF4-FFF2-40B4-BE49-F238E27FC236}">
                <a16:creationId xmlns:a16="http://schemas.microsoft.com/office/drawing/2014/main" id="{862BC271-B0D4-4732-B2F1-8264295DE493}"/>
              </a:ext>
            </a:extLst>
          </p:cNvPr>
          <p:cNvSpPr/>
          <p:nvPr/>
        </p:nvSpPr>
        <p:spPr>
          <a:xfrm>
            <a:off x="7097445" y="3924015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8" name="Rectangle 18">
            <a:extLst>
              <a:ext uri="{FF2B5EF4-FFF2-40B4-BE49-F238E27FC236}">
                <a16:creationId xmlns:a16="http://schemas.microsoft.com/office/drawing/2014/main" id="{96EE3761-64C8-4FED-8B68-CB94617793B2}"/>
              </a:ext>
            </a:extLst>
          </p:cNvPr>
          <p:cNvSpPr/>
          <p:nvPr/>
        </p:nvSpPr>
        <p:spPr>
          <a:xfrm>
            <a:off x="5109097" y="2665286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9" name="Rounded Rectangle 6">
            <a:extLst>
              <a:ext uri="{FF2B5EF4-FFF2-40B4-BE49-F238E27FC236}">
                <a16:creationId xmlns:a16="http://schemas.microsoft.com/office/drawing/2014/main" id="{A2329C95-2C8C-42F8-99C4-6BDCE2564CEB}"/>
              </a:ext>
            </a:extLst>
          </p:cNvPr>
          <p:cNvSpPr/>
          <p:nvPr/>
        </p:nvSpPr>
        <p:spPr>
          <a:xfrm>
            <a:off x="1343611" y="260204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1" name="Freeform 53">
            <a:extLst>
              <a:ext uri="{FF2B5EF4-FFF2-40B4-BE49-F238E27FC236}">
                <a16:creationId xmlns:a16="http://schemas.microsoft.com/office/drawing/2014/main" id="{3D69D997-6574-4413-A9E5-32224CC7C14F}"/>
              </a:ext>
            </a:extLst>
          </p:cNvPr>
          <p:cNvSpPr/>
          <p:nvPr/>
        </p:nvSpPr>
        <p:spPr>
          <a:xfrm>
            <a:off x="10880775" y="3968626"/>
            <a:ext cx="370902" cy="380272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B264A8F-5DC5-42E3-BD94-26729A369DA1}"/>
              </a:ext>
            </a:extLst>
          </p:cNvPr>
          <p:cNvGrpSpPr/>
          <p:nvPr/>
        </p:nvGrpSpPr>
        <p:grpSpPr>
          <a:xfrm>
            <a:off x="747763" y="3818814"/>
            <a:ext cx="1699847" cy="1048024"/>
            <a:chOff x="803640" y="3362835"/>
            <a:chExt cx="2059657" cy="1048024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DF545F8-70BD-41FA-9A2F-EF24910CFD4E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77D024A-A07F-407B-B455-F5AC2A75FA47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D1186BC-9138-4AE1-9ECE-F735106794E9}"/>
              </a:ext>
            </a:extLst>
          </p:cNvPr>
          <p:cNvGrpSpPr/>
          <p:nvPr/>
        </p:nvGrpSpPr>
        <p:grpSpPr>
          <a:xfrm>
            <a:off x="4504702" y="3818814"/>
            <a:ext cx="1699847" cy="1048024"/>
            <a:chOff x="803640" y="3362835"/>
            <a:chExt cx="2059657" cy="1048024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0C9CA8D-C9AE-467F-847A-0DE88A4A5D5C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20CEB32-3FCB-4FE5-9767-C6D7D75A8194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911D25F-6824-4F21-9497-F194EC746996}"/>
              </a:ext>
            </a:extLst>
          </p:cNvPr>
          <p:cNvGrpSpPr/>
          <p:nvPr/>
        </p:nvGrpSpPr>
        <p:grpSpPr>
          <a:xfrm>
            <a:off x="8261641" y="3818814"/>
            <a:ext cx="1699847" cy="1048024"/>
            <a:chOff x="803640" y="3362835"/>
            <a:chExt cx="2059657" cy="1048024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9A5F06C-AFE7-4283-95CE-7FA6D5BB8C2C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BDCA4FE-BDCF-4C24-8C78-D774B5506043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E09C1ED-0F39-42FE-BB6B-12AA8AE1B0D2}"/>
              </a:ext>
            </a:extLst>
          </p:cNvPr>
          <p:cNvGrpSpPr/>
          <p:nvPr/>
        </p:nvGrpSpPr>
        <p:grpSpPr>
          <a:xfrm>
            <a:off x="2620367" y="2153639"/>
            <a:ext cx="1699847" cy="1048024"/>
            <a:chOff x="803640" y="3362835"/>
            <a:chExt cx="2059657" cy="1048024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904BF27-B90C-4462-A423-83DF8187D892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60A9BD4-4FF5-4C42-96DF-2C966D08E929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0535216-B227-4C53-A09B-86114F180501}"/>
              </a:ext>
            </a:extLst>
          </p:cNvPr>
          <p:cNvGrpSpPr/>
          <p:nvPr/>
        </p:nvGrpSpPr>
        <p:grpSpPr>
          <a:xfrm>
            <a:off x="6377306" y="2153639"/>
            <a:ext cx="1699847" cy="1048024"/>
            <a:chOff x="803640" y="3362835"/>
            <a:chExt cx="2059657" cy="1048024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D3776F5-3061-472C-8925-9256C0BB0EAD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2F722E1-5046-4049-A1BA-0E13A2A97F18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FC1D902-C495-47D5-B474-E18B8B488445}"/>
              </a:ext>
            </a:extLst>
          </p:cNvPr>
          <p:cNvGrpSpPr/>
          <p:nvPr/>
        </p:nvGrpSpPr>
        <p:grpSpPr>
          <a:xfrm>
            <a:off x="10134245" y="2153639"/>
            <a:ext cx="1699847" cy="1048024"/>
            <a:chOff x="803640" y="3362835"/>
            <a:chExt cx="2059657" cy="1048024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35184F55-45E0-4B12-878E-1C79E8E1DAAF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D6BA4965-5C28-4E42-B253-3764E9A5AAB0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37">
            <a:extLst>
              <a:ext uri="{FF2B5EF4-FFF2-40B4-BE49-F238E27FC236}">
                <a16:creationId xmlns:a16="http://schemas.microsoft.com/office/drawing/2014/main" id="{1969A5AD-53AF-4C90-A4C9-C24EC742CB1B}"/>
              </a:ext>
            </a:extLst>
          </p:cNvPr>
          <p:cNvGrpSpPr/>
          <p:nvPr/>
        </p:nvGrpSpPr>
        <p:grpSpPr>
          <a:xfrm>
            <a:off x="4584072" y="2601930"/>
            <a:ext cx="3010943" cy="2901809"/>
            <a:chOff x="4584071" y="2409981"/>
            <a:chExt cx="3010943" cy="2901809"/>
          </a:xfrm>
        </p:grpSpPr>
        <p:sp>
          <p:nvSpPr>
            <p:cNvPr id="4" name="Rounded Rectangle 10">
              <a:extLst>
                <a:ext uri="{FF2B5EF4-FFF2-40B4-BE49-F238E27FC236}">
                  <a16:creationId xmlns:a16="http://schemas.microsoft.com/office/drawing/2014/main" id="{BA665B1E-F60F-40DE-B9C8-8A554262480D}"/>
                </a:ext>
              </a:extLst>
            </p:cNvPr>
            <p:cNvSpPr/>
            <p:nvPr/>
          </p:nvSpPr>
          <p:spPr>
            <a:xfrm rot="18900000">
              <a:off x="5849646" y="2409981"/>
              <a:ext cx="1660792" cy="1660792"/>
            </a:xfrm>
            <a:prstGeom prst="roundRect">
              <a:avLst>
                <a:gd name="adj" fmla="val 15614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Rounded Rectangle 9">
              <a:extLst>
                <a:ext uri="{FF2B5EF4-FFF2-40B4-BE49-F238E27FC236}">
                  <a16:creationId xmlns:a16="http://schemas.microsoft.com/office/drawing/2014/main" id="{C5F256E7-811B-461B-88FA-C19F0F262F0C}"/>
                </a:ext>
              </a:extLst>
            </p:cNvPr>
            <p:cNvSpPr/>
            <p:nvPr/>
          </p:nvSpPr>
          <p:spPr>
            <a:xfrm rot="18900000">
              <a:off x="4668141" y="2409981"/>
              <a:ext cx="1660792" cy="1660792"/>
            </a:xfrm>
            <a:prstGeom prst="roundRect">
              <a:avLst>
                <a:gd name="adj" fmla="val 15614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Rounded Rectangle 12">
              <a:extLst>
                <a:ext uri="{FF2B5EF4-FFF2-40B4-BE49-F238E27FC236}">
                  <a16:creationId xmlns:a16="http://schemas.microsoft.com/office/drawing/2014/main" id="{5CFE387A-D5B9-4FDF-81B1-ABC3C350EDBD}"/>
                </a:ext>
              </a:extLst>
            </p:cNvPr>
            <p:cNvSpPr/>
            <p:nvPr/>
          </p:nvSpPr>
          <p:spPr>
            <a:xfrm rot="18900000">
              <a:off x="4664054" y="3587404"/>
              <a:ext cx="1660792" cy="1660792"/>
            </a:xfrm>
            <a:prstGeom prst="roundRect">
              <a:avLst>
                <a:gd name="adj" fmla="val 1561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Rounded Rectangle 11">
              <a:extLst>
                <a:ext uri="{FF2B5EF4-FFF2-40B4-BE49-F238E27FC236}">
                  <a16:creationId xmlns:a16="http://schemas.microsoft.com/office/drawing/2014/main" id="{91176387-4543-4FA1-8DB7-1CC437788596}"/>
                </a:ext>
              </a:extLst>
            </p:cNvPr>
            <p:cNvSpPr/>
            <p:nvPr/>
          </p:nvSpPr>
          <p:spPr>
            <a:xfrm rot="18900000">
              <a:off x="5823394" y="3587404"/>
              <a:ext cx="1660792" cy="1660792"/>
            </a:xfrm>
            <a:custGeom>
              <a:avLst/>
              <a:gdLst/>
              <a:ahLst/>
              <a:cxnLst/>
              <a:rect l="l" t="t" r="r" b="b"/>
              <a:pathLst>
                <a:path w="1660792" h="1660792">
                  <a:moveTo>
                    <a:pt x="851127" y="0"/>
                  </a:moveTo>
                  <a:lnTo>
                    <a:pt x="851127" y="587475"/>
                  </a:lnTo>
                  <a:cubicBezTo>
                    <a:pt x="851127" y="730691"/>
                    <a:pt x="967227" y="846791"/>
                    <a:pt x="1110443" y="846791"/>
                  </a:cubicBezTo>
                  <a:lnTo>
                    <a:pt x="1660792" y="846791"/>
                  </a:lnTo>
                  <a:lnTo>
                    <a:pt x="1660792" y="1401476"/>
                  </a:lnTo>
                  <a:cubicBezTo>
                    <a:pt x="1660792" y="1544692"/>
                    <a:pt x="1544692" y="1660792"/>
                    <a:pt x="1401476" y="1660792"/>
                  </a:cubicBezTo>
                  <a:lnTo>
                    <a:pt x="259316" y="1660792"/>
                  </a:lnTo>
                  <a:cubicBezTo>
                    <a:pt x="116100" y="1660792"/>
                    <a:pt x="0" y="1544692"/>
                    <a:pt x="0" y="1401476"/>
                  </a:cubicBezTo>
                  <a:lnTo>
                    <a:pt x="0" y="259316"/>
                  </a:lnTo>
                  <a:cubicBezTo>
                    <a:pt x="0" y="116100"/>
                    <a:pt x="116100" y="0"/>
                    <a:pt x="2593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A023E41-4466-4E41-831B-68F9A59B0459}"/>
                </a:ext>
              </a:extLst>
            </p:cNvPr>
            <p:cNvSpPr txBox="1"/>
            <p:nvPr/>
          </p:nvSpPr>
          <p:spPr>
            <a:xfrm>
              <a:off x="4946992" y="2450617"/>
              <a:ext cx="1080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>
                  <a:solidFill>
                    <a:schemeClr val="bg1"/>
                  </a:solidFill>
                  <a:cs typeface="Arial" pitchFamily="34" charset="0"/>
                </a:rPr>
                <a:t>S</a:t>
              </a:r>
              <a:endParaRPr lang="ko-KR" altLang="en-US" sz="5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9DD4358-7DBD-469E-B5BB-29D153386C8F}"/>
                </a:ext>
              </a:extLst>
            </p:cNvPr>
            <p:cNvSpPr txBox="1"/>
            <p:nvPr/>
          </p:nvSpPr>
          <p:spPr>
            <a:xfrm>
              <a:off x="6515014" y="2778236"/>
              <a:ext cx="1080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>
                  <a:solidFill>
                    <a:schemeClr val="bg1"/>
                  </a:solidFill>
                  <a:cs typeface="Arial" pitchFamily="34" charset="0"/>
                </a:rPr>
                <a:t>W</a:t>
              </a:r>
              <a:endParaRPr lang="ko-KR" altLang="en-US" sz="5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384D043-68BA-41F6-9CFE-AD6A4781B42C}"/>
                </a:ext>
              </a:extLst>
            </p:cNvPr>
            <p:cNvSpPr txBox="1"/>
            <p:nvPr/>
          </p:nvSpPr>
          <p:spPr>
            <a:xfrm>
              <a:off x="4584071" y="3938883"/>
              <a:ext cx="1080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>
                  <a:solidFill>
                    <a:schemeClr val="bg1"/>
                  </a:solidFill>
                  <a:cs typeface="Arial" pitchFamily="34" charset="0"/>
                </a:rPr>
                <a:t>O</a:t>
              </a:r>
              <a:endParaRPr lang="ko-KR" altLang="en-US" sz="5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8052CE4-29DE-47BC-9491-6DCCF976DF53}"/>
                </a:ext>
              </a:extLst>
            </p:cNvPr>
            <p:cNvSpPr txBox="1"/>
            <p:nvPr/>
          </p:nvSpPr>
          <p:spPr>
            <a:xfrm>
              <a:off x="6113790" y="4388460"/>
              <a:ext cx="1080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>
                  <a:solidFill>
                    <a:schemeClr val="bg1"/>
                  </a:solidFill>
                  <a:cs typeface="Arial" pitchFamily="34" charset="0"/>
                </a:rPr>
                <a:t>T</a:t>
              </a:r>
              <a:endParaRPr lang="ko-KR" altLang="en-US" sz="5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0CFB743-5095-4E6A-B4DC-24AA7D0F2FAB}"/>
              </a:ext>
            </a:extLst>
          </p:cNvPr>
          <p:cNvGrpSpPr/>
          <p:nvPr/>
        </p:nvGrpSpPr>
        <p:grpSpPr>
          <a:xfrm>
            <a:off x="1558662" y="2123399"/>
            <a:ext cx="2236448" cy="1041157"/>
            <a:chOff x="-475010" y="1129566"/>
            <a:chExt cx="4241713" cy="104115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352AE7F-53D9-4506-A377-87A04ECC08F4}"/>
                </a:ext>
              </a:extLst>
            </p:cNvPr>
            <p:cNvSpPr txBox="1"/>
            <p:nvPr/>
          </p:nvSpPr>
          <p:spPr>
            <a:xfrm>
              <a:off x="-475010" y="1129566"/>
              <a:ext cx="424171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A5FEF52-51C3-45A7-8C3B-8585056DF4A9}"/>
                </a:ext>
              </a:extLst>
            </p:cNvPr>
            <p:cNvSpPr txBox="1"/>
            <p:nvPr/>
          </p:nvSpPr>
          <p:spPr>
            <a:xfrm>
              <a:off x="-475010" y="1339726"/>
              <a:ext cx="42262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AEDF08D-8950-472A-9544-104A04A1D408}"/>
              </a:ext>
            </a:extLst>
          </p:cNvPr>
          <p:cNvGrpSpPr/>
          <p:nvPr/>
        </p:nvGrpSpPr>
        <p:grpSpPr>
          <a:xfrm>
            <a:off x="1558662" y="5201415"/>
            <a:ext cx="2236448" cy="1041157"/>
            <a:chOff x="-475010" y="1129566"/>
            <a:chExt cx="4241713" cy="104115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10BA7A9-D420-42CB-95D2-00D11E098E63}"/>
                </a:ext>
              </a:extLst>
            </p:cNvPr>
            <p:cNvSpPr txBox="1"/>
            <p:nvPr/>
          </p:nvSpPr>
          <p:spPr>
            <a:xfrm>
              <a:off x="-475010" y="1129566"/>
              <a:ext cx="424171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044FAE8-4FDC-4486-8D2F-8D027C143AB2}"/>
                </a:ext>
              </a:extLst>
            </p:cNvPr>
            <p:cNvSpPr txBox="1"/>
            <p:nvPr/>
          </p:nvSpPr>
          <p:spPr>
            <a:xfrm>
              <a:off x="-475010" y="1339726"/>
              <a:ext cx="42262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881A437-DFA7-4CBF-83FC-571D0581F5E4}"/>
              </a:ext>
            </a:extLst>
          </p:cNvPr>
          <p:cNvGrpSpPr/>
          <p:nvPr/>
        </p:nvGrpSpPr>
        <p:grpSpPr>
          <a:xfrm>
            <a:off x="8409420" y="2114170"/>
            <a:ext cx="2183226" cy="1041157"/>
            <a:chOff x="-475010" y="1129566"/>
            <a:chExt cx="4241713" cy="1041157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43E4CE8-A987-4AFB-92D8-ABAC184B4AF6}"/>
                </a:ext>
              </a:extLst>
            </p:cNvPr>
            <p:cNvSpPr txBox="1"/>
            <p:nvPr/>
          </p:nvSpPr>
          <p:spPr>
            <a:xfrm>
              <a:off x="-475010" y="1129566"/>
              <a:ext cx="424171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82FFAA1-51D7-4F86-8296-266E009E6D12}"/>
                </a:ext>
              </a:extLst>
            </p:cNvPr>
            <p:cNvSpPr txBox="1"/>
            <p:nvPr/>
          </p:nvSpPr>
          <p:spPr>
            <a:xfrm>
              <a:off x="-475010" y="1339726"/>
              <a:ext cx="42262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14504BF-1CD3-4373-A259-A5857417FA5E}"/>
              </a:ext>
            </a:extLst>
          </p:cNvPr>
          <p:cNvGrpSpPr/>
          <p:nvPr/>
        </p:nvGrpSpPr>
        <p:grpSpPr>
          <a:xfrm>
            <a:off x="8409420" y="5143704"/>
            <a:ext cx="2183226" cy="1041157"/>
            <a:chOff x="-475010" y="1129566"/>
            <a:chExt cx="4241713" cy="1041157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F57C570-68C8-45F2-A966-1E428AF4493A}"/>
                </a:ext>
              </a:extLst>
            </p:cNvPr>
            <p:cNvSpPr txBox="1"/>
            <p:nvPr/>
          </p:nvSpPr>
          <p:spPr>
            <a:xfrm>
              <a:off x="-475010" y="1129566"/>
              <a:ext cx="424171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2EABFBB-A48A-418E-B3D4-BFACE27B028F}"/>
                </a:ext>
              </a:extLst>
            </p:cNvPr>
            <p:cNvSpPr txBox="1"/>
            <p:nvPr/>
          </p:nvSpPr>
          <p:spPr>
            <a:xfrm>
              <a:off x="-475010" y="1339726"/>
              <a:ext cx="42262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cxnSp>
        <p:nvCxnSpPr>
          <p:cNvPr id="24" name="Elbow Connector 41">
            <a:extLst>
              <a:ext uri="{FF2B5EF4-FFF2-40B4-BE49-F238E27FC236}">
                <a16:creationId xmlns:a16="http://schemas.microsoft.com/office/drawing/2014/main" id="{C4F6697F-CC09-4463-A07B-14F2204FF55F}"/>
              </a:ext>
            </a:extLst>
          </p:cNvPr>
          <p:cNvCxnSpPr>
            <a:cxnSpLocks/>
          </p:cNvCxnSpPr>
          <p:nvPr/>
        </p:nvCxnSpPr>
        <p:spPr>
          <a:xfrm flipV="1">
            <a:off x="6680042" y="1978019"/>
            <a:ext cx="4544470" cy="346599"/>
          </a:xfrm>
          <a:prstGeom prst="bentConnector3">
            <a:avLst>
              <a:gd name="adj1" fmla="val 167"/>
            </a:avLst>
          </a:prstGeom>
          <a:ln w="19050">
            <a:solidFill>
              <a:schemeClr val="accent3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59">
            <a:extLst>
              <a:ext uri="{FF2B5EF4-FFF2-40B4-BE49-F238E27FC236}">
                <a16:creationId xmlns:a16="http://schemas.microsoft.com/office/drawing/2014/main" id="{5F42D1EF-1459-4A5F-975A-36E4A77D493B}"/>
              </a:ext>
            </a:extLst>
          </p:cNvPr>
          <p:cNvCxnSpPr>
            <a:cxnSpLocks/>
          </p:cNvCxnSpPr>
          <p:nvPr/>
        </p:nvCxnSpPr>
        <p:spPr>
          <a:xfrm flipV="1">
            <a:off x="6695060" y="5054162"/>
            <a:ext cx="4529452" cy="729946"/>
          </a:xfrm>
          <a:prstGeom prst="bentConnector3">
            <a:avLst>
              <a:gd name="adj1" fmla="val 25661"/>
            </a:avLst>
          </a:prstGeom>
          <a:ln w="19050">
            <a:solidFill>
              <a:schemeClr val="accent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41">
            <a:extLst>
              <a:ext uri="{FF2B5EF4-FFF2-40B4-BE49-F238E27FC236}">
                <a16:creationId xmlns:a16="http://schemas.microsoft.com/office/drawing/2014/main" id="{5E1F86D9-DB5C-471A-8D23-03E3E7BC5690}"/>
              </a:ext>
            </a:extLst>
          </p:cNvPr>
          <p:cNvCxnSpPr>
            <a:cxnSpLocks/>
          </p:cNvCxnSpPr>
          <p:nvPr/>
        </p:nvCxnSpPr>
        <p:spPr>
          <a:xfrm flipH="1" flipV="1">
            <a:off x="927292" y="1978019"/>
            <a:ext cx="4544470" cy="346599"/>
          </a:xfrm>
          <a:prstGeom prst="bentConnector3">
            <a:avLst>
              <a:gd name="adj1" fmla="val 167"/>
            </a:avLst>
          </a:prstGeom>
          <a:ln w="1905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59">
            <a:extLst>
              <a:ext uri="{FF2B5EF4-FFF2-40B4-BE49-F238E27FC236}">
                <a16:creationId xmlns:a16="http://schemas.microsoft.com/office/drawing/2014/main" id="{70F5EE9B-546B-4FB9-B993-4B18DEDD1B59}"/>
              </a:ext>
            </a:extLst>
          </p:cNvPr>
          <p:cNvCxnSpPr>
            <a:cxnSpLocks/>
          </p:cNvCxnSpPr>
          <p:nvPr/>
        </p:nvCxnSpPr>
        <p:spPr>
          <a:xfrm flipH="1" flipV="1">
            <a:off x="942310" y="5054162"/>
            <a:ext cx="4529452" cy="729946"/>
          </a:xfrm>
          <a:prstGeom prst="bentConnector3">
            <a:avLst>
              <a:gd name="adj1" fmla="val 25661"/>
            </a:avLst>
          </a:prstGeom>
          <a:ln w="19050"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Isosceles Triangle 51">
            <a:extLst>
              <a:ext uri="{FF2B5EF4-FFF2-40B4-BE49-F238E27FC236}">
                <a16:creationId xmlns:a16="http://schemas.microsoft.com/office/drawing/2014/main" id="{D59994B8-77B9-42EE-B1FB-0D2E0FE870E6}"/>
              </a:ext>
            </a:extLst>
          </p:cNvPr>
          <p:cNvSpPr/>
          <p:nvPr/>
        </p:nvSpPr>
        <p:spPr>
          <a:xfrm>
            <a:off x="1007879" y="5269242"/>
            <a:ext cx="408813" cy="299784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ounded Rectangle 5">
            <a:extLst>
              <a:ext uri="{FF2B5EF4-FFF2-40B4-BE49-F238E27FC236}">
                <a16:creationId xmlns:a16="http://schemas.microsoft.com/office/drawing/2014/main" id="{A864AD64-47F5-423C-BAB2-EC0892246465}"/>
              </a:ext>
            </a:extLst>
          </p:cNvPr>
          <p:cNvSpPr/>
          <p:nvPr/>
        </p:nvSpPr>
        <p:spPr>
          <a:xfrm flipH="1">
            <a:off x="10660914" y="5236913"/>
            <a:ext cx="480795" cy="396627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ectangle 16">
            <a:extLst>
              <a:ext uri="{FF2B5EF4-FFF2-40B4-BE49-F238E27FC236}">
                <a16:creationId xmlns:a16="http://schemas.microsoft.com/office/drawing/2014/main" id="{8988F35D-DA2F-45DB-8AFF-B32B1D9D18B7}"/>
              </a:ext>
            </a:extLst>
          </p:cNvPr>
          <p:cNvSpPr/>
          <p:nvPr/>
        </p:nvSpPr>
        <p:spPr>
          <a:xfrm>
            <a:off x="1001086" y="2170114"/>
            <a:ext cx="483785" cy="31795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Rectangle 36">
            <a:extLst>
              <a:ext uri="{FF2B5EF4-FFF2-40B4-BE49-F238E27FC236}">
                <a16:creationId xmlns:a16="http://schemas.microsoft.com/office/drawing/2014/main" id="{947ED72F-2E32-47E9-8118-9203A93C1607}"/>
              </a:ext>
            </a:extLst>
          </p:cNvPr>
          <p:cNvSpPr/>
          <p:nvPr/>
        </p:nvSpPr>
        <p:spPr>
          <a:xfrm>
            <a:off x="10714254" y="2222095"/>
            <a:ext cx="441340" cy="368925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C582CE2-1E9D-4165-B2DE-4A76AE090355}"/>
              </a:ext>
            </a:extLst>
          </p:cNvPr>
          <p:cNvGrpSpPr/>
          <p:nvPr/>
        </p:nvGrpSpPr>
        <p:grpSpPr>
          <a:xfrm flipH="1">
            <a:off x="9830090" y="3441152"/>
            <a:ext cx="511666" cy="490542"/>
            <a:chOff x="4964627" y="3703863"/>
            <a:chExt cx="393594" cy="377344"/>
          </a:xfrm>
          <a:solidFill>
            <a:schemeClr val="tx2">
              <a:lumMod val="50000"/>
              <a:alpha val="70000"/>
            </a:schemeClr>
          </a:solidFill>
        </p:grpSpPr>
        <p:sp>
          <p:nvSpPr>
            <p:cNvPr id="4" name="Oval 1">
              <a:extLst>
                <a:ext uri="{FF2B5EF4-FFF2-40B4-BE49-F238E27FC236}">
                  <a16:creationId xmlns:a16="http://schemas.microsoft.com/office/drawing/2014/main" id="{CCD86E0B-56BE-4ED1-9673-C219213176CC}"/>
                </a:ext>
              </a:extLst>
            </p:cNvPr>
            <p:cNvSpPr/>
            <p:nvPr/>
          </p:nvSpPr>
          <p:spPr>
            <a:xfrm flipH="1">
              <a:off x="4977747" y="3794659"/>
              <a:ext cx="367354" cy="65606"/>
            </a:xfrm>
            <a:custGeom>
              <a:avLst/>
              <a:gdLst/>
              <a:ahLst/>
              <a:cxnLst/>
              <a:rect l="l" t="t" r="r" b="b"/>
              <a:pathLst>
                <a:path w="920008" h="164304">
                  <a:moveTo>
                    <a:pt x="852708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5"/>
                  </a:lnTo>
                  <a:cubicBezTo>
                    <a:pt x="0" y="134173"/>
                    <a:pt x="30131" y="164304"/>
                    <a:pt x="67299" y="164304"/>
                  </a:cubicBezTo>
                  <a:lnTo>
                    <a:pt x="852708" y="164304"/>
                  </a:lnTo>
                  <a:cubicBezTo>
                    <a:pt x="889877" y="164304"/>
                    <a:pt x="920008" y="134173"/>
                    <a:pt x="920008" y="97005"/>
                  </a:cubicBezTo>
                  <a:lnTo>
                    <a:pt x="920008" y="67299"/>
                  </a:lnTo>
                  <a:cubicBezTo>
                    <a:pt x="920008" y="30131"/>
                    <a:pt x="889877" y="0"/>
                    <a:pt x="85270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Oval 1">
              <a:extLst>
                <a:ext uri="{FF2B5EF4-FFF2-40B4-BE49-F238E27FC236}">
                  <a16:creationId xmlns:a16="http://schemas.microsoft.com/office/drawing/2014/main" id="{608BC474-9EB9-4C4B-B056-89B11306624E}"/>
                </a:ext>
              </a:extLst>
            </p:cNvPr>
            <p:cNvSpPr/>
            <p:nvPr/>
          </p:nvSpPr>
          <p:spPr>
            <a:xfrm flipH="1">
              <a:off x="5017106" y="3976249"/>
              <a:ext cx="288634" cy="104958"/>
            </a:xfrm>
            <a:custGeom>
              <a:avLst/>
              <a:gdLst/>
              <a:ahLst/>
              <a:cxnLst/>
              <a:rect l="l" t="t" r="r" b="b"/>
              <a:pathLst>
                <a:path w="722862" h="262858">
                  <a:moveTo>
                    <a:pt x="722862" y="0"/>
                  </a:moveTo>
                  <a:lnTo>
                    <a:pt x="0" y="0"/>
                  </a:lnTo>
                  <a:lnTo>
                    <a:pt x="0" y="131429"/>
                  </a:lnTo>
                  <a:cubicBezTo>
                    <a:pt x="0" y="204015"/>
                    <a:pt x="161818" y="262858"/>
                    <a:pt x="361431" y="262858"/>
                  </a:cubicBezTo>
                  <a:cubicBezTo>
                    <a:pt x="561044" y="262858"/>
                    <a:pt x="722862" y="204015"/>
                    <a:pt x="722862" y="1314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Oval 1">
              <a:extLst>
                <a:ext uri="{FF2B5EF4-FFF2-40B4-BE49-F238E27FC236}">
                  <a16:creationId xmlns:a16="http://schemas.microsoft.com/office/drawing/2014/main" id="{A0EECDE7-DB69-48A7-AA1E-E777AEFFC576}"/>
                </a:ext>
              </a:extLst>
            </p:cNvPr>
            <p:cNvSpPr/>
            <p:nvPr/>
          </p:nvSpPr>
          <p:spPr>
            <a:xfrm flipH="1">
              <a:off x="4990867" y="3885454"/>
              <a:ext cx="341114" cy="65606"/>
            </a:xfrm>
            <a:custGeom>
              <a:avLst/>
              <a:gdLst/>
              <a:ahLst/>
              <a:cxnLst/>
              <a:rect l="l" t="t" r="r" b="b"/>
              <a:pathLst>
                <a:path w="854293" h="164306">
                  <a:moveTo>
                    <a:pt x="786994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7"/>
                  </a:lnTo>
                  <a:cubicBezTo>
                    <a:pt x="0" y="134174"/>
                    <a:pt x="30131" y="164306"/>
                    <a:pt x="67299" y="164306"/>
                  </a:cubicBezTo>
                  <a:lnTo>
                    <a:pt x="786994" y="164306"/>
                  </a:lnTo>
                  <a:cubicBezTo>
                    <a:pt x="824162" y="164306"/>
                    <a:pt x="854293" y="134174"/>
                    <a:pt x="854293" y="97007"/>
                  </a:cubicBezTo>
                  <a:lnTo>
                    <a:pt x="854293" y="67299"/>
                  </a:lnTo>
                  <a:cubicBezTo>
                    <a:pt x="854293" y="30131"/>
                    <a:pt x="824162" y="0"/>
                    <a:pt x="78699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Oval 1">
              <a:extLst>
                <a:ext uri="{FF2B5EF4-FFF2-40B4-BE49-F238E27FC236}">
                  <a16:creationId xmlns:a16="http://schemas.microsoft.com/office/drawing/2014/main" id="{9C6AE1D3-DE1A-490A-91A1-6DB58F59841A}"/>
                </a:ext>
              </a:extLst>
            </p:cNvPr>
            <p:cNvSpPr/>
            <p:nvPr/>
          </p:nvSpPr>
          <p:spPr>
            <a:xfrm flipH="1">
              <a:off x="4964627" y="3703863"/>
              <a:ext cx="393594" cy="65606"/>
            </a:xfrm>
            <a:custGeom>
              <a:avLst/>
              <a:gdLst/>
              <a:ahLst/>
              <a:cxnLst/>
              <a:rect l="l" t="t" r="r" b="b"/>
              <a:pathLst>
                <a:path w="985723" h="164305">
                  <a:moveTo>
                    <a:pt x="918424" y="0"/>
                  </a:moveTo>
                  <a:lnTo>
                    <a:pt x="67300" y="0"/>
                  </a:lnTo>
                  <a:cubicBezTo>
                    <a:pt x="30131" y="0"/>
                    <a:pt x="0" y="30130"/>
                    <a:pt x="0" y="67298"/>
                  </a:cubicBezTo>
                  <a:lnTo>
                    <a:pt x="0" y="97006"/>
                  </a:lnTo>
                  <a:cubicBezTo>
                    <a:pt x="0" y="134173"/>
                    <a:pt x="30131" y="164305"/>
                    <a:pt x="67300" y="164305"/>
                  </a:cubicBezTo>
                  <a:lnTo>
                    <a:pt x="918424" y="164305"/>
                  </a:lnTo>
                  <a:cubicBezTo>
                    <a:pt x="955592" y="164305"/>
                    <a:pt x="985723" y="134173"/>
                    <a:pt x="985723" y="97006"/>
                  </a:cubicBezTo>
                  <a:lnTo>
                    <a:pt x="985723" y="67298"/>
                  </a:lnTo>
                  <a:cubicBezTo>
                    <a:pt x="985723" y="30130"/>
                    <a:pt x="955592" y="0"/>
                    <a:pt x="91842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8" name="Oval 3">
            <a:extLst>
              <a:ext uri="{FF2B5EF4-FFF2-40B4-BE49-F238E27FC236}">
                <a16:creationId xmlns:a16="http://schemas.microsoft.com/office/drawing/2014/main" id="{9C17D0C8-CDF4-4FF7-9549-ED08C85A64E1}"/>
              </a:ext>
            </a:extLst>
          </p:cNvPr>
          <p:cNvSpPr/>
          <p:nvPr/>
        </p:nvSpPr>
        <p:spPr>
          <a:xfrm>
            <a:off x="9473531" y="2037501"/>
            <a:ext cx="1224785" cy="1351173"/>
          </a:xfrm>
          <a:custGeom>
            <a:avLst/>
            <a:gdLst/>
            <a:ahLst/>
            <a:cxnLst/>
            <a:rect l="l" t="t" r="r" b="b"/>
            <a:pathLst>
              <a:path w="790861" h="872472">
                <a:moveTo>
                  <a:pt x="394689" y="0"/>
                </a:moveTo>
                <a:lnTo>
                  <a:pt x="395430" y="57"/>
                </a:lnTo>
                <a:lnTo>
                  <a:pt x="396172" y="0"/>
                </a:lnTo>
                <a:cubicBezTo>
                  <a:pt x="614153" y="0"/>
                  <a:pt x="790861" y="176708"/>
                  <a:pt x="790861" y="394689"/>
                </a:cubicBezTo>
                <a:cubicBezTo>
                  <a:pt x="790861" y="542198"/>
                  <a:pt x="685540" y="687780"/>
                  <a:pt x="602673" y="754231"/>
                </a:cubicBezTo>
                <a:cubicBezTo>
                  <a:pt x="577986" y="782673"/>
                  <a:pt x="588881" y="797618"/>
                  <a:pt x="583576" y="834696"/>
                </a:cubicBezTo>
                <a:cubicBezTo>
                  <a:pt x="569784" y="863319"/>
                  <a:pt x="557447" y="872472"/>
                  <a:pt x="533068" y="872472"/>
                </a:cubicBezTo>
                <a:lnTo>
                  <a:pt x="395430" y="871979"/>
                </a:lnTo>
                <a:lnTo>
                  <a:pt x="257793" y="872472"/>
                </a:lnTo>
                <a:cubicBezTo>
                  <a:pt x="233414" y="872472"/>
                  <a:pt x="221078" y="863319"/>
                  <a:pt x="207286" y="834696"/>
                </a:cubicBezTo>
                <a:cubicBezTo>
                  <a:pt x="201981" y="797618"/>
                  <a:pt x="212876" y="782673"/>
                  <a:pt x="188188" y="754231"/>
                </a:cubicBezTo>
                <a:cubicBezTo>
                  <a:pt x="105322" y="687780"/>
                  <a:pt x="0" y="542198"/>
                  <a:pt x="0" y="394689"/>
                </a:cubicBezTo>
                <a:cubicBezTo>
                  <a:pt x="0" y="176708"/>
                  <a:pt x="176709" y="0"/>
                  <a:pt x="39468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448C75F-FD52-48E7-AC0C-F95A6EE6516B}"/>
              </a:ext>
            </a:extLst>
          </p:cNvPr>
          <p:cNvGrpSpPr/>
          <p:nvPr/>
        </p:nvGrpSpPr>
        <p:grpSpPr>
          <a:xfrm flipH="1">
            <a:off x="4516298" y="3441152"/>
            <a:ext cx="511666" cy="490542"/>
            <a:chOff x="4964627" y="3703863"/>
            <a:chExt cx="393594" cy="377344"/>
          </a:xfrm>
          <a:solidFill>
            <a:schemeClr val="tx2">
              <a:lumMod val="50000"/>
              <a:alpha val="70000"/>
            </a:schemeClr>
          </a:solidFill>
        </p:grpSpPr>
        <p:sp>
          <p:nvSpPr>
            <p:cNvPr id="10" name="Oval 1">
              <a:extLst>
                <a:ext uri="{FF2B5EF4-FFF2-40B4-BE49-F238E27FC236}">
                  <a16:creationId xmlns:a16="http://schemas.microsoft.com/office/drawing/2014/main" id="{7337CB67-8B45-4B60-BBA8-83021011618B}"/>
                </a:ext>
              </a:extLst>
            </p:cNvPr>
            <p:cNvSpPr/>
            <p:nvPr/>
          </p:nvSpPr>
          <p:spPr>
            <a:xfrm flipH="1">
              <a:off x="4977747" y="3794659"/>
              <a:ext cx="367354" cy="65606"/>
            </a:xfrm>
            <a:custGeom>
              <a:avLst/>
              <a:gdLst/>
              <a:ahLst/>
              <a:cxnLst/>
              <a:rect l="l" t="t" r="r" b="b"/>
              <a:pathLst>
                <a:path w="920008" h="164304">
                  <a:moveTo>
                    <a:pt x="852708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5"/>
                  </a:lnTo>
                  <a:cubicBezTo>
                    <a:pt x="0" y="134173"/>
                    <a:pt x="30131" y="164304"/>
                    <a:pt x="67299" y="164304"/>
                  </a:cubicBezTo>
                  <a:lnTo>
                    <a:pt x="852708" y="164304"/>
                  </a:lnTo>
                  <a:cubicBezTo>
                    <a:pt x="889877" y="164304"/>
                    <a:pt x="920008" y="134173"/>
                    <a:pt x="920008" y="97005"/>
                  </a:cubicBezTo>
                  <a:lnTo>
                    <a:pt x="920008" y="67299"/>
                  </a:lnTo>
                  <a:cubicBezTo>
                    <a:pt x="920008" y="30131"/>
                    <a:pt x="889877" y="0"/>
                    <a:pt x="85270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Oval 1">
              <a:extLst>
                <a:ext uri="{FF2B5EF4-FFF2-40B4-BE49-F238E27FC236}">
                  <a16:creationId xmlns:a16="http://schemas.microsoft.com/office/drawing/2014/main" id="{BD3CEA75-66E0-43EF-8C63-3117E3F6EB53}"/>
                </a:ext>
              </a:extLst>
            </p:cNvPr>
            <p:cNvSpPr/>
            <p:nvPr/>
          </p:nvSpPr>
          <p:spPr>
            <a:xfrm flipH="1">
              <a:off x="5017106" y="3976249"/>
              <a:ext cx="288634" cy="104958"/>
            </a:xfrm>
            <a:custGeom>
              <a:avLst/>
              <a:gdLst/>
              <a:ahLst/>
              <a:cxnLst/>
              <a:rect l="l" t="t" r="r" b="b"/>
              <a:pathLst>
                <a:path w="722862" h="262858">
                  <a:moveTo>
                    <a:pt x="722862" y="0"/>
                  </a:moveTo>
                  <a:lnTo>
                    <a:pt x="0" y="0"/>
                  </a:lnTo>
                  <a:lnTo>
                    <a:pt x="0" y="131429"/>
                  </a:lnTo>
                  <a:cubicBezTo>
                    <a:pt x="0" y="204015"/>
                    <a:pt x="161818" y="262858"/>
                    <a:pt x="361431" y="262858"/>
                  </a:cubicBezTo>
                  <a:cubicBezTo>
                    <a:pt x="561044" y="262858"/>
                    <a:pt x="722862" y="204015"/>
                    <a:pt x="722862" y="1314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" name="Oval 1">
              <a:extLst>
                <a:ext uri="{FF2B5EF4-FFF2-40B4-BE49-F238E27FC236}">
                  <a16:creationId xmlns:a16="http://schemas.microsoft.com/office/drawing/2014/main" id="{406FC6AD-24BE-41D9-9924-FDE7688E1AC9}"/>
                </a:ext>
              </a:extLst>
            </p:cNvPr>
            <p:cNvSpPr/>
            <p:nvPr/>
          </p:nvSpPr>
          <p:spPr>
            <a:xfrm flipH="1">
              <a:off x="4990867" y="3885454"/>
              <a:ext cx="341114" cy="65606"/>
            </a:xfrm>
            <a:custGeom>
              <a:avLst/>
              <a:gdLst/>
              <a:ahLst/>
              <a:cxnLst/>
              <a:rect l="l" t="t" r="r" b="b"/>
              <a:pathLst>
                <a:path w="854293" h="164306">
                  <a:moveTo>
                    <a:pt x="786994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7"/>
                  </a:lnTo>
                  <a:cubicBezTo>
                    <a:pt x="0" y="134174"/>
                    <a:pt x="30131" y="164306"/>
                    <a:pt x="67299" y="164306"/>
                  </a:cubicBezTo>
                  <a:lnTo>
                    <a:pt x="786994" y="164306"/>
                  </a:lnTo>
                  <a:cubicBezTo>
                    <a:pt x="824162" y="164306"/>
                    <a:pt x="854293" y="134174"/>
                    <a:pt x="854293" y="97007"/>
                  </a:cubicBezTo>
                  <a:lnTo>
                    <a:pt x="854293" y="67299"/>
                  </a:lnTo>
                  <a:cubicBezTo>
                    <a:pt x="854293" y="30131"/>
                    <a:pt x="824162" y="0"/>
                    <a:pt x="78699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3" name="Oval 1">
              <a:extLst>
                <a:ext uri="{FF2B5EF4-FFF2-40B4-BE49-F238E27FC236}">
                  <a16:creationId xmlns:a16="http://schemas.microsoft.com/office/drawing/2014/main" id="{1844994E-CDD6-4EC0-B34F-B97E90C6A2FD}"/>
                </a:ext>
              </a:extLst>
            </p:cNvPr>
            <p:cNvSpPr/>
            <p:nvPr/>
          </p:nvSpPr>
          <p:spPr>
            <a:xfrm flipH="1">
              <a:off x="4964627" y="3703863"/>
              <a:ext cx="393594" cy="65606"/>
            </a:xfrm>
            <a:custGeom>
              <a:avLst/>
              <a:gdLst/>
              <a:ahLst/>
              <a:cxnLst/>
              <a:rect l="l" t="t" r="r" b="b"/>
              <a:pathLst>
                <a:path w="985723" h="164305">
                  <a:moveTo>
                    <a:pt x="918424" y="0"/>
                  </a:moveTo>
                  <a:lnTo>
                    <a:pt x="67300" y="0"/>
                  </a:lnTo>
                  <a:cubicBezTo>
                    <a:pt x="30131" y="0"/>
                    <a:pt x="0" y="30130"/>
                    <a:pt x="0" y="67298"/>
                  </a:cubicBezTo>
                  <a:lnTo>
                    <a:pt x="0" y="97006"/>
                  </a:lnTo>
                  <a:cubicBezTo>
                    <a:pt x="0" y="134173"/>
                    <a:pt x="30131" y="164305"/>
                    <a:pt x="67300" y="164305"/>
                  </a:cubicBezTo>
                  <a:lnTo>
                    <a:pt x="918424" y="164305"/>
                  </a:lnTo>
                  <a:cubicBezTo>
                    <a:pt x="955592" y="164305"/>
                    <a:pt x="985723" y="134173"/>
                    <a:pt x="985723" y="97006"/>
                  </a:cubicBezTo>
                  <a:lnTo>
                    <a:pt x="985723" y="67298"/>
                  </a:lnTo>
                  <a:cubicBezTo>
                    <a:pt x="985723" y="30130"/>
                    <a:pt x="955592" y="0"/>
                    <a:pt x="91842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E3C0520-0335-4E4C-89BB-5B35AE1F4716}"/>
              </a:ext>
            </a:extLst>
          </p:cNvPr>
          <p:cNvGrpSpPr/>
          <p:nvPr/>
        </p:nvGrpSpPr>
        <p:grpSpPr>
          <a:xfrm>
            <a:off x="4375773" y="1943243"/>
            <a:ext cx="792715" cy="1360145"/>
            <a:chOff x="4874689" y="2348880"/>
            <a:chExt cx="914401" cy="1354872"/>
          </a:xfrm>
          <a:solidFill>
            <a:srgbClr val="90C221"/>
          </a:solidFill>
        </p:grpSpPr>
        <p:sp>
          <p:nvSpPr>
            <p:cNvPr id="15" name="Block Arc 14">
              <a:extLst>
                <a:ext uri="{FF2B5EF4-FFF2-40B4-BE49-F238E27FC236}">
                  <a16:creationId xmlns:a16="http://schemas.microsoft.com/office/drawing/2014/main" id="{568A4DBE-65AC-47F3-8794-305956627014}"/>
                </a:ext>
              </a:extLst>
            </p:cNvPr>
            <p:cNvSpPr/>
            <p:nvPr/>
          </p:nvSpPr>
          <p:spPr>
            <a:xfrm>
              <a:off x="4874690" y="2348880"/>
              <a:ext cx="914400" cy="914400"/>
            </a:xfrm>
            <a:prstGeom prst="blockArc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6" name="Round Same Side Corner Rectangle 30">
              <a:extLst>
                <a:ext uri="{FF2B5EF4-FFF2-40B4-BE49-F238E27FC236}">
                  <a16:creationId xmlns:a16="http://schemas.microsoft.com/office/drawing/2014/main" id="{394F0119-97A2-4125-B240-26073E2C9D49}"/>
                </a:ext>
              </a:extLst>
            </p:cNvPr>
            <p:cNvSpPr/>
            <p:nvPr/>
          </p:nvSpPr>
          <p:spPr>
            <a:xfrm rot="10800000">
              <a:off x="4874689" y="2789352"/>
              <a:ext cx="228508" cy="9144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7" name="Round Same Side Corner Rectangle 33">
              <a:extLst>
                <a:ext uri="{FF2B5EF4-FFF2-40B4-BE49-F238E27FC236}">
                  <a16:creationId xmlns:a16="http://schemas.microsoft.com/office/drawing/2014/main" id="{6C6ADBD1-EA9E-4864-9D29-44F0F09661C1}"/>
                </a:ext>
              </a:extLst>
            </p:cNvPr>
            <p:cNvSpPr/>
            <p:nvPr/>
          </p:nvSpPr>
          <p:spPr>
            <a:xfrm rot="10800000">
              <a:off x="5560582" y="2789352"/>
              <a:ext cx="228508" cy="9144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8" name="그룹 14">
            <a:extLst>
              <a:ext uri="{FF2B5EF4-FFF2-40B4-BE49-F238E27FC236}">
                <a16:creationId xmlns:a16="http://schemas.microsoft.com/office/drawing/2014/main" id="{DAEAEE99-2FC2-46EE-8779-231BB4FF1751}"/>
              </a:ext>
            </a:extLst>
          </p:cNvPr>
          <p:cNvGrpSpPr/>
          <p:nvPr/>
        </p:nvGrpSpPr>
        <p:grpSpPr>
          <a:xfrm>
            <a:off x="1869148" y="3441154"/>
            <a:ext cx="511666" cy="490542"/>
            <a:chOff x="1869148" y="3350721"/>
            <a:chExt cx="511666" cy="490542"/>
          </a:xfrm>
        </p:grpSpPr>
        <p:sp>
          <p:nvSpPr>
            <p:cNvPr id="19" name="Oval 1">
              <a:extLst>
                <a:ext uri="{FF2B5EF4-FFF2-40B4-BE49-F238E27FC236}">
                  <a16:creationId xmlns:a16="http://schemas.microsoft.com/office/drawing/2014/main" id="{12828816-9D65-4499-9F89-3F094F3CBF46}"/>
                </a:ext>
              </a:extLst>
            </p:cNvPr>
            <p:cNvSpPr/>
            <p:nvPr/>
          </p:nvSpPr>
          <p:spPr>
            <a:xfrm>
              <a:off x="1886204" y="3468755"/>
              <a:ext cx="477554" cy="85287"/>
            </a:xfrm>
            <a:custGeom>
              <a:avLst/>
              <a:gdLst/>
              <a:ahLst/>
              <a:cxnLst/>
              <a:rect l="l" t="t" r="r" b="b"/>
              <a:pathLst>
                <a:path w="920008" h="164304">
                  <a:moveTo>
                    <a:pt x="852708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5"/>
                  </a:lnTo>
                  <a:cubicBezTo>
                    <a:pt x="0" y="134173"/>
                    <a:pt x="30131" y="164304"/>
                    <a:pt x="67299" y="164304"/>
                  </a:cubicBezTo>
                  <a:lnTo>
                    <a:pt x="852708" y="164304"/>
                  </a:lnTo>
                  <a:cubicBezTo>
                    <a:pt x="889877" y="164304"/>
                    <a:pt x="920008" y="134173"/>
                    <a:pt x="920008" y="97005"/>
                  </a:cubicBezTo>
                  <a:lnTo>
                    <a:pt x="920008" y="67299"/>
                  </a:lnTo>
                  <a:cubicBezTo>
                    <a:pt x="920008" y="30131"/>
                    <a:pt x="889877" y="0"/>
                    <a:pt x="852708" y="0"/>
                  </a:cubicBezTo>
                  <a:close/>
                </a:path>
              </a:pathLst>
            </a:custGeom>
            <a:solidFill>
              <a:schemeClr val="tx2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0" name="Oval 1">
              <a:extLst>
                <a:ext uri="{FF2B5EF4-FFF2-40B4-BE49-F238E27FC236}">
                  <a16:creationId xmlns:a16="http://schemas.microsoft.com/office/drawing/2014/main" id="{4126B0EA-0D4C-4AD1-A3CA-BE954DBCFD9B}"/>
                </a:ext>
              </a:extLst>
            </p:cNvPr>
            <p:cNvSpPr/>
            <p:nvPr/>
          </p:nvSpPr>
          <p:spPr>
            <a:xfrm>
              <a:off x="1937372" y="3704819"/>
              <a:ext cx="375220" cy="136444"/>
            </a:xfrm>
            <a:custGeom>
              <a:avLst/>
              <a:gdLst/>
              <a:ahLst/>
              <a:cxnLst/>
              <a:rect l="l" t="t" r="r" b="b"/>
              <a:pathLst>
                <a:path w="722862" h="262858">
                  <a:moveTo>
                    <a:pt x="722862" y="0"/>
                  </a:moveTo>
                  <a:lnTo>
                    <a:pt x="0" y="0"/>
                  </a:lnTo>
                  <a:lnTo>
                    <a:pt x="0" y="131429"/>
                  </a:lnTo>
                  <a:cubicBezTo>
                    <a:pt x="0" y="204015"/>
                    <a:pt x="161818" y="262858"/>
                    <a:pt x="361431" y="262858"/>
                  </a:cubicBezTo>
                  <a:cubicBezTo>
                    <a:pt x="561044" y="262858"/>
                    <a:pt x="722862" y="204015"/>
                    <a:pt x="722862" y="131429"/>
                  </a:cubicBezTo>
                  <a:close/>
                </a:path>
              </a:pathLst>
            </a:custGeom>
            <a:solidFill>
              <a:schemeClr val="tx2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1" name="Oval 1">
              <a:extLst>
                <a:ext uri="{FF2B5EF4-FFF2-40B4-BE49-F238E27FC236}">
                  <a16:creationId xmlns:a16="http://schemas.microsoft.com/office/drawing/2014/main" id="{D7CECBCA-A4C4-4BB8-A015-B81AB224F2C9}"/>
                </a:ext>
              </a:extLst>
            </p:cNvPr>
            <p:cNvSpPr/>
            <p:nvPr/>
          </p:nvSpPr>
          <p:spPr>
            <a:xfrm>
              <a:off x="1903260" y="3586787"/>
              <a:ext cx="443443" cy="85287"/>
            </a:xfrm>
            <a:custGeom>
              <a:avLst/>
              <a:gdLst/>
              <a:ahLst/>
              <a:cxnLst/>
              <a:rect l="l" t="t" r="r" b="b"/>
              <a:pathLst>
                <a:path w="854293" h="164306">
                  <a:moveTo>
                    <a:pt x="786994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7"/>
                  </a:lnTo>
                  <a:cubicBezTo>
                    <a:pt x="0" y="134174"/>
                    <a:pt x="30131" y="164306"/>
                    <a:pt x="67299" y="164306"/>
                  </a:cubicBezTo>
                  <a:lnTo>
                    <a:pt x="786994" y="164306"/>
                  </a:lnTo>
                  <a:cubicBezTo>
                    <a:pt x="824162" y="164306"/>
                    <a:pt x="854293" y="134174"/>
                    <a:pt x="854293" y="97007"/>
                  </a:cubicBezTo>
                  <a:lnTo>
                    <a:pt x="854293" y="67299"/>
                  </a:lnTo>
                  <a:cubicBezTo>
                    <a:pt x="854293" y="30131"/>
                    <a:pt x="824162" y="0"/>
                    <a:pt x="786994" y="0"/>
                  </a:cubicBezTo>
                  <a:close/>
                </a:path>
              </a:pathLst>
            </a:custGeom>
            <a:solidFill>
              <a:schemeClr val="tx2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2" name="Oval 1">
              <a:extLst>
                <a:ext uri="{FF2B5EF4-FFF2-40B4-BE49-F238E27FC236}">
                  <a16:creationId xmlns:a16="http://schemas.microsoft.com/office/drawing/2014/main" id="{D917FAD7-3A24-4F0C-884E-0C24D991E604}"/>
                </a:ext>
              </a:extLst>
            </p:cNvPr>
            <p:cNvSpPr/>
            <p:nvPr/>
          </p:nvSpPr>
          <p:spPr>
            <a:xfrm>
              <a:off x="1869148" y="3350721"/>
              <a:ext cx="511666" cy="85287"/>
            </a:xfrm>
            <a:custGeom>
              <a:avLst/>
              <a:gdLst/>
              <a:ahLst/>
              <a:cxnLst/>
              <a:rect l="l" t="t" r="r" b="b"/>
              <a:pathLst>
                <a:path w="985723" h="164305">
                  <a:moveTo>
                    <a:pt x="918424" y="0"/>
                  </a:moveTo>
                  <a:lnTo>
                    <a:pt x="67300" y="0"/>
                  </a:lnTo>
                  <a:cubicBezTo>
                    <a:pt x="30131" y="0"/>
                    <a:pt x="0" y="30130"/>
                    <a:pt x="0" y="67298"/>
                  </a:cubicBezTo>
                  <a:lnTo>
                    <a:pt x="0" y="97006"/>
                  </a:lnTo>
                  <a:cubicBezTo>
                    <a:pt x="0" y="134173"/>
                    <a:pt x="30131" y="164305"/>
                    <a:pt x="67300" y="164305"/>
                  </a:cubicBezTo>
                  <a:lnTo>
                    <a:pt x="918424" y="164305"/>
                  </a:lnTo>
                  <a:cubicBezTo>
                    <a:pt x="955592" y="164305"/>
                    <a:pt x="985723" y="134173"/>
                    <a:pt x="985723" y="97006"/>
                  </a:cubicBezTo>
                  <a:lnTo>
                    <a:pt x="985723" y="67298"/>
                  </a:lnTo>
                  <a:cubicBezTo>
                    <a:pt x="985723" y="30130"/>
                    <a:pt x="955592" y="0"/>
                    <a:pt x="918424" y="0"/>
                  </a:cubicBezTo>
                  <a:close/>
                </a:path>
              </a:pathLst>
            </a:custGeom>
            <a:solidFill>
              <a:schemeClr val="tx2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23" name="Block Arc 37">
            <a:extLst>
              <a:ext uri="{FF2B5EF4-FFF2-40B4-BE49-F238E27FC236}">
                <a16:creationId xmlns:a16="http://schemas.microsoft.com/office/drawing/2014/main" id="{37022A7A-0EF7-4B81-95B8-7538DDC0E41A}"/>
              </a:ext>
            </a:extLst>
          </p:cNvPr>
          <p:cNvSpPr/>
          <p:nvPr/>
        </p:nvSpPr>
        <p:spPr>
          <a:xfrm>
            <a:off x="1644864" y="1994857"/>
            <a:ext cx="1062264" cy="1386291"/>
          </a:xfrm>
          <a:custGeom>
            <a:avLst/>
            <a:gdLst>
              <a:gd name="connsiteX0" fmla="*/ 555039 w 1128574"/>
              <a:gd name="connsiteY0" fmla="*/ 83 h 1471472"/>
              <a:gd name="connsiteX1" fmla="*/ 1114657 w 1128574"/>
              <a:gd name="connsiteY1" fmla="*/ 440104 h 1471472"/>
              <a:gd name="connsiteX2" fmla="*/ 772429 w 1128574"/>
              <a:gd name="connsiteY2" fmla="*/ 1088053 h 1471472"/>
              <a:gd name="connsiteX3" fmla="*/ 772726 w 1128574"/>
              <a:gd name="connsiteY3" fmla="*/ 1088985 h 1471472"/>
              <a:gd name="connsiteX4" fmla="*/ 574598 w 1128574"/>
              <a:gd name="connsiteY4" fmla="*/ 1360143 h 1471472"/>
              <a:gd name="connsiteX5" fmla="*/ 569907 w 1128574"/>
              <a:gd name="connsiteY5" fmla="*/ 1360143 h 1471472"/>
              <a:gd name="connsiteX6" fmla="*/ 434237 w 1128574"/>
              <a:gd name="connsiteY6" fmla="*/ 1471472 h 1471472"/>
              <a:gd name="connsiteX7" fmla="*/ 298567 w 1128574"/>
              <a:gd name="connsiteY7" fmla="*/ 1360143 h 1471472"/>
              <a:gd name="connsiteX8" fmla="*/ 294969 w 1128574"/>
              <a:gd name="connsiteY8" fmla="*/ 1360143 h 1471472"/>
              <a:gd name="connsiteX9" fmla="*/ 295961 w 1128574"/>
              <a:gd name="connsiteY9" fmla="*/ 1347236 h 1471472"/>
              <a:gd name="connsiteX10" fmla="*/ 292410 w 1128574"/>
              <a:gd name="connsiteY10" fmla="*/ 1329645 h 1471472"/>
              <a:gd name="connsiteX11" fmla="*/ 300331 w 1128574"/>
              <a:gd name="connsiteY11" fmla="*/ 1290412 h 1471472"/>
              <a:gd name="connsiteX12" fmla="*/ 657787 w 1128574"/>
              <a:gd name="connsiteY12" fmla="*/ 834864 h 1471472"/>
              <a:gd name="connsiteX13" fmla="*/ 656254 w 1128574"/>
              <a:gd name="connsiteY13" fmla="*/ 830430 h 1471472"/>
              <a:gd name="connsiteX14" fmla="*/ 838945 w 1128574"/>
              <a:gd name="connsiteY14" fmla="*/ 502307 h 1471472"/>
              <a:gd name="connsiteX15" fmla="*/ 533067 w 1128574"/>
              <a:gd name="connsiteY15" fmla="*/ 284409 h 1471472"/>
              <a:gd name="connsiteX16" fmla="*/ 282643 w 1128574"/>
              <a:gd name="connsiteY16" fmla="*/ 564282 h 1471472"/>
              <a:gd name="connsiteX17" fmla="*/ 279666 w 1128574"/>
              <a:gd name="connsiteY17" fmla="*/ 564282 h 1471472"/>
              <a:gd name="connsiteX18" fmla="*/ 280029 w 1128574"/>
              <a:gd name="connsiteY18" fmla="*/ 567621 h 1471472"/>
              <a:gd name="connsiteX19" fmla="*/ 140015 w 1128574"/>
              <a:gd name="connsiteY19" fmla="*/ 697359 h 1471472"/>
              <a:gd name="connsiteX20" fmla="*/ 0 w 1128574"/>
              <a:gd name="connsiteY20" fmla="*/ 567621 h 1471472"/>
              <a:gd name="connsiteX21" fmla="*/ 363 w 1128574"/>
              <a:gd name="connsiteY21" fmla="*/ 564281 h 1471472"/>
              <a:gd name="connsiteX22" fmla="*/ 1 w 1128574"/>
              <a:gd name="connsiteY22" fmla="*/ 564281 h 1471472"/>
              <a:gd name="connsiteX23" fmla="*/ 501773 w 1128574"/>
              <a:gd name="connsiteY23" fmla="*/ 3505 h 1471472"/>
              <a:gd name="connsiteX24" fmla="*/ 555039 w 1128574"/>
              <a:gd name="connsiteY24" fmla="*/ 83 h 1471472"/>
              <a:gd name="connsiteX0" fmla="*/ 555039 w 1128574"/>
              <a:gd name="connsiteY0" fmla="*/ 83 h 1471472"/>
              <a:gd name="connsiteX1" fmla="*/ 1114657 w 1128574"/>
              <a:gd name="connsiteY1" fmla="*/ 440104 h 1471472"/>
              <a:gd name="connsiteX2" fmla="*/ 772429 w 1128574"/>
              <a:gd name="connsiteY2" fmla="*/ 1088053 h 1471472"/>
              <a:gd name="connsiteX3" fmla="*/ 772726 w 1128574"/>
              <a:gd name="connsiteY3" fmla="*/ 1088985 h 1471472"/>
              <a:gd name="connsiteX4" fmla="*/ 574598 w 1128574"/>
              <a:gd name="connsiteY4" fmla="*/ 1360143 h 1471472"/>
              <a:gd name="connsiteX5" fmla="*/ 569907 w 1128574"/>
              <a:gd name="connsiteY5" fmla="*/ 1360143 h 1471472"/>
              <a:gd name="connsiteX6" fmla="*/ 434237 w 1128574"/>
              <a:gd name="connsiteY6" fmla="*/ 1471472 h 1471472"/>
              <a:gd name="connsiteX7" fmla="*/ 298567 w 1128574"/>
              <a:gd name="connsiteY7" fmla="*/ 1360143 h 1471472"/>
              <a:gd name="connsiteX8" fmla="*/ 294969 w 1128574"/>
              <a:gd name="connsiteY8" fmla="*/ 1360143 h 1471472"/>
              <a:gd name="connsiteX9" fmla="*/ 292410 w 1128574"/>
              <a:gd name="connsiteY9" fmla="*/ 1329645 h 1471472"/>
              <a:gd name="connsiteX10" fmla="*/ 300331 w 1128574"/>
              <a:gd name="connsiteY10" fmla="*/ 1290412 h 1471472"/>
              <a:gd name="connsiteX11" fmla="*/ 657787 w 1128574"/>
              <a:gd name="connsiteY11" fmla="*/ 834864 h 1471472"/>
              <a:gd name="connsiteX12" fmla="*/ 656254 w 1128574"/>
              <a:gd name="connsiteY12" fmla="*/ 830430 h 1471472"/>
              <a:gd name="connsiteX13" fmla="*/ 838945 w 1128574"/>
              <a:gd name="connsiteY13" fmla="*/ 502307 h 1471472"/>
              <a:gd name="connsiteX14" fmla="*/ 533067 w 1128574"/>
              <a:gd name="connsiteY14" fmla="*/ 284409 h 1471472"/>
              <a:gd name="connsiteX15" fmla="*/ 282643 w 1128574"/>
              <a:gd name="connsiteY15" fmla="*/ 564282 h 1471472"/>
              <a:gd name="connsiteX16" fmla="*/ 279666 w 1128574"/>
              <a:gd name="connsiteY16" fmla="*/ 564282 h 1471472"/>
              <a:gd name="connsiteX17" fmla="*/ 280029 w 1128574"/>
              <a:gd name="connsiteY17" fmla="*/ 567621 h 1471472"/>
              <a:gd name="connsiteX18" fmla="*/ 140015 w 1128574"/>
              <a:gd name="connsiteY18" fmla="*/ 697359 h 1471472"/>
              <a:gd name="connsiteX19" fmla="*/ 0 w 1128574"/>
              <a:gd name="connsiteY19" fmla="*/ 567621 h 1471472"/>
              <a:gd name="connsiteX20" fmla="*/ 363 w 1128574"/>
              <a:gd name="connsiteY20" fmla="*/ 564281 h 1471472"/>
              <a:gd name="connsiteX21" fmla="*/ 1 w 1128574"/>
              <a:gd name="connsiteY21" fmla="*/ 564281 h 1471472"/>
              <a:gd name="connsiteX22" fmla="*/ 501773 w 1128574"/>
              <a:gd name="connsiteY22" fmla="*/ 3505 h 1471472"/>
              <a:gd name="connsiteX23" fmla="*/ 555039 w 1128574"/>
              <a:gd name="connsiteY23" fmla="*/ 83 h 1471472"/>
              <a:gd name="connsiteX0" fmla="*/ 555039 w 1128574"/>
              <a:gd name="connsiteY0" fmla="*/ 83 h 1471472"/>
              <a:gd name="connsiteX1" fmla="*/ 1114657 w 1128574"/>
              <a:gd name="connsiteY1" fmla="*/ 440104 h 1471472"/>
              <a:gd name="connsiteX2" fmla="*/ 772429 w 1128574"/>
              <a:gd name="connsiteY2" fmla="*/ 1088053 h 1471472"/>
              <a:gd name="connsiteX3" fmla="*/ 772726 w 1128574"/>
              <a:gd name="connsiteY3" fmla="*/ 1088985 h 1471472"/>
              <a:gd name="connsiteX4" fmla="*/ 574598 w 1128574"/>
              <a:gd name="connsiteY4" fmla="*/ 1360143 h 1471472"/>
              <a:gd name="connsiteX5" fmla="*/ 569907 w 1128574"/>
              <a:gd name="connsiteY5" fmla="*/ 1360143 h 1471472"/>
              <a:gd name="connsiteX6" fmla="*/ 434237 w 1128574"/>
              <a:gd name="connsiteY6" fmla="*/ 1471472 h 1471472"/>
              <a:gd name="connsiteX7" fmla="*/ 298567 w 1128574"/>
              <a:gd name="connsiteY7" fmla="*/ 1360143 h 1471472"/>
              <a:gd name="connsiteX8" fmla="*/ 294969 w 1128574"/>
              <a:gd name="connsiteY8" fmla="*/ 1360143 h 1471472"/>
              <a:gd name="connsiteX9" fmla="*/ 300331 w 1128574"/>
              <a:gd name="connsiteY9" fmla="*/ 1290412 h 1471472"/>
              <a:gd name="connsiteX10" fmla="*/ 657787 w 1128574"/>
              <a:gd name="connsiteY10" fmla="*/ 834864 h 1471472"/>
              <a:gd name="connsiteX11" fmla="*/ 656254 w 1128574"/>
              <a:gd name="connsiteY11" fmla="*/ 830430 h 1471472"/>
              <a:gd name="connsiteX12" fmla="*/ 838945 w 1128574"/>
              <a:gd name="connsiteY12" fmla="*/ 502307 h 1471472"/>
              <a:gd name="connsiteX13" fmla="*/ 533067 w 1128574"/>
              <a:gd name="connsiteY13" fmla="*/ 284409 h 1471472"/>
              <a:gd name="connsiteX14" fmla="*/ 282643 w 1128574"/>
              <a:gd name="connsiteY14" fmla="*/ 564282 h 1471472"/>
              <a:gd name="connsiteX15" fmla="*/ 279666 w 1128574"/>
              <a:gd name="connsiteY15" fmla="*/ 564282 h 1471472"/>
              <a:gd name="connsiteX16" fmla="*/ 280029 w 1128574"/>
              <a:gd name="connsiteY16" fmla="*/ 567621 h 1471472"/>
              <a:gd name="connsiteX17" fmla="*/ 140015 w 1128574"/>
              <a:gd name="connsiteY17" fmla="*/ 697359 h 1471472"/>
              <a:gd name="connsiteX18" fmla="*/ 0 w 1128574"/>
              <a:gd name="connsiteY18" fmla="*/ 567621 h 1471472"/>
              <a:gd name="connsiteX19" fmla="*/ 363 w 1128574"/>
              <a:gd name="connsiteY19" fmla="*/ 564281 h 1471472"/>
              <a:gd name="connsiteX20" fmla="*/ 1 w 1128574"/>
              <a:gd name="connsiteY20" fmla="*/ 564281 h 1471472"/>
              <a:gd name="connsiteX21" fmla="*/ 501773 w 1128574"/>
              <a:gd name="connsiteY21" fmla="*/ 3505 h 1471472"/>
              <a:gd name="connsiteX22" fmla="*/ 555039 w 1128574"/>
              <a:gd name="connsiteY22" fmla="*/ 83 h 1471472"/>
              <a:gd name="connsiteX0" fmla="*/ 555039 w 1128574"/>
              <a:gd name="connsiteY0" fmla="*/ 83 h 1471472"/>
              <a:gd name="connsiteX1" fmla="*/ 1114657 w 1128574"/>
              <a:gd name="connsiteY1" fmla="*/ 440104 h 1471472"/>
              <a:gd name="connsiteX2" fmla="*/ 772429 w 1128574"/>
              <a:gd name="connsiteY2" fmla="*/ 1088053 h 1471472"/>
              <a:gd name="connsiteX3" fmla="*/ 772726 w 1128574"/>
              <a:gd name="connsiteY3" fmla="*/ 1088985 h 1471472"/>
              <a:gd name="connsiteX4" fmla="*/ 574598 w 1128574"/>
              <a:gd name="connsiteY4" fmla="*/ 1360143 h 1471472"/>
              <a:gd name="connsiteX5" fmla="*/ 569907 w 1128574"/>
              <a:gd name="connsiteY5" fmla="*/ 1360143 h 1471472"/>
              <a:gd name="connsiteX6" fmla="*/ 434237 w 1128574"/>
              <a:gd name="connsiteY6" fmla="*/ 1471472 h 1471472"/>
              <a:gd name="connsiteX7" fmla="*/ 298567 w 1128574"/>
              <a:gd name="connsiteY7" fmla="*/ 1360143 h 1471472"/>
              <a:gd name="connsiteX8" fmla="*/ 300331 w 1128574"/>
              <a:gd name="connsiteY8" fmla="*/ 1290412 h 1471472"/>
              <a:gd name="connsiteX9" fmla="*/ 657787 w 1128574"/>
              <a:gd name="connsiteY9" fmla="*/ 834864 h 1471472"/>
              <a:gd name="connsiteX10" fmla="*/ 656254 w 1128574"/>
              <a:gd name="connsiteY10" fmla="*/ 830430 h 1471472"/>
              <a:gd name="connsiteX11" fmla="*/ 838945 w 1128574"/>
              <a:gd name="connsiteY11" fmla="*/ 502307 h 1471472"/>
              <a:gd name="connsiteX12" fmla="*/ 533067 w 1128574"/>
              <a:gd name="connsiteY12" fmla="*/ 284409 h 1471472"/>
              <a:gd name="connsiteX13" fmla="*/ 282643 w 1128574"/>
              <a:gd name="connsiteY13" fmla="*/ 564282 h 1471472"/>
              <a:gd name="connsiteX14" fmla="*/ 279666 w 1128574"/>
              <a:gd name="connsiteY14" fmla="*/ 564282 h 1471472"/>
              <a:gd name="connsiteX15" fmla="*/ 280029 w 1128574"/>
              <a:gd name="connsiteY15" fmla="*/ 567621 h 1471472"/>
              <a:gd name="connsiteX16" fmla="*/ 140015 w 1128574"/>
              <a:gd name="connsiteY16" fmla="*/ 697359 h 1471472"/>
              <a:gd name="connsiteX17" fmla="*/ 0 w 1128574"/>
              <a:gd name="connsiteY17" fmla="*/ 567621 h 1471472"/>
              <a:gd name="connsiteX18" fmla="*/ 363 w 1128574"/>
              <a:gd name="connsiteY18" fmla="*/ 564281 h 1471472"/>
              <a:gd name="connsiteX19" fmla="*/ 1 w 1128574"/>
              <a:gd name="connsiteY19" fmla="*/ 564281 h 1471472"/>
              <a:gd name="connsiteX20" fmla="*/ 501773 w 1128574"/>
              <a:gd name="connsiteY20" fmla="*/ 3505 h 1471472"/>
              <a:gd name="connsiteX21" fmla="*/ 555039 w 1128574"/>
              <a:gd name="connsiteY21" fmla="*/ 83 h 1471472"/>
              <a:gd name="connsiteX0" fmla="*/ 555039 w 1128574"/>
              <a:gd name="connsiteY0" fmla="*/ 83 h 1471472"/>
              <a:gd name="connsiteX1" fmla="*/ 1114657 w 1128574"/>
              <a:gd name="connsiteY1" fmla="*/ 440104 h 1471472"/>
              <a:gd name="connsiteX2" fmla="*/ 772429 w 1128574"/>
              <a:gd name="connsiteY2" fmla="*/ 1088053 h 1471472"/>
              <a:gd name="connsiteX3" fmla="*/ 574598 w 1128574"/>
              <a:gd name="connsiteY3" fmla="*/ 1360143 h 1471472"/>
              <a:gd name="connsiteX4" fmla="*/ 569907 w 1128574"/>
              <a:gd name="connsiteY4" fmla="*/ 1360143 h 1471472"/>
              <a:gd name="connsiteX5" fmla="*/ 434237 w 1128574"/>
              <a:gd name="connsiteY5" fmla="*/ 1471472 h 1471472"/>
              <a:gd name="connsiteX6" fmla="*/ 298567 w 1128574"/>
              <a:gd name="connsiteY6" fmla="*/ 1360143 h 1471472"/>
              <a:gd name="connsiteX7" fmla="*/ 300331 w 1128574"/>
              <a:gd name="connsiteY7" fmla="*/ 1290412 h 1471472"/>
              <a:gd name="connsiteX8" fmla="*/ 657787 w 1128574"/>
              <a:gd name="connsiteY8" fmla="*/ 834864 h 1471472"/>
              <a:gd name="connsiteX9" fmla="*/ 656254 w 1128574"/>
              <a:gd name="connsiteY9" fmla="*/ 830430 h 1471472"/>
              <a:gd name="connsiteX10" fmla="*/ 838945 w 1128574"/>
              <a:gd name="connsiteY10" fmla="*/ 502307 h 1471472"/>
              <a:gd name="connsiteX11" fmla="*/ 533067 w 1128574"/>
              <a:gd name="connsiteY11" fmla="*/ 284409 h 1471472"/>
              <a:gd name="connsiteX12" fmla="*/ 282643 w 1128574"/>
              <a:gd name="connsiteY12" fmla="*/ 564282 h 1471472"/>
              <a:gd name="connsiteX13" fmla="*/ 279666 w 1128574"/>
              <a:gd name="connsiteY13" fmla="*/ 564282 h 1471472"/>
              <a:gd name="connsiteX14" fmla="*/ 280029 w 1128574"/>
              <a:gd name="connsiteY14" fmla="*/ 567621 h 1471472"/>
              <a:gd name="connsiteX15" fmla="*/ 140015 w 1128574"/>
              <a:gd name="connsiteY15" fmla="*/ 697359 h 1471472"/>
              <a:gd name="connsiteX16" fmla="*/ 0 w 1128574"/>
              <a:gd name="connsiteY16" fmla="*/ 567621 h 1471472"/>
              <a:gd name="connsiteX17" fmla="*/ 363 w 1128574"/>
              <a:gd name="connsiteY17" fmla="*/ 564281 h 1471472"/>
              <a:gd name="connsiteX18" fmla="*/ 1 w 1128574"/>
              <a:gd name="connsiteY18" fmla="*/ 564281 h 1471472"/>
              <a:gd name="connsiteX19" fmla="*/ 501773 w 1128574"/>
              <a:gd name="connsiteY19" fmla="*/ 3505 h 1471472"/>
              <a:gd name="connsiteX20" fmla="*/ 555039 w 1128574"/>
              <a:gd name="connsiteY20" fmla="*/ 83 h 1471472"/>
              <a:gd name="connsiteX0" fmla="*/ 555039 w 1128574"/>
              <a:gd name="connsiteY0" fmla="*/ 83 h 1471472"/>
              <a:gd name="connsiteX1" fmla="*/ 1114657 w 1128574"/>
              <a:gd name="connsiteY1" fmla="*/ 440104 h 1471472"/>
              <a:gd name="connsiteX2" fmla="*/ 772429 w 1128574"/>
              <a:gd name="connsiteY2" fmla="*/ 1088053 h 1471472"/>
              <a:gd name="connsiteX3" fmla="*/ 574598 w 1128574"/>
              <a:gd name="connsiteY3" fmla="*/ 1360143 h 1471472"/>
              <a:gd name="connsiteX4" fmla="*/ 569907 w 1128574"/>
              <a:gd name="connsiteY4" fmla="*/ 1360143 h 1471472"/>
              <a:gd name="connsiteX5" fmla="*/ 434237 w 1128574"/>
              <a:gd name="connsiteY5" fmla="*/ 1471472 h 1471472"/>
              <a:gd name="connsiteX6" fmla="*/ 298567 w 1128574"/>
              <a:gd name="connsiteY6" fmla="*/ 1360143 h 1471472"/>
              <a:gd name="connsiteX7" fmla="*/ 300331 w 1128574"/>
              <a:gd name="connsiteY7" fmla="*/ 1290412 h 1471472"/>
              <a:gd name="connsiteX8" fmla="*/ 657787 w 1128574"/>
              <a:gd name="connsiteY8" fmla="*/ 834864 h 1471472"/>
              <a:gd name="connsiteX9" fmla="*/ 656254 w 1128574"/>
              <a:gd name="connsiteY9" fmla="*/ 830430 h 1471472"/>
              <a:gd name="connsiteX10" fmla="*/ 838945 w 1128574"/>
              <a:gd name="connsiteY10" fmla="*/ 502307 h 1471472"/>
              <a:gd name="connsiteX11" fmla="*/ 533067 w 1128574"/>
              <a:gd name="connsiteY11" fmla="*/ 284409 h 1471472"/>
              <a:gd name="connsiteX12" fmla="*/ 282643 w 1128574"/>
              <a:gd name="connsiteY12" fmla="*/ 564282 h 1471472"/>
              <a:gd name="connsiteX13" fmla="*/ 279666 w 1128574"/>
              <a:gd name="connsiteY13" fmla="*/ 564282 h 1471472"/>
              <a:gd name="connsiteX14" fmla="*/ 280029 w 1128574"/>
              <a:gd name="connsiteY14" fmla="*/ 567621 h 1471472"/>
              <a:gd name="connsiteX15" fmla="*/ 140015 w 1128574"/>
              <a:gd name="connsiteY15" fmla="*/ 697359 h 1471472"/>
              <a:gd name="connsiteX16" fmla="*/ 0 w 1128574"/>
              <a:gd name="connsiteY16" fmla="*/ 567621 h 1471472"/>
              <a:gd name="connsiteX17" fmla="*/ 363 w 1128574"/>
              <a:gd name="connsiteY17" fmla="*/ 564281 h 1471472"/>
              <a:gd name="connsiteX18" fmla="*/ 1 w 1128574"/>
              <a:gd name="connsiteY18" fmla="*/ 564281 h 1471472"/>
              <a:gd name="connsiteX19" fmla="*/ 501773 w 1128574"/>
              <a:gd name="connsiteY19" fmla="*/ 3505 h 1471472"/>
              <a:gd name="connsiteX20" fmla="*/ 555039 w 1128574"/>
              <a:gd name="connsiteY20" fmla="*/ 83 h 1471472"/>
              <a:gd name="connsiteX0" fmla="*/ 555039 w 1128574"/>
              <a:gd name="connsiteY0" fmla="*/ 83 h 1471551"/>
              <a:gd name="connsiteX1" fmla="*/ 1114657 w 1128574"/>
              <a:gd name="connsiteY1" fmla="*/ 440104 h 1471551"/>
              <a:gd name="connsiteX2" fmla="*/ 772429 w 1128574"/>
              <a:gd name="connsiteY2" fmla="*/ 1088053 h 1471551"/>
              <a:gd name="connsiteX3" fmla="*/ 574598 w 1128574"/>
              <a:gd name="connsiteY3" fmla="*/ 1360143 h 1471551"/>
              <a:gd name="connsiteX4" fmla="*/ 567462 w 1128574"/>
              <a:gd name="connsiteY4" fmla="*/ 1372368 h 1471551"/>
              <a:gd name="connsiteX5" fmla="*/ 434237 w 1128574"/>
              <a:gd name="connsiteY5" fmla="*/ 1471472 h 1471551"/>
              <a:gd name="connsiteX6" fmla="*/ 298567 w 1128574"/>
              <a:gd name="connsiteY6" fmla="*/ 1360143 h 1471551"/>
              <a:gd name="connsiteX7" fmla="*/ 300331 w 1128574"/>
              <a:gd name="connsiteY7" fmla="*/ 1290412 h 1471551"/>
              <a:gd name="connsiteX8" fmla="*/ 657787 w 1128574"/>
              <a:gd name="connsiteY8" fmla="*/ 834864 h 1471551"/>
              <a:gd name="connsiteX9" fmla="*/ 656254 w 1128574"/>
              <a:gd name="connsiteY9" fmla="*/ 830430 h 1471551"/>
              <a:gd name="connsiteX10" fmla="*/ 838945 w 1128574"/>
              <a:gd name="connsiteY10" fmla="*/ 502307 h 1471551"/>
              <a:gd name="connsiteX11" fmla="*/ 533067 w 1128574"/>
              <a:gd name="connsiteY11" fmla="*/ 284409 h 1471551"/>
              <a:gd name="connsiteX12" fmla="*/ 282643 w 1128574"/>
              <a:gd name="connsiteY12" fmla="*/ 564282 h 1471551"/>
              <a:gd name="connsiteX13" fmla="*/ 279666 w 1128574"/>
              <a:gd name="connsiteY13" fmla="*/ 564282 h 1471551"/>
              <a:gd name="connsiteX14" fmla="*/ 280029 w 1128574"/>
              <a:gd name="connsiteY14" fmla="*/ 567621 h 1471551"/>
              <a:gd name="connsiteX15" fmla="*/ 140015 w 1128574"/>
              <a:gd name="connsiteY15" fmla="*/ 697359 h 1471551"/>
              <a:gd name="connsiteX16" fmla="*/ 0 w 1128574"/>
              <a:gd name="connsiteY16" fmla="*/ 567621 h 1471551"/>
              <a:gd name="connsiteX17" fmla="*/ 363 w 1128574"/>
              <a:gd name="connsiteY17" fmla="*/ 564281 h 1471551"/>
              <a:gd name="connsiteX18" fmla="*/ 1 w 1128574"/>
              <a:gd name="connsiteY18" fmla="*/ 564281 h 1471551"/>
              <a:gd name="connsiteX19" fmla="*/ 501773 w 1128574"/>
              <a:gd name="connsiteY19" fmla="*/ 3505 h 1471551"/>
              <a:gd name="connsiteX20" fmla="*/ 555039 w 1128574"/>
              <a:gd name="connsiteY20" fmla="*/ 83 h 1471551"/>
              <a:gd name="connsiteX0" fmla="*/ 555039 w 1128574"/>
              <a:gd name="connsiteY0" fmla="*/ 83 h 1471551"/>
              <a:gd name="connsiteX1" fmla="*/ 1114657 w 1128574"/>
              <a:gd name="connsiteY1" fmla="*/ 440104 h 1471551"/>
              <a:gd name="connsiteX2" fmla="*/ 772429 w 1128574"/>
              <a:gd name="connsiteY2" fmla="*/ 1088053 h 1471551"/>
              <a:gd name="connsiteX3" fmla="*/ 567462 w 1128574"/>
              <a:gd name="connsiteY3" fmla="*/ 1372368 h 1471551"/>
              <a:gd name="connsiteX4" fmla="*/ 434237 w 1128574"/>
              <a:gd name="connsiteY4" fmla="*/ 1471472 h 1471551"/>
              <a:gd name="connsiteX5" fmla="*/ 298567 w 1128574"/>
              <a:gd name="connsiteY5" fmla="*/ 1360143 h 1471551"/>
              <a:gd name="connsiteX6" fmla="*/ 300331 w 1128574"/>
              <a:gd name="connsiteY6" fmla="*/ 1290412 h 1471551"/>
              <a:gd name="connsiteX7" fmla="*/ 657787 w 1128574"/>
              <a:gd name="connsiteY7" fmla="*/ 834864 h 1471551"/>
              <a:gd name="connsiteX8" fmla="*/ 656254 w 1128574"/>
              <a:gd name="connsiteY8" fmla="*/ 830430 h 1471551"/>
              <a:gd name="connsiteX9" fmla="*/ 838945 w 1128574"/>
              <a:gd name="connsiteY9" fmla="*/ 502307 h 1471551"/>
              <a:gd name="connsiteX10" fmla="*/ 533067 w 1128574"/>
              <a:gd name="connsiteY10" fmla="*/ 284409 h 1471551"/>
              <a:gd name="connsiteX11" fmla="*/ 282643 w 1128574"/>
              <a:gd name="connsiteY11" fmla="*/ 564282 h 1471551"/>
              <a:gd name="connsiteX12" fmla="*/ 279666 w 1128574"/>
              <a:gd name="connsiteY12" fmla="*/ 564282 h 1471551"/>
              <a:gd name="connsiteX13" fmla="*/ 280029 w 1128574"/>
              <a:gd name="connsiteY13" fmla="*/ 567621 h 1471551"/>
              <a:gd name="connsiteX14" fmla="*/ 140015 w 1128574"/>
              <a:gd name="connsiteY14" fmla="*/ 697359 h 1471551"/>
              <a:gd name="connsiteX15" fmla="*/ 0 w 1128574"/>
              <a:gd name="connsiteY15" fmla="*/ 567621 h 1471551"/>
              <a:gd name="connsiteX16" fmla="*/ 363 w 1128574"/>
              <a:gd name="connsiteY16" fmla="*/ 564281 h 1471551"/>
              <a:gd name="connsiteX17" fmla="*/ 1 w 1128574"/>
              <a:gd name="connsiteY17" fmla="*/ 564281 h 1471551"/>
              <a:gd name="connsiteX18" fmla="*/ 501773 w 1128574"/>
              <a:gd name="connsiteY18" fmla="*/ 3505 h 1471551"/>
              <a:gd name="connsiteX19" fmla="*/ 555039 w 1128574"/>
              <a:gd name="connsiteY19" fmla="*/ 83 h 1471551"/>
              <a:gd name="connsiteX0" fmla="*/ 555039 w 1128574"/>
              <a:gd name="connsiteY0" fmla="*/ 83 h 1471556"/>
              <a:gd name="connsiteX1" fmla="*/ 1114657 w 1128574"/>
              <a:gd name="connsiteY1" fmla="*/ 440104 h 1471556"/>
              <a:gd name="connsiteX2" fmla="*/ 772429 w 1128574"/>
              <a:gd name="connsiteY2" fmla="*/ 1088053 h 1471556"/>
              <a:gd name="connsiteX3" fmla="*/ 567462 w 1128574"/>
              <a:gd name="connsiteY3" fmla="*/ 1372368 h 1471556"/>
              <a:gd name="connsiteX4" fmla="*/ 434237 w 1128574"/>
              <a:gd name="connsiteY4" fmla="*/ 1471472 h 1471556"/>
              <a:gd name="connsiteX5" fmla="*/ 298567 w 1128574"/>
              <a:gd name="connsiteY5" fmla="*/ 1360143 h 1471556"/>
              <a:gd name="connsiteX6" fmla="*/ 300331 w 1128574"/>
              <a:gd name="connsiteY6" fmla="*/ 1290412 h 1471556"/>
              <a:gd name="connsiteX7" fmla="*/ 657787 w 1128574"/>
              <a:gd name="connsiteY7" fmla="*/ 834864 h 1471556"/>
              <a:gd name="connsiteX8" fmla="*/ 656254 w 1128574"/>
              <a:gd name="connsiteY8" fmla="*/ 830430 h 1471556"/>
              <a:gd name="connsiteX9" fmla="*/ 838945 w 1128574"/>
              <a:gd name="connsiteY9" fmla="*/ 502307 h 1471556"/>
              <a:gd name="connsiteX10" fmla="*/ 533067 w 1128574"/>
              <a:gd name="connsiteY10" fmla="*/ 284409 h 1471556"/>
              <a:gd name="connsiteX11" fmla="*/ 282643 w 1128574"/>
              <a:gd name="connsiteY11" fmla="*/ 564282 h 1471556"/>
              <a:gd name="connsiteX12" fmla="*/ 279666 w 1128574"/>
              <a:gd name="connsiteY12" fmla="*/ 564282 h 1471556"/>
              <a:gd name="connsiteX13" fmla="*/ 280029 w 1128574"/>
              <a:gd name="connsiteY13" fmla="*/ 567621 h 1471556"/>
              <a:gd name="connsiteX14" fmla="*/ 140015 w 1128574"/>
              <a:gd name="connsiteY14" fmla="*/ 697359 h 1471556"/>
              <a:gd name="connsiteX15" fmla="*/ 0 w 1128574"/>
              <a:gd name="connsiteY15" fmla="*/ 567621 h 1471556"/>
              <a:gd name="connsiteX16" fmla="*/ 363 w 1128574"/>
              <a:gd name="connsiteY16" fmla="*/ 564281 h 1471556"/>
              <a:gd name="connsiteX17" fmla="*/ 1 w 1128574"/>
              <a:gd name="connsiteY17" fmla="*/ 564281 h 1471556"/>
              <a:gd name="connsiteX18" fmla="*/ 501773 w 1128574"/>
              <a:gd name="connsiteY18" fmla="*/ 3505 h 1471556"/>
              <a:gd name="connsiteX19" fmla="*/ 555039 w 1128574"/>
              <a:gd name="connsiteY19" fmla="*/ 83 h 1471556"/>
              <a:gd name="connsiteX0" fmla="*/ 555039 w 1128574"/>
              <a:gd name="connsiteY0" fmla="*/ 83 h 1471556"/>
              <a:gd name="connsiteX1" fmla="*/ 1114657 w 1128574"/>
              <a:gd name="connsiteY1" fmla="*/ 440104 h 1471556"/>
              <a:gd name="connsiteX2" fmla="*/ 772429 w 1128574"/>
              <a:gd name="connsiteY2" fmla="*/ 1088053 h 1471556"/>
              <a:gd name="connsiteX3" fmla="*/ 567462 w 1128574"/>
              <a:gd name="connsiteY3" fmla="*/ 1372368 h 1471556"/>
              <a:gd name="connsiteX4" fmla="*/ 434237 w 1128574"/>
              <a:gd name="connsiteY4" fmla="*/ 1471472 h 1471556"/>
              <a:gd name="connsiteX5" fmla="*/ 298567 w 1128574"/>
              <a:gd name="connsiteY5" fmla="*/ 1360143 h 1471556"/>
              <a:gd name="connsiteX6" fmla="*/ 300331 w 1128574"/>
              <a:gd name="connsiteY6" fmla="*/ 1290412 h 1471556"/>
              <a:gd name="connsiteX7" fmla="*/ 657787 w 1128574"/>
              <a:gd name="connsiteY7" fmla="*/ 834864 h 1471556"/>
              <a:gd name="connsiteX8" fmla="*/ 656254 w 1128574"/>
              <a:gd name="connsiteY8" fmla="*/ 830430 h 1471556"/>
              <a:gd name="connsiteX9" fmla="*/ 838945 w 1128574"/>
              <a:gd name="connsiteY9" fmla="*/ 502307 h 1471556"/>
              <a:gd name="connsiteX10" fmla="*/ 533067 w 1128574"/>
              <a:gd name="connsiteY10" fmla="*/ 284409 h 1471556"/>
              <a:gd name="connsiteX11" fmla="*/ 282643 w 1128574"/>
              <a:gd name="connsiteY11" fmla="*/ 564282 h 1471556"/>
              <a:gd name="connsiteX12" fmla="*/ 279666 w 1128574"/>
              <a:gd name="connsiteY12" fmla="*/ 564282 h 1471556"/>
              <a:gd name="connsiteX13" fmla="*/ 280029 w 1128574"/>
              <a:gd name="connsiteY13" fmla="*/ 567621 h 1471556"/>
              <a:gd name="connsiteX14" fmla="*/ 140015 w 1128574"/>
              <a:gd name="connsiteY14" fmla="*/ 697359 h 1471556"/>
              <a:gd name="connsiteX15" fmla="*/ 0 w 1128574"/>
              <a:gd name="connsiteY15" fmla="*/ 567621 h 1471556"/>
              <a:gd name="connsiteX16" fmla="*/ 363 w 1128574"/>
              <a:gd name="connsiteY16" fmla="*/ 564281 h 1471556"/>
              <a:gd name="connsiteX17" fmla="*/ 1 w 1128574"/>
              <a:gd name="connsiteY17" fmla="*/ 564281 h 1471556"/>
              <a:gd name="connsiteX18" fmla="*/ 501773 w 1128574"/>
              <a:gd name="connsiteY18" fmla="*/ 3505 h 1471556"/>
              <a:gd name="connsiteX19" fmla="*/ 555039 w 1128574"/>
              <a:gd name="connsiteY19" fmla="*/ 83 h 1471556"/>
              <a:gd name="connsiteX0" fmla="*/ 555039 w 1128574"/>
              <a:gd name="connsiteY0" fmla="*/ 83 h 1471556"/>
              <a:gd name="connsiteX1" fmla="*/ 1114657 w 1128574"/>
              <a:gd name="connsiteY1" fmla="*/ 440104 h 1471556"/>
              <a:gd name="connsiteX2" fmla="*/ 772429 w 1128574"/>
              <a:gd name="connsiteY2" fmla="*/ 1088053 h 1471556"/>
              <a:gd name="connsiteX3" fmla="*/ 567462 w 1128574"/>
              <a:gd name="connsiteY3" fmla="*/ 1372368 h 1471556"/>
              <a:gd name="connsiteX4" fmla="*/ 434237 w 1128574"/>
              <a:gd name="connsiteY4" fmla="*/ 1471472 h 1471556"/>
              <a:gd name="connsiteX5" fmla="*/ 298567 w 1128574"/>
              <a:gd name="connsiteY5" fmla="*/ 1360143 h 1471556"/>
              <a:gd name="connsiteX6" fmla="*/ 300331 w 1128574"/>
              <a:gd name="connsiteY6" fmla="*/ 1290412 h 1471556"/>
              <a:gd name="connsiteX7" fmla="*/ 657787 w 1128574"/>
              <a:gd name="connsiteY7" fmla="*/ 834864 h 1471556"/>
              <a:gd name="connsiteX8" fmla="*/ 656254 w 1128574"/>
              <a:gd name="connsiteY8" fmla="*/ 830430 h 1471556"/>
              <a:gd name="connsiteX9" fmla="*/ 838945 w 1128574"/>
              <a:gd name="connsiteY9" fmla="*/ 502307 h 1471556"/>
              <a:gd name="connsiteX10" fmla="*/ 533067 w 1128574"/>
              <a:gd name="connsiteY10" fmla="*/ 284409 h 1471556"/>
              <a:gd name="connsiteX11" fmla="*/ 282643 w 1128574"/>
              <a:gd name="connsiteY11" fmla="*/ 564282 h 1471556"/>
              <a:gd name="connsiteX12" fmla="*/ 279666 w 1128574"/>
              <a:gd name="connsiteY12" fmla="*/ 564282 h 1471556"/>
              <a:gd name="connsiteX13" fmla="*/ 280029 w 1128574"/>
              <a:gd name="connsiteY13" fmla="*/ 567621 h 1471556"/>
              <a:gd name="connsiteX14" fmla="*/ 140015 w 1128574"/>
              <a:gd name="connsiteY14" fmla="*/ 697359 h 1471556"/>
              <a:gd name="connsiteX15" fmla="*/ 0 w 1128574"/>
              <a:gd name="connsiteY15" fmla="*/ 567621 h 1471556"/>
              <a:gd name="connsiteX16" fmla="*/ 363 w 1128574"/>
              <a:gd name="connsiteY16" fmla="*/ 564281 h 1471556"/>
              <a:gd name="connsiteX17" fmla="*/ 1 w 1128574"/>
              <a:gd name="connsiteY17" fmla="*/ 564281 h 1471556"/>
              <a:gd name="connsiteX18" fmla="*/ 501773 w 1128574"/>
              <a:gd name="connsiteY18" fmla="*/ 3505 h 1471556"/>
              <a:gd name="connsiteX19" fmla="*/ 555039 w 1128574"/>
              <a:gd name="connsiteY19" fmla="*/ 83 h 1471556"/>
              <a:gd name="connsiteX0" fmla="*/ 555039 w 1128574"/>
              <a:gd name="connsiteY0" fmla="*/ 83 h 1471556"/>
              <a:gd name="connsiteX1" fmla="*/ 1114657 w 1128574"/>
              <a:gd name="connsiteY1" fmla="*/ 440104 h 1471556"/>
              <a:gd name="connsiteX2" fmla="*/ 772429 w 1128574"/>
              <a:gd name="connsiteY2" fmla="*/ 1088053 h 1471556"/>
              <a:gd name="connsiteX3" fmla="*/ 567462 w 1128574"/>
              <a:gd name="connsiteY3" fmla="*/ 1372368 h 1471556"/>
              <a:gd name="connsiteX4" fmla="*/ 434237 w 1128574"/>
              <a:gd name="connsiteY4" fmla="*/ 1471472 h 1471556"/>
              <a:gd name="connsiteX5" fmla="*/ 298567 w 1128574"/>
              <a:gd name="connsiteY5" fmla="*/ 1360143 h 1471556"/>
              <a:gd name="connsiteX6" fmla="*/ 300331 w 1128574"/>
              <a:gd name="connsiteY6" fmla="*/ 1290412 h 1471556"/>
              <a:gd name="connsiteX7" fmla="*/ 657787 w 1128574"/>
              <a:gd name="connsiteY7" fmla="*/ 834864 h 1471556"/>
              <a:gd name="connsiteX8" fmla="*/ 656254 w 1128574"/>
              <a:gd name="connsiteY8" fmla="*/ 830430 h 1471556"/>
              <a:gd name="connsiteX9" fmla="*/ 838945 w 1128574"/>
              <a:gd name="connsiteY9" fmla="*/ 502307 h 1471556"/>
              <a:gd name="connsiteX10" fmla="*/ 533067 w 1128574"/>
              <a:gd name="connsiteY10" fmla="*/ 284409 h 1471556"/>
              <a:gd name="connsiteX11" fmla="*/ 282643 w 1128574"/>
              <a:gd name="connsiteY11" fmla="*/ 564282 h 1471556"/>
              <a:gd name="connsiteX12" fmla="*/ 279666 w 1128574"/>
              <a:gd name="connsiteY12" fmla="*/ 564282 h 1471556"/>
              <a:gd name="connsiteX13" fmla="*/ 280029 w 1128574"/>
              <a:gd name="connsiteY13" fmla="*/ 567621 h 1471556"/>
              <a:gd name="connsiteX14" fmla="*/ 140015 w 1128574"/>
              <a:gd name="connsiteY14" fmla="*/ 697359 h 1471556"/>
              <a:gd name="connsiteX15" fmla="*/ 0 w 1128574"/>
              <a:gd name="connsiteY15" fmla="*/ 567621 h 1471556"/>
              <a:gd name="connsiteX16" fmla="*/ 363 w 1128574"/>
              <a:gd name="connsiteY16" fmla="*/ 564281 h 1471556"/>
              <a:gd name="connsiteX17" fmla="*/ 1 w 1128574"/>
              <a:gd name="connsiteY17" fmla="*/ 564281 h 1471556"/>
              <a:gd name="connsiteX18" fmla="*/ 501773 w 1128574"/>
              <a:gd name="connsiteY18" fmla="*/ 3505 h 1471556"/>
              <a:gd name="connsiteX19" fmla="*/ 555039 w 1128574"/>
              <a:gd name="connsiteY19" fmla="*/ 83 h 1471556"/>
              <a:gd name="connsiteX0" fmla="*/ 555039 w 1128574"/>
              <a:gd name="connsiteY0" fmla="*/ 83 h 1471556"/>
              <a:gd name="connsiteX1" fmla="*/ 1114657 w 1128574"/>
              <a:gd name="connsiteY1" fmla="*/ 440104 h 1471556"/>
              <a:gd name="connsiteX2" fmla="*/ 772429 w 1128574"/>
              <a:gd name="connsiteY2" fmla="*/ 1088053 h 1471556"/>
              <a:gd name="connsiteX3" fmla="*/ 567462 w 1128574"/>
              <a:gd name="connsiteY3" fmla="*/ 1372368 h 1471556"/>
              <a:gd name="connsiteX4" fmla="*/ 434237 w 1128574"/>
              <a:gd name="connsiteY4" fmla="*/ 1471472 h 1471556"/>
              <a:gd name="connsiteX5" fmla="*/ 298567 w 1128574"/>
              <a:gd name="connsiteY5" fmla="*/ 1360143 h 1471556"/>
              <a:gd name="connsiteX6" fmla="*/ 300331 w 1128574"/>
              <a:gd name="connsiteY6" fmla="*/ 1290412 h 1471556"/>
              <a:gd name="connsiteX7" fmla="*/ 657787 w 1128574"/>
              <a:gd name="connsiteY7" fmla="*/ 834864 h 1471556"/>
              <a:gd name="connsiteX8" fmla="*/ 656254 w 1128574"/>
              <a:gd name="connsiteY8" fmla="*/ 830430 h 1471556"/>
              <a:gd name="connsiteX9" fmla="*/ 838945 w 1128574"/>
              <a:gd name="connsiteY9" fmla="*/ 502307 h 1471556"/>
              <a:gd name="connsiteX10" fmla="*/ 533067 w 1128574"/>
              <a:gd name="connsiteY10" fmla="*/ 284409 h 1471556"/>
              <a:gd name="connsiteX11" fmla="*/ 282643 w 1128574"/>
              <a:gd name="connsiteY11" fmla="*/ 564282 h 1471556"/>
              <a:gd name="connsiteX12" fmla="*/ 279666 w 1128574"/>
              <a:gd name="connsiteY12" fmla="*/ 564282 h 1471556"/>
              <a:gd name="connsiteX13" fmla="*/ 280029 w 1128574"/>
              <a:gd name="connsiteY13" fmla="*/ 567621 h 1471556"/>
              <a:gd name="connsiteX14" fmla="*/ 140015 w 1128574"/>
              <a:gd name="connsiteY14" fmla="*/ 697359 h 1471556"/>
              <a:gd name="connsiteX15" fmla="*/ 0 w 1128574"/>
              <a:gd name="connsiteY15" fmla="*/ 567621 h 1471556"/>
              <a:gd name="connsiteX16" fmla="*/ 363 w 1128574"/>
              <a:gd name="connsiteY16" fmla="*/ 564281 h 1471556"/>
              <a:gd name="connsiteX17" fmla="*/ 1 w 1128574"/>
              <a:gd name="connsiteY17" fmla="*/ 564281 h 1471556"/>
              <a:gd name="connsiteX18" fmla="*/ 501773 w 1128574"/>
              <a:gd name="connsiteY18" fmla="*/ 3505 h 1471556"/>
              <a:gd name="connsiteX19" fmla="*/ 555039 w 1128574"/>
              <a:gd name="connsiteY19" fmla="*/ 83 h 1471556"/>
              <a:gd name="connsiteX0" fmla="*/ 555039 w 1128574"/>
              <a:gd name="connsiteY0" fmla="*/ 83 h 1471556"/>
              <a:gd name="connsiteX1" fmla="*/ 1114657 w 1128574"/>
              <a:gd name="connsiteY1" fmla="*/ 440104 h 1471556"/>
              <a:gd name="connsiteX2" fmla="*/ 772429 w 1128574"/>
              <a:gd name="connsiteY2" fmla="*/ 1088053 h 1471556"/>
              <a:gd name="connsiteX3" fmla="*/ 567462 w 1128574"/>
              <a:gd name="connsiteY3" fmla="*/ 1372368 h 1471556"/>
              <a:gd name="connsiteX4" fmla="*/ 434237 w 1128574"/>
              <a:gd name="connsiteY4" fmla="*/ 1471472 h 1471556"/>
              <a:gd name="connsiteX5" fmla="*/ 298567 w 1128574"/>
              <a:gd name="connsiteY5" fmla="*/ 1360143 h 1471556"/>
              <a:gd name="connsiteX6" fmla="*/ 300331 w 1128574"/>
              <a:gd name="connsiteY6" fmla="*/ 1290412 h 1471556"/>
              <a:gd name="connsiteX7" fmla="*/ 657787 w 1128574"/>
              <a:gd name="connsiteY7" fmla="*/ 834864 h 1471556"/>
              <a:gd name="connsiteX8" fmla="*/ 656254 w 1128574"/>
              <a:gd name="connsiteY8" fmla="*/ 830430 h 1471556"/>
              <a:gd name="connsiteX9" fmla="*/ 838945 w 1128574"/>
              <a:gd name="connsiteY9" fmla="*/ 502307 h 1471556"/>
              <a:gd name="connsiteX10" fmla="*/ 533067 w 1128574"/>
              <a:gd name="connsiteY10" fmla="*/ 284409 h 1471556"/>
              <a:gd name="connsiteX11" fmla="*/ 282643 w 1128574"/>
              <a:gd name="connsiteY11" fmla="*/ 564282 h 1471556"/>
              <a:gd name="connsiteX12" fmla="*/ 279666 w 1128574"/>
              <a:gd name="connsiteY12" fmla="*/ 564282 h 1471556"/>
              <a:gd name="connsiteX13" fmla="*/ 280029 w 1128574"/>
              <a:gd name="connsiteY13" fmla="*/ 567621 h 1471556"/>
              <a:gd name="connsiteX14" fmla="*/ 140015 w 1128574"/>
              <a:gd name="connsiteY14" fmla="*/ 697359 h 1471556"/>
              <a:gd name="connsiteX15" fmla="*/ 0 w 1128574"/>
              <a:gd name="connsiteY15" fmla="*/ 567621 h 1471556"/>
              <a:gd name="connsiteX16" fmla="*/ 363 w 1128574"/>
              <a:gd name="connsiteY16" fmla="*/ 564281 h 1471556"/>
              <a:gd name="connsiteX17" fmla="*/ 1 w 1128574"/>
              <a:gd name="connsiteY17" fmla="*/ 564281 h 1471556"/>
              <a:gd name="connsiteX18" fmla="*/ 501773 w 1128574"/>
              <a:gd name="connsiteY18" fmla="*/ 3505 h 1471556"/>
              <a:gd name="connsiteX19" fmla="*/ 555039 w 1128574"/>
              <a:gd name="connsiteY19" fmla="*/ 83 h 1471556"/>
              <a:gd name="connsiteX0" fmla="*/ 555039 w 1128574"/>
              <a:gd name="connsiteY0" fmla="*/ 83 h 1471576"/>
              <a:gd name="connsiteX1" fmla="*/ 1114657 w 1128574"/>
              <a:gd name="connsiteY1" fmla="*/ 440104 h 1471576"/>
              <a:gd name="connsiteX2" fmla="*/ 772429 w 1128574"/>
              <a:gd name="connsiteY2" fmla="*/ 1088053 h 1471576"/>
              <a:gd name="connsiteX3" fmla="*/ 567462 w 1128574"/>
              <a:gd name="connsiteY3" fmla="*/ 1372368 h 1471576"/>
              <a:gd name="connsiteX4" fmla="*/ 434237 w 1128574"/>
              <a:gd name="connsiteY4" fmla="*/ 1471472 h 1471576"/>
              <a:gd name="connsiteX5" fmla="*/ 298567 w 1128574"/>
              <a:gd name="connsiteY5" fmla="*/ 1360143 h 1471576"/>
              <a:gd name="connsiteX6" fmla="*/ 300331 w 1128574"/>
              <a:gd name="connsiteY6" fmla="*/ 1290412 h 1471576"/>
              <a:gd name="connsiteX7" fmla="*/ 657787 w 1128574"/>
              <a:gd name="connsiteY7" fmla="*/ 834864 h 1471576"/>
              <a:gd name="connsiteX8" fmla="*/ 656254 w 1128574"/>
              <a:gd name="connsiteY8" fmla="*/ 830430 h 1471576"/>
              <a:gd name="connsiteX9" fmla="*/ 838945 w 1128574"/>
              <a:gd name="connsiteY9" fmla="*/ 502307 h 1471576"/>
              <a:gd name="connsiteX10" fmla="*/ 533067 w 1128574"/>
              <a:gd name="connsiteY10" fmla="*/ 284409 h 1471576"/>
              <a:gd name="connsiteX11" fmla="*/ 282643 w 1128574"/>
              <a:gd name="connsiteY11" fmla="*/ 564282 h 1471576"/>
              <a:gd name="connsiteX12" fmla="*/ 279666 w 1128574"/>
              <a:gd name="connsiteY12" fmla="*/ 564282 h 1471576"/>
              <a:gd name="connsiteX13" fmla="*/ 280029 w 1128574"/>
              <a:gd name="connsiteY13" fmla="*/ 567621 h 1471576"/>
              <a:gd name="connsiteX14" fmla="*/ 140015 w 1128574"/>
              <a:gd name="connsiteY14" fmla="*/ 697359 h 1471576"/>
              <a:gd name="connsiteX15" fmla="*/ 0 w 1128574"/>
              <a:gd name="connsiteY15" fmla="*/ 567621 h 1471576"/>
              <a:gd name="connsiteX16" fmla="*/ 363 w 1128574"/>
              <a:gd name="connsiteY16" fmla="*/ 564281 h 1471576"/>
              <a:gd name="connsiteX17" fmla="*/ 1 w 1128574"/>
              <a:gd name="connsiteY17" fmla="*/ 564281 h 1471576"/>
              <a:gd name="connsiteX18" fmla="*/ 501773 w 1128574"/>
              <a:gd name="connsiteY18" fmla="*/ 3505 h 1471576"/>
              <a:gd name="connsiteX19" fmla="*/ 555039 w 1128574"/>
              <a:gd name="connsiteY19" fmla="*/ 83 h 1471576"/>
              <a:gd name="connsiteX0" fmla="*/ 555039 w 1128574"/>
              <a:gd name="connsiteY0" fmla="*/ 83 h 1471576"/>
              <a:gd name="connsiteX1" fmla="*/ 1114657 w 1128574"/>
              <a:gd name="connsiteY1" fmla="*/ 440104 h 1471576"/>
              <a:gd name="connsiteX2" fmla="*/ 772429 w 1128574"/>
              <a:gd name="connsiteY2" fmla="*/ 1088053 h 1471576"/>
              <a:gd name="connsiteX3" fmla="*/ 567462 w 1128574"/>
              <a:gd name="connsiteY3" fmla="*/ 1372368 h 1471576"/>
              <a:gd name="connsiteX4" fmla="*/ 434237 w 1128574"/>
              <a:gd name="connsiteY4" fmla="*/ 1471472 h 1471576"/>
              <a:gd name="connsiteX5" fmla="*/ 298567 w 1128574"/>
              <a:gd name="connsiteY5" fmla="*/ 1360143 h 1471576"/>
              <a:gd name="connsiteX6" fmla="*/ 300331 w 1128574"/>
              <a:gd name="connsiteY6" fmla="*/ 1290412 h 1471576"/>
              <a:gd name="connsiteX7" fmla="*/ 656254 w 1128574"/>
              <a:gd name="connsiteY7" fmla="*/ 830430 h 1471576"/>
              <a:gd name="connsiteX8" fmla="*/ 838945 w 1128574"/>
              <a:gd name="connsiteY8" fmla="*/ 502307 h 1471576"/>
              <a:gd name="connsiteX9" fmla="*/ 533067 w 1128574"/>
              <a:gd name="connsiteY9" fmla="*/ 284409 h 1471576"/>
              <a:gd name="connsiteX10" fmla="*/ 282643 w 1128574"/>
              <a:gd name="connsiteY10" fmla="*/ 564282 h 1471576"/>
              <a:gd name="connsiteX11" fmla="*/ 279666 w 1128574"/>
              <a:gd name="connsiteY11" fmla="*/ 564282 h 1471576"/>
              <a:gd name="connsiteX12" fmla="*/ 280029 w 1128574"/>
              <a:gd name="connsiteY12" fmla="*/ 567621 h 1471576"/>
              <a:gd name="connsiteX13" fmla="*/ 140015 w 1128574"/>
              <a:gd name="connsiteY13" fmla="*/ 697359 h 1471576"/>
              <a:gd name="connsiteX14" fmla="*/ 0 w 1128574"/>
              <a:gd name="connsiteY14" fmla="*/ 567621 h 1471576"/>
              <a:gd name="connsiteX15" fmla="*/ 363 w 1128574"/>
              <a:gd name="connsiteY15" fmla="*/ 564281 h 1471576"/>
              <a:gd name="connsiteX16" fmla="*/ 1 w 1128574"/>
              <a:gd name="connsiteY16" fmla="*/ 564281 h 1471576"/>
              <a:gd name="connsiteX17" fmla="*/ 501773 w 1128574"/>
              <a:gd name="connsiteY17" fmla="*/ 3505 h 1471576"/>
              <a:gd name="connsiteX18" fmla="*/ 555039 w 1128574"/>
              <a:gd name="connsiteY18" fmla="*/ 83 h 1471576"/>
              <a:gd name="connsiteX0" fmla="*/ 555039 w 1128574"/>
              <a:gd name="connsiteY0" fmla="*/ 83 h 1471576"/>
              <a:gd name="connsiteX1" fmla="*/ 1114657 w 1128574"/>
              <a:gd name="connsiteY1" fmla="*/ 440104 h 1471576"/>
              <a:gd name="connsiteX2" fmla="*/ 772429 w 1128574"/>
              <a:gd name="connsiteY2" fmla="*/ 1088053 h 1471576"/>
              <a:gd name="connsiteX3" fmla="*/ 567462 w 1128574"/>
              <a:gd name="connsiteY3" fmla="*/ 1372368 h 1471576"/>
              <a:gd name="connsiteX4" fmla="*/ 434237 w 1128574"/>
              <a:gd name="connsiteY4" fmla="*/ 1471472 h 1471576"/>
              <a:gd name="connsiteX5" fmla="*/ 298567 w 1128574"/>
              <a:gd name="connsiteY5" fmla="*/ 1360143 h 1471576"/>
              <a:gd name="connsiteX6" fmla="*/ 300331 w 1128574"/>
              <a:gd name="connsiteY6" fmla="*/ 1290412 h 1471576"/>
              <a:gd name="connsiteX7" fmla="*/ 656254 w 1128574"/>
              <a:gd name="connsiteY7" fmla="*/ 830430 h 1471576"/>
              <a:gd name="connsiteX8" fmla="*/ 838945 w 1128574"/>
              <a:gd name="connsiteY8" fmla="*/ 502307 h 1471576"/>
              <a:gd name="connsiteX9" fmla="*/ 533067 w 1128574"/>
              <a:gd name="connsiteY9" fmla="*/ 284409 h 1471576"/>
              <a:gd name="connsiteX10" fmla="*/ 282643 w 1128574"/>
              <a:gd name="connsiteY10" fmla="*/ 564282 h 1471576"/>
              <a:gd name="connsiteX11" fmla="*/ 279666 w 1128574"/>
              <a:gd name="connsiteY11" fmla="*/ 564282 h 1471576"/>
              <a:gd name="connsiteX12" fmla="*/ 280029 w 1128574"/>
              <a:gd name="connsiteY12" fmla="*/ 567621 h 1471576"/>
              <a:gd name="connsiteX13" fmla="*/ 140015 w 1128574"/>
              <a:gd name="connsiteY13" fmla="*/ 697359 h 1471576"/>
              <a:gd name="connsiteX14" fmla="*/ 0 w 1128574"/>
              <a:gd name="connsiteY14" fmla="*/ 567621 h 1471576"/>
              <a:gd name="connsiteX15" fmla="*/ 363 w 1128574"/>
              <a:gd name="connsiteY15" fmla="*/ 564281 h 1471576"/>
              <a:gd name="connsiteX16" fmla="*/ 1 w 1128574"/>
              <a:gd name="connsiteY16" fmla="*/ 564281 h 1471576"/>
              <a:gd name="connsiteX17" fmla="*/ 501773 w 1128574"/>
              <a:gd name="connsiteY17" fmla="*/ 3505 h 1471576"/>
              <a:gd name="connsiteX18" fmla="*/ 555039 w 1128574"/>
              <a:gd name="connsiteY18" fmla="*/ 83 h 1471576"/>
              <a:gd name="connsiteX0" fmla="*/ 555039 w 1128574"/>
              <a:gd name="connsiteY0" fmla="*/ 83 h 1471576"/>
              <a:gd name="connsiteX1" fmla="*/ 1114657 w 1128574"/>
              <a:gd name="connsiteY1" fmla="*/ 440104 h 1471576"/>
              <a:gd name="connsiteX2" fmla="*/ 772429 w 1128574"/>
              <a:gd name="connsiteY2" fmla="*/ 1088053 h 1471576"/>
              <a:gd name="connsiteX3" fmla="*/ 567462 w 1128574"/>
              <a:gd name="connsiteY3" fmla="*/ 1372368 h 1471576"/>
              <a:gd name="connsiteX4" fmla="*/ 434237 w 1128574"/>
              <a:gd name="connsiteY4" fmla="*/ 1471472 h 1471576"/>
              <a:gd name="connsiteX5" fmla="*/ 298567 w 1128574"/>
              <a:gd name="connsiteY5" fmla="*/ 1360143 h 1471576"/>
              <a:gd name="connsiteX6" fmla="*/ 300331 w 1128574"/>
              <a:gd name="connsiteY6" fmla="*/ 1290412 h 1471576"/>
              <a:gd name="connsiteX7" fmla="*/ 656254 w 1128574"/>
              <a:gd name="connsiteY7" fmla="*/ 830430 h 1471576"/>
              <a:gd name="connsiteX8" fmla="*/ 838945 w 1128574"/>
              <a:gd name="connsiteY8" fmla="*/ 502307 h 1471576"/>
              <a:gd name="connsiteX9" fmla="*/ 533067 w 1128574"/>
              <a:gd name="connsiteY9" fmla="*/ 284409 h 1471576"/>
              <a:gd name="connsiteX10" fmla="*/ 282643 w 1128574"/>
              <a:gd name="connsiteY10" fmla="*/ 564282 h 1471576"/>
              <a:gd name="connsiteX11" fmla="*/ 279666 w 1128574"/>
              <a:gd name="connsiteY11" fmla="*/ 564282 h 1471576"/>
              <a:gd name="connsiteX12" fmla="*/ 280029 w 1128574"/>
              <a:gd name="connsiteY12" fmla="*/ 567621 h 1471576"/>
              <a:gd name="connsiteX13" fmla="*/ 140015 w 1128574"/>
              <a:gd name="connsiteY13" fmla="*/ 697359 h 1471576"/>
              <a:gd name="connsiteX14" fmla="*/ 0 w 1128574"/>
              <a:gd name="connsiteY14" fmla="*/ 567621 h 1471576"/>
              <a:gd name="connsiteX15" fmla="*/ 363 w 1128574"/>
              <a:gd name="connsiteY15" fmla="*/ 564281 h 1471576"/>
              <a:gd name="connsiteX16" fmla="*/ 1 w 1128574"/>
              <a:gd name="connsiteY16" fmla="*/ 564281 h 1471576"/>
              <a:gd name="connsiteX17" fmla="*/ 501773 w 1128574"/>
              <a:gd name="connsiteY17" fmla="*/ 3505 h 1471576"/>
              <a:gd name="connsiteX18" fmla="*/ 555039 w 1128574"/>
              <a:gd name="connsiteY18" fmla="*/ 83 h 1471576"/>
              <a:gd name="connsiteX0" fmla="*/ 555039 w 1128574"/>
              <a:gd name="connsiteY0" fmla="*/ 83 h 1471576"/>
              <a:gd name="connsiteX1" fmla="*/ 1114657 w 1128574"/>
              <a:gd name="connsiteY1" fmla="*/ 440104 h 1471576"/>
              <a:gd name="connsiteX2" fmla="*/ 772429 w 1128574"/>
              <a:gd name="connsiteY2" fmla="*/ 1088053 h 1471576"/>
              <a:gd name="connsiteX3" fmla="*/ 567462 w 1128574"/>
              <a:gd name="connsiteY3" fmla="*/ 1372368 h 1471576"/>
              <a:gd name="connsiteX4" fmla="*/ 434237 w 1128574"/>
              <a:gd name="connsiteY4" fmla="*/ 1471472 h 1471576"/>
              <a:gd name="connsiteX5" fmla="*/ 298567 w 1128574"/>
              <a:gd name="connsiteY5" fmla="*/ 1360143 h 1471576"/>
              <a:gd name="connsiteX6" fmla="*/ 300331 w 1128574"/>
              <a:gd name="connsiteY6" fmla="*/ 1290412 h 1471576"/>
              <a:gd name="connsiteX7" fmla="*/ 656254 w 1128574"/>
              <a:gd name="connsiteY7" fmla="*/ 830430 h 1471576"/>
              <a:gd name="connsiteX8" fmla="*/ 838945 w 1128574"/>
              <a:gd name="connsiteY8" fmla="*/ 502307 h 1471576"/>
              <a:gd name="connsiteX9" fmla="*/ 533067 w 1128574"/>
              <a:gd name="connsiteY9" fmla="*/ 284409 h 1471576"/>
              <a:gd name="connsiteX10" fmla="*/ 282643 w 1128574"/>
              <a:gd name="connsiteY10" fmla="*/ 564282 h 1471576"/>
              <a:gd name="connsiteX11" fmla="*/ 279666 w 1128574"/>
              <a:gd name="connsiteY11" fmla="*/ 564282 h 1471576"/>
              <a:gd name="connsiteX12" fmla="*/ 280029 w 1128574"/>
              <a:gd name="connsiteY12" fmla="*/ 567621 h 1471576"/>
              <a:gd name="connsiteX13" fmla="*/ 140015 w 1128574"/>
              <a:gd name="connsiteY13" fmla="*/ 697359 h 1471576"/>
              <a:gd name="connsiteX14" fmla="*/ 0 w 1128574"/>
              <a:gd name="connsiteY14" fmla="*/ 567621 h 1471576"/>
              <a:gd name="connsiteX15" fmla="*/ 363 w 1128574"/>
              <a:gd name="connsiteY15" fmla="*/ 564281 h 1471576"/>
              <a:gd name="connsiteX16" fmla="*/ 1 w 1128574"/>
              <a:gd name="connsiteY16" fmla="*/ 564281 h 1471576"/>
              <a:gd name="connsiteX17" fmla="*/ 501773 w 1128574"/>
              <a:gd name="connsiteY17" fmla="*/ 3505 h 1471576"/>
              <a:gd name="connsiteX18" fmla="*/ 555039 w 1128574"/>
              <a:gd name="connsiteY18" fmla="*/ 83 h 1471576"/>
              <a:gd name="connsiteX0" fmla="*/ 555039 w 1128574"/>
              <a:gd name="connsiteY0" fmla="*/ 83 h 1471576"/>
              <a:gd name="connsiteX1" fmla="*/ 1114657 w 1128574"/>
              <a:gd name="connsiteY1" fmla="*/ 440104 h 1471576"/>
              <a:gd name="connsiteX2" fmla="*/ 772429 w 1128574"/>
              <a:gd name="connsiteY2" fmla="*/ 1088053 h 1471576"/>
              <a:gd name="connsiteX3" fmla="*/ 567462 w 1128574"/>
              <a:gd name="connsiteY3" fmla="*/ 1372368 h 1471576"/>
              <a:gd name="connsiteX4" fmla="*/ 434237 w 1128574"/>
              <a:gd name="connsiteY4" fmla="*/ 1471472 h 1471576"/>
              <a:gd name="connsiteX5" fmla="*/ 298567 w 1128574"/>
              <a:gd name="connsiteY5" fmla="*/ 1360143 h 1471576"/>
              <a:gd name="connsiteX6" fmla="*/ 300331 w 1128574"/>
              <a:gd name="connsiteY6" fmla="*/ 1290412 h 1471576"/>
              <a:gd name="connsiteX7" fmla="*/ 656254 w 1128574"/>
              <a:gd name="connsiteY7" fmla="*/ 830430 h 1471576"/>
              <a:gd name="connsiteX8" fmla="*/ 838945 w 1128574"/>
              <a:gd name="connsiteY8" fmla="*/ 502307 h 1471576"/>
              <a:gd name="connsiteX9" fmla="*/ 533067 w 1128574"/>
              <a:gd name="connsiteY9" fmla="*/ 284409 h 1471576"/>
              <a:gd name="connsiteX10" fmla="*/ 282643 w 1128574"/>
              <a:gd name="connsiteY10" fmla="*/ 564282 h 1471576"/>
              <a:gd name="connsiteX11" fmla="*/ 279666 w 1128574"/>
              <a:gd name="connsiteY11" fmla="*/ 564282 h 1471576"/>
              <a:gd name="connsiteX12" fmla="*/ 280029 w 1128574"/>
              <a:gd name="connsiteY12" fmla="*/ 567621 h 1471576"/>
              <a:gd name="connsiteX13" fmla="*/ 140015 w 1128574"/>
              <a:gd name="connsiteY13" fmla="*/ 697359 h 1471576"/>
              <a:gd name="connsiteX14" fmla="*/ 0 w 1128574"/>
              <a:gd name="connsiteY14" fmla="*/ 567621 h 1471576"/>
              <a:gd name="connsiteX15" fmla="*/ 363 w 1128574"/>
              <a:gd name="connsiteY15" fmla="*/ 564281 h 1471576"/>
              <a:gd name="connsiteX16" fmla="*/ 1 w 1128574"/>
              <a:gd name="connsiteY16" fmla="*/ 564281 h 1471576"/>
              <a:gd name="connsiteX17" fmla="*/ 501773 w 1128574"/>
              <a:gd name="connsiteY17" fmla="*/ 3505 h 1471576"/>
              <a:gd name="connsiteX18" fmla="*/ 555039 w 1128574"/>
              <a:gd name="connsiteY18" fmla="*/ 83 h 1471576"/>
              <a:gd name="connsiteX0" fmla="*/ 555039 w 1128574"/>
              <a:gd name="connsiteY0" fmla="*/ 83 h 1471576"/>
              <a:gd name="connsiteX1" fmla="*/ 1114657 w 1128574"/>
              <a:gd name="connsiteY1" fmla="*/ 440104 h 1471576"/>
              <a:gd name="connsiteX2" fmla="*/ 772429 w 1128574"/>
              <a:gd name="connsiteY2" fmla="*/ 1088053 h 1471576"/>
              <a:gd name="connsiteX3" fmla="*/ 567462 w 1128574"/>
              <a:gd name="connsiteY3" fmla="*/ 1372368 h 1471576"/>
              <a:gd name="connsiteX4" fmla="*/ 434237 w 1128574"/>
              <a:gd name="connsiteY4" fmla="*/ 1471472 h 1471576"/>
              <a:gd name="connsiteX5" fmla="*/ 298567 w 1128574"/>
              <a:gd name="connsiteY5" fmla="*/ 1360143 h 1471576"/>
              <a:gd name="connsiteX6" fmla="*/ 300331 w 1128574"/>
              <a:gd name="connsiteY6" fmla="*/ 1290412 h 1471576"/>
              <a:gd name="connsiteX7" fmla="*/ 656254 w 1128574"/>
              <a:gd name="connsiteY7" fmla="*/ 830430 h 1471576"/>
              <a:gd name="connsiteX8" fmla="*/ 838945 w 1128574"/>
              <a:gd name="connsiteY8" fmla="*/ 502307 h 1471576"/>
              <a:gd name="connsiteX9" fmla="*/ 533067 w 1128574"/>
              <a:gd name="connsiteY9" fmla="*/ 284409 h 1471576"/>
              <a:gd name="connsiteX10" fmla="*/ 282643 w 1128574"/>
              <a:gd name="connsiteY10" fmla="*/ 564282 h 1471576"/>
              <a:gd name="connsiteX11" fmla="*/ 279666 w 1128574"/>
              <a:gd name="connsiteY11" fmla="*/ 564282 h 1471576"/>
              <a:gd name="connsiteX12" fmla="*/ 280029 w 1128574"/>
              <a:gd name="connsiteY12" fmla="*/ 567621 h 1471576"/>
              <a:gd name="connsiteX13" fmla="*/ 140015 w 1128574"/>
              <a:gd name="connsiteY13" fmla="*/ 697359 h 1471576"/>
              <a:gd name="connsiteX14" fmla="*/ 0 w 1128574"/>
              <a:gd name="connsiteY14" fmla="*/ 567621 h 1471576"/>
              <a:gd name="connsiteX15" fmla="*/ 363 w 1128574"/>
              <a:gd name="connsiteY15" fmla="*/ 564281 h 1471576"/>
              <a:gd name="connsiteX16" fmla="*/ 1 w 1128574"/>
              <a:gd name="connsiteY16" fmla="*/ 564281 h 1471576"/>
              <a:gd name="connsiteX17" fmla="*/ 501773 w 1128574"/>
              <a:gd name="connsiteY17" fmla="*/ 3505 h 1471576"/>
              <a:gd name="connsiteX18" fmla="*/ 555039 w 1128574"/>
              <a:gd name="connsiteY18" fmla="*/ 83 h 1471576"/>
              <a:gd name="connsiteX0" fmla="*/ 555039 w 1128430"/>
              <a:gd name="connsiteY0" fmla="*/ 83 h 1471576"/>
              <a:gd name="connsiteX1" fmla="*/ 1114657 w 1128430"/>
              <a:gd name="connsiteY1" fmla="*/ 440104 h 1471576"/>
              <a:gd name="connsiteX2" fmla="*/ 772429 w 1128430"/>
              <a:gd name="connsiteY2" fmla="*/ 1088053 h 1471576"/>
              <a:gd name="connsiteX3" fmla="*/ 567462 w 1128430"/>
              <a:gd name="connsiteY3" fmla="*/ 1372368 h 1471576"/>
              <a:gd name="connsiteX4" fmla="*/ 434237 w 1128430"/>
              <a:gd name="connsiteY4" fmla="*/ 1471472 h 1471576"/>
              <a:gd name="connsiteX5" fmla="*/ 298567 w 1128430"/>
              <a:gd name="connsiteY5" fmla="*/ 1360143 h 1471576"/>
              <a:gd name="connsiteX6" fmla="*/ 300331 w 1128430"/>
              <a:gd name="connsiteY6" fmla="*/ 1290412 h 1471576"/>
              <a:gd name="connsiteX7" fmla="*/ 656254 w 1128430"/>
              <a:gd name="connsiteY7" fmla="*/ 830430 h 1471576"/>
              <a:gd name="connsiteX8" fmla="*/ 838945 w 1128430"/>
              <a:gd name="connsiteY8" fmla="*/ 502307 h 1471576"/>
              <a:gd name="connsiteX9" fmla="*/ 533067 w 1128430"/>
              <a:gd name="connsiteY9" fmla="*/ 284409 h 1471576"/>
              <a:gd name="connsiteX10" fmla="*/ 282643 w 1128430"/>
              <a:gd name="connsiteY10" fmla="*/ 564282 h 1471576"/>
              <a:gd name="connsiteX11" fmla="*/ 279666 w 1128430"/>
              <a:gd name="connsiteY11" fmla="*/ 564282 h 1471576"/>
              <a:gd name="connsiteX12" fmla="*/ 280029 w 1128430"/>
              <a:gd name="connsiteY12" fmla="*/ 567621 h 1471576"/>
              <a:gd name="connsiteX13" fmla="*/ 140015 w 1128430"/>
              <a:gd name="connsiteY13" fmla="*/ 697359 h 1471576"/>
              <a:gd name="connsiteX14" fmla="*/ 0 w 1128430"/>
              <a:gd name="connsiteY14" fmla="*/ 567621 h 1471576"/>
              <a:gd name="connsiteX15" fmla="*/ 363 w 1128430"/>
              <a:gd name="connsiteY15" fmla="*/ 564281 h 1471576"/>
              <a:gd name="connsiteX16" fmla="*/ 1 w 1128430"/>
              <a:gd name="connsiteY16" fmla="*/ 564281 h 1471576"/>
              <a:gd name="connsiteX17" fmla="*/ 501773 w 1128430"/>
              <a:gd name="connsiteY17" fmla="*/ 3505 h 1471576"/>
              <a:gd name="connsiteX18" fmla="*/ 555039 w 1128430"/>
              <a:gd name="connsiteY18" fmla="*/ 83 h 1471576"/>
              <a:gd name="connsiteX0" fmla="*/ 555039 w 1128430"/>
              <a:gd name="connsiteY0" fmla="*/ 83 h 1471576"/>
              <a:gd name="connsiteX1" fmla="*/ 1114657 w 1128430"/>
              <a:gd name="connsiteY1" fmla="*/ 440104 h 1471576"/>
              <a:gd name="connsiteX2" fmla="*/ 772429 w 1128430"/>
              <a:gd name="connsiteY2" fmla="*/ 1088053 h 1471576"/>
              <a:gd name="connsiteX3" fmla="*/ 567462 w 1128430"/>
              <a:gd name="connsiteY3" fmla="*/ 1372368 h 1471576"/>
              <a:gd name="connsiteX4" fmla="*/ 434237 w 1128430"/>
              <a:gd name="connsiteY4" fmla="*/ 1471472 h 1471576"/>
              <a:gd name="connsiteX5" fmla="*/ 298567 w 1128430"/>
              <a:gd name="connsiteY5" fmla="*/ 1360143 h 1471576"/>
              <a:gd name="connsiteX6" fmla="*/ 300331 w 1128430"/>
              <a:gd name="connsiteY6" fmla="*/ 1290412 h 1471576"/>
              <a:gd name="connsiteX7" fmla="*/ 656254 w 1128430"/>
              <a:gd name="connsiteY7" fmla="*/ 830430 h 1471576"/>
              <a:gd name="connsiteX8" fmla="*/ 838945 w 1128430"/>
              <a:gd name="connsiteY8" fmla="*/ 502307 h 1471576"/>
              <a:gd name="connsiteX9" fmla="*/ 533067 w 1128430"/>
              <a:gd name="connsiteY9" fmla="*/ 284409 h 1471576"/>
              <a:gd name="connsiteX10" fmla="*/ 282643 w 1128430"/>
              <a:gd name="connsiteY10" fmla="*/ 564282 h 1471576"/>
              <a:gd name="connsiteX11" fmla="*/ 279666 w 1128430"/>
              <a:gd name="connsiteY11" fmla="*/ 564282 h 1471576"/>
              <a:gd name="connsiteX12" fmla="*/ 280029 w 1128430"/>
              <a:gd name="connsiteY12" fmla="*/ 567621 h 1471576"/>
              <a:gd name="connsiteX13" fmla="*/ 140015 w 1128430"/>
              <a:gd name="connsiteY13" fmla="*/ 697359 h 1471576"/>
              <a:gd name="connsiteX14" fmla="*/ 0 w 1128430"/>
              <a:gd name="connsiteY14" fmla="*/ 567621 h 1471576"/>
              <a:gd name="connsiteX15" fmla="*/ 363 w 1128430"/>
              <a:gd name="connsiteY15" fmla="*/ 564281 h 1471576"/>
              <a:gd name="connsiteX16" fmla="*/ 1 w 1128430"/>
              <a:gd name="connsiteY16" fmla="*/ 564281 h 1471576"/>
              <a:gd name="connsiteX17" fmla="*/ 501773 w 1128430"/>
              <a:gd name="connsiteY17" fmla="*/ 3505 h 1471576"/>
              <a:gd name="connsiteX18" fmla="*/ 555039 w 1128430"/>
              <a:gd name="connsiteY18" fmla="*/ 83 h 1471576"/>
              <a:gd name="connsiteX0" fmla="*/ 555039 w 1128430"/>
              <a:gd name="connsiteY0" fmla="*/ 83 h 1471576"/>
              <a:gd name="connsiteX1" fmla="*/ 1114657 w 1128430"/>
              <a:gd name="connsiteY1" fmla="*/ 440104 h 1471576"/>
              <a:gd name="connsiteX2" fmla="*/ 772429 w 1128430"/>
              <a:gd name="connsiteY2" fmla="*/ 1088053 h 1471576"/>
              <a:gd name="connsiteX3" fmla="*/ 567462 w 1128430"/>
              <a:gd name="connsiteY3" fmla="*/ 1372368 h 1471576"/>
              <a:gd name="connsiteX4" fmla="*/ 434237 w 1128430"/>
              <a:gd name="connsiteY4" fmla="*/ 1471472 h 1471576"/>
              <a:gd name="connsiteX5" fmla="*/ 298567 w 1128430"/>
              <a:gd name="connsiteY5" fmla="*/ 1360143 h 1471576"/>
              <a:gd name="connsiteX6" fmla="*/ 300331 w 1128430"/>
              <a:gd name="connsiteY6" fmla="*/ 1290412 h 1471576"/>
              <a:gd name="connsiteX7" fmla="*/ 656254 w 1128430"/>
              <a:gd name="connsiteY7" fmla="*/ 830430 h 1471576"/>
              <a:gd name="connsiteX8" fmla="*/ 838945 w 1128430"/>
              <a:gd name="connsiteY8" fmla="*/ 502307 h 1471576"/>
              <a:gd name="connsiteX9" fmla="*/ 533067 w 1128430"/>
              <a:gd name="connsiteY9" fmla="*/ 284409 h 1471576"/>
              <a:gd name="connsiteX10" fmla="*/ 282643 w 1128430"/>
              <a:gd name="connsiteY10" fmla="*/ 564282 h 1471576"/>
              <a:gd name="connsiteX11" fmla="*/ 279666 w 1128430"/>
              <a:gd name="connsiteY11" fmla="*/ 564282 h 1471576"/>
              <a:gd name="connsiteX12" fmla="*/ 280029 w 1128430"/>
              <a:gd name="connsiteY12" fmla="*/ 567621 h 1471576"/>
              <a:gd name="connsiteX13" fmla="*/ 140015 w 1128430"/>
              <a:gd name="connsiteY13" fmla="*/ 697359 h 1471576"/>
              <a:gd name="connsiteX14" fmla="*/ 0 w 1128430"/>
              <a:gd name="connsiteY14" fmla="*/ 567621 h 1471576"/>
              <a:gd name="connsiteX15" fmla="*/ 363 w 1128430"/>
              <a:gd name="connsiteY15" fmla="*/ 564281 h 1471576"/>
              <a:gd name="connsiteX16" fmla="*/ 1 w 1128430"/>
              <a:gd name="connsiteY16" fmla="*/ 564281 h 1471576"/>
              <a:gd name="connsiteX17" fmla="*/ 501773 w 1128430"/>
              <a:gd name="connsiteY17" fmla="*/ 3505 h 1471576"/>
              <a:gd name="connsiteX18" fmla="*/ 555039 w 1128430"/>
              <a:gd name="connsiteY18" fmla="*/ 83 h 1471576"/>
              <a:gd name="connsiteX0" fmla="*/ 555039 w 1128430"/>
              <a:gd name="connsiteY0" fmla="*/ 83 h 1471576"/>
              <a:gd name="connsiteX1" fmla="*/ 1114657 w 1128430"/>
              <a:gd name="connsiteY1" fmla="*/ 440104 h 1471576"/>
              <a:gd name="connsiteX2" fmla="*/ 772429 w 1128430"/>
              <a:gd name="connsiteY2" fmla="*/ 1088053 h 1471576"/>
              <a:gd name="connsiteX3" fmla="*/ 567462 w 1128430"/>
              <a:gd name="connsiteY3" fmla="*/ 1372368 h 1471576"/>
              <a:gd name="connsiteX4" fmla="*/ 434237 w 1128430"/>
              <a:gd name="connsiteY4" fmla="*/ 1471472 h 1471576"/>
              <a:gd name="connsiteX5" fmla="*/ 298567 w 1128430"/>
              <a:gd name="connsiteY5" fmla="*/ 1360143 h 1471576"/>
              <a:gd name="connsiteX6" fmla="*/ 300331 w 1128430"/>
              <a:gd name="connsiteY6" fmla="*/ 1290412 h 1471576"/>
              <a:gd name="connsiteX7" fmla="*/ 656254 w 1128430"/>
              <a:gd name="connsiteY7" fmla="*/ 830430 h 1471576"/>
              <a:gd name="connsiteX8" fmla="*/ 838945 w 1128430"/>
              <a:gd name="connsiteY8" fmla="*/ 502307 h 1471576"/>
              <a:gd name="connsiteX9" fmla="*/ 533067 w 1128430"/>
              <a:gd name="connsiteY9" fmla="*/ 284409 h 1471576"/>
              <a:gd name="connsiteX10" fmla="*/ 282643 w 1128430"/>
              <a:gd name="connsiteY10" fmla="*/ 564282 h 1471576"/>
              <a:gd name="connsiteX11" fmla="*/ 279666 w 1128430"/>
              <a:gd name="connsiteY11" fmla="*/ 564282 h 1471576"/>
              <a:gd name="connsiteX12" fmla="*/ 280029 w 1128430"/>
              <a:gd name="connsiteY12" fmla="*/ 567621 h 1471576"/>
              <a:gd name="connsiteX13" fmla="*/ 140015 w 1128430"/>
              <a:gd name="connsiteY13" fmla="*/ 697359 h 1471576"/>
              <a:gd name="connsiteX14" fmla="*/ 0 w 1128430"/>
              <a:gd name="connsiteY14" fmla="*/ 567621 h 1471576"/>
              <a:gd name="connsiteX15" fmla="*/ 363 w 1128430"/>
              <a:gd name="connsiteY15" fmla="*/ 564281 h 1471576"/>
              <a:gd name="connsiteX16" fmla="*/ 1 w 1128430"/>
              <a:gd name="connsiteY16" fmla="*/ 564281 h 1471576"/>
              <a:gd name="connsiteX17" fmla="*/ 501773 w 1128430"/>
              <a:gd name="connsiteY17" fmla="*/ 3505 h 1471576"/>
              <a:gd name="connsiteX18" fmla="*/ 555039 w 1128430"/>
              <a:gd name="connsiteY18" fmla="*/ 83 h 1471576"/>
              <a:gd name="connsiteX0" fmla="*/ 555039 w 1128574"/>
              <a:gd name="connsiteY0" fmla="*/ 83 h 1471576"/>
              <a:gd name="connsiteX1" fmla="*/ 1114657 w 1128574"/>
              <a:gd name="connsiteY1" fmla="*/ 440104 h 1471576"/>
              <a:gd name="connsiteX2" fmla="*/ 772429 w 1128574"/>
              <a:gd name="connsiteY2" fmla="*/ 1088053 h 1471576"/>
              <a:gd name="connsiteX3" fmla="*/ 567462 w 1128574"/>
              <a:gd name="connsiteY3" fmla="*/ 1372368 h 1471576"/>
              <a:gd name="connsiteX4" fmla="*/ 434237 w 1128574"/>
              <a:gd name="connsiteY4" fmla="*/ 1471472 h 1471576"/>
              <a:gd name="connsiteX5" fmla="*/ 298567 w 1128574"/>
              <a:gd name="connsiteY5" fmla="*/ 1360143 h 1471576"/>
              <a:gd name="connsiteX6" fmla="*/ 300331 w 1128574"/>
              <a:gd name="connsiteY6" fmla="*/ 1290412 h 1471576"/>
              <a:gd name="connsiteX7" fmla="*/ 656254 w 1128574"/>
              <a:gd name="connsiteY7" fmla="*/ 830430 h 1471576"/>
              <a:gd name="connsiteX8" fmla="*/ 838945 w 1128574"/>
              <a:gd name="connsiteY8" fmla="*/ 502307 h 1471576"/>
              <a:gd name="connsiteX9" fmla="*/ 533067 w 1128574"/>
              <a:gd name="connsiteY9" fmla="*/ 284409 h 1471576"/>
              <a:gd name="connsiteX10" fmla="*/ 282643 w 1128574"/>
              <a:gd name="connsiteY10" fmla="*/ 564282 h 1471576"/>
              <a:gd name="connsiteX11" fmla="*/ 279666 w 1128574"/>
              <a:gd name="connsiteY11" fmla="*/ 564282 h 1471576"/>
              <a:gd name="connsiteX12" fmla="*/ 280029 w 1128574"/>
              <a:gd name="connsiteY12" fmla="*/ 567621 h 1471576"/>
              <a:gd name="connsiteX13" fmla="*/ 140015 w 1128574"/>
              <a:gd name="connsiteY13" fmla="*/ 697359 h 1471576"/>
              <a:gd name="connsiteX14" fmla="*/ 0 w 1128574"/>
              <a:gd name="connsiteY14" fmla="*/ 567621 h 1471576"/>
              <a:gd name="connsiteX15" fmla="*/ 363 w 1128574"/>
              <a:gd name="connsiteY15" fmla="*/ 564281 h 1471576"/>
              <a:gd name="connsiteX16" fmla="*/ 1 w 1128574"/>
              <a:gd name="connsiteY16" fmla="*/ 564281 h 1471576"/>
              <a:gd name="connsiteX17" fmla="*/ 501773 w 1128574"/>
              <a:gd name="connsiteY17" fmla="*/ 3505 h 1471576"/>
              <a:gd name="connsiteX18" fmla="*/ 555039 w 1128574"/>
              <a:gd name="connsiteY18" fmla="*/ 83 h 1471576"/>
              <a:gd name="connsiteX0" fmla="*/ 555039 w 1127615"/>
              <a:gd name="connsiteY0" fmla="*/ 83 h 1471576"/>
              <a:gd name="connsiteX1" fmla="*/ 1114657 w 1127615"/>
              <a:gd name="connsiteY1" fmla="*/ 440104 h 1471576"/>
              <a:gd name="connsiteX2" fmla="*/ 772429 w 1127615"/>
              <a:gd name="connsiteY2" fmla="*/ 1088053 h 1471576"/>
              <a:gd name="connsiteX3" fmla="*/ 567462 w 1127615"/>
              <a:gd name="connsiteY3" fmla="*/ 1372368 h 1471576"/>
              <a:gd name="connsiteX4" fmla="*/ 434237 w 1127615"/>
              <a:gd name="connsiteY4" fmla="*/ 1471472 h 1471576"/>
              <a:gd name="connsiteX5" fmla="*/ 298567 w 1127615"/>
              <a:gd name="connsiteY5" fmla="*/ 1360143 h 1471576"/>
              <a:gd name="connsiteX6" fmla="*/ 300331 w 1127615"/>
              <a:gd name="connsiteY6" fmla="*/ 1290412 h 1471576"/>
              <a:gd name="connsiteX7" fmla="*/ 656254 w 1127615"/>
              <a:gd name="connsiteY7" fmla="*/ 830430 h 1471576"/>
              <a:gd name="connsiteX8" fmla="*/ 838945 w 1127615"/>
              <a:gd name="connsiteY8" fmla="*/ 502307 h 1471576"/>
              <a:gd name="connsiteX9" fmla="*/ 533067 w 1127615"/>
              <a:gd name="connsiteY9" fmla="*/ 284409 h 1471576"/>
              <a:gd name="connsiteX10" fmla="*/ 282643 w 1127615"/>
              <a:gd name="connsiteY10" fmla="*/ 564282 h 1471576"/>
              <a:gd name="connsiteX11" fmla="*/ 279666 w 1127615"/>
              <a:gd name="connsiteY11" fmla="*/ 564282 h 1471576"/>
              <a:gd name="connsiteX12" fmla="*/ 280029 w 1127615"/>
              <a:gd name="connsiteY12" fmla="*/ 567621 h 1471576"/>
              <a:gd name="connsiteX13" fmla="*/ 140015 w 1127615"/>
              <a:gd name="connsiteY13" fmla="*/ 697359 h 1471576"/>
              <a:gd name="connsiteX14" fmla="*/ 0 w 1127615"/>
              <a:gd name="connsiteY14" fmla="*/ 567621 h 1471576"/>
              <a:gd name="connsiteX15" fmla="*/ 363 w 1127615"/>
              <a:gd name="connsiteY15" fmla="*/ 564281 h 1471576"/>
              <a:gd name="connsiteX16" fmla="*/ 1 w 1127615"/>
              <a:gd name="connsiteY16" fmla="*/ 564281 h 1471576"/>
              <a:gd name="connsiteX17" fmla="*/ 501773 w 1127615"/>
              <a:gd name="connsiteY17" fmla="*/ 3505 h 1471576"/>
              <a:gd name="connsiteX18" fmla="*/ 555039 w 1127615"/>
              <a:gd name="connsiteY18" fmla="*/ 83 h 1471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127615" h="1471576">
                <a:moveTo>
                  <a:pt x="555039" y="83"/>
                </a:moveTo>
                <a:cubicBezTo>
                  <a:pt x="819662" y="-4458"/>
                  <a:pt x="1055349" y="177228"/>
                  <a:pt x="1114657" y="440104"/>
                </a:cubicBezTo>
                <a:cubicBezTo>
                  <a:pt x="1176026" y="712121"/>
                  <a:pt x="1012387" y="928036"/>
                  <a:pt x="772429" y="1088053"/>
                </a:cubicBezTo>
                <a:cubicBezTo>
                  <a:pt x="669004" y="1165193"/>
                  <a:pt x="628716" y="1262011"/>
                  <a:pt x="567462" y="1372368"/>
                </a:cubicBezTo>
                <a:cubicBezTo>
                  <a:pt x="530657" y="1446051"/>
                  <a:pt x="479053" y="1473509"/>
                  <a:pt x="434237" y="1471472"/>
                </a:cubicBezTo>
                <a:cubicBezTo>
                  <a:pt x="389421" y="1469435"/>
                  <a:pt x="310014" y="1424120"/>
                  <a:pt x="298567" y="1360143"/>
                </a:cubicBezTo>
                <a:lnTo>
                  <a:pt x="300331" y="1290412"/>
                </a:lnTo>
                <a:cubicBezTo>
                  <a:pt x="335496" y="1172787"/>
                  <a:pt x="473578" y="1003344"/>
                  <a:pt x="656254" y="830430"/>
                </a:cubicBezTo>
                <a:cubicBezTo>
                  <a:pt x="746023" y="699079"/>
                  <a:pt x="870517" y="642249"/>
                  <a:pt x="838945" y="502307"/>
                </a:cubicBezTo>
                <a:cubicBezTo>
                  <a:pt x="807373" y="362364"/>
                  <a:pt x="675644" y="268526"/>
                  <a:pt x="533067" y="284409"/>
                </a:cubicBezTo>
                <a:cubicBezTo>
                  <a:pt x="390490" y="300293"/>
                  <a:pt x="282643" y="420822"/>
                  <a:pt x="282643" y="564282"/>
                </a:cubicBezTo>
                <a:lnTo>
                  <a:pt x="279666" y="564282"/>
                </a:lnTo>
                <a:cubicBezTo>
                  <a:pt x="280014" y="565385"/>
                  <a:pt x="280029" y="566502"/>
                  <a:pt x="280029" y="567621"/>
                </a:cubicBezTo>
                <a:cubicBezTo>
                  <a:pt x="280029" y="639273"/>
                  <a:pt x="217342" y="697359"/>
                  <a:pt x="140015" y="697359"/>
                </a:cubicBezTo>
                <a:cubicBezTo>
                  <a:pt x="62687" y="697359"/>
                  <a:pt x="0" y="639273"/>
                  <a:pt x="0" y="567621"/>
                </a:cubicBezTo>
                <a:lnTo>
                  <a:pt x="363" y="564281"/>
                </a:lnTo>
                <a:lnTo>
                  <a:pt x="1" y="564281"/>
                </a:lnTo>
                <a:cubicBezTo>
                  <a:pt x="1" y="276833"/>
                  <a:pt x="216092" y="35331"/>
                  <a:pt x="501773" y="3505"/>
                </a:cubicBezTo>
                <a:cubicBezTo>
                  <a:pt x="519628" y="1516"/>
                  <a:pt x="537398" y="386"/>
                  <a:pt x="555039" y="8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0D1D7DE-B78E-4264-8371-E604F28AFB72}"/>
              </a:ext>
            </a:extLst>
          </p:cNvPr>
          <p:cNvGrpSpPr/>
          <p:nvPr/>
        </p:nvGrpSpPr>
        <p:grpSpPr>
          <a:xfrm flipH="1">
            <a:off x="7044810" y="3441154"/>
            <a:ext cx="511666" cy="490542"/>
            <a:chOff x="4964627" y="3703863"/>
            <a:chExt cx="393594" cy="377344"/>
          </a:xfrm>
          <a:solidFill>
            <a:schemeClr val="tx2">
              <a:lumMod val="50000"/>
              <a:alpha val="70000"/>
            </a:schemeClr>
          </a:solidFill>
        </p:grpSpPr>
        <p:sp>
          <p:nvSpPr>
            <p:cNvPr id="25" name="Oval 1">
              <a:extLst>
                <a:ext uri="{FF2B5EF4-FFF2-40B4-BE49-F238E27FC236}">
                  <a16:creationId xmlns:a16="http://schemas.microsoft.com/office/drawing/2014/main" id="{054CD105-B31C-4B52-8205-638D261D207C}"/>
                </a:ext>
              </a:extLst>
            </p:cNvPr>
            <p:cNvSpPr/>
            <p:nvPr/>
          </p:nvSpPr>
          <p:spPr>
            <a:xfrm flipH="1">
              <a:off x="4977747" y="3794659"/>
              <a:ext cx="367354" cy="65606"/>
            </a:xfrm>
            <a:custGeom>
              <a:avLst/>
              <a:gdLst/>
              <a:ahLst/>
              <a:cxnLst/>
              <a:rect l="l" t="t" r="r" b="b"/>
              <a:pathLst>
                <a:path w="920008" h="164304">
                  <a:moveTo>
                    <a:pt x="852708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5"/>
                  </a:lnTo>
                  <a:cubicBezTo>
                    <a:pt x="0" y="134173"/>
                    <a:pt x="30131" y="164304"/>
                    <a:pt x="67299" y="164304"/>
                  </a:cubicBezTo>
                  <a:lnTo>
                    <a:pt x="852708" y="164304"/>
                  </a:lnTo>
                  <a:cubicBezTo>
                    <a:pt x="889877" y="164304"/>
                    <a:pt x="920008" y="134173"/>
                    <a:pt x="920008" y="97005"/>
                  </a:cubicBezTo>
                  <a:lnTo>
                    <a:pt x="920008" y="67299"/>
                  </a:lnTo>
                  <a:cubicBezTo>
                    <a:pt x="920008" y="30131"/>
                    <a:pt x="889877" y="0"/>
                    <a:pt x="85270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6" name="Oval 1">
              <a:extLst>
                <a:ext uri="{FF2B5EF4-FFF2-40B4-BE49-F238E27FC236}">
                  <a16:creationId xmlns:a16="http://schemas.microsoft.com/office/drawing/2014/main" id="{4299C179-A2BB-4398-80D8-16CEF63C3562}"/>
                </a:ext>
              </a:extLst>
            </p:cNvPr>
            <p:cNvSpPr/>
            <p:nvPr/>
          </p:nvSpPr>
          <p:spPr>
            <a:xfrm flipH="1">
              <a:off x="5017106" y="3976249"/>
              <a:ext cx="288634" cy="104958"/>
            </a:xfrm>
            <a:custGeom>
              <a:avLst/>
              <a:gdLst/>
              <a:ahLst/>
              <a:cxnLst/>
              <a:rect l="l" t="t" r="r" b="b"/>
              <a:pathLst>
                <a:path w="722862" h="262858">
                  <a:moveTo>
                    <a:pt x="722862" y="0"/>
                  </a:moveTo>
                  <a:lnTo>
                    <a:pt x="0" y="0"/>
                  </a:lnTo>
                  <a:lnTo>
                    <a:pt x="0" y="131429"/>
                  </a:lnTo>
                  <a:cubicBezTo>
                    <a:pt x="0" y="204015"/>
                    <a:pt x="161818" y="262858"/>
                    <a:pt x="361431" y="262858"/>
                  </a:cubicBezTo>
                  <a:cubicBezTo>
                    <a:pt x="561044" y="262858"/>
                    <a:pt x="722862" y="204015"/>
                    <a:pt x="722862" y="1314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7" name="Oval 1">
              <a:extLst>
                <a:ext uri="{FF2B5EF4-FFF2-40B4-BE49-F238E27FC236}">
                  <a16:creationId xmlns:a16="http://schemas.microsoft.com/office/drawing/2014/main" id="{9938E843-3647-4AC3-9BBA-A26B1E6BF75A}"/>
                </a:ext>
              </a:extLst>
            </p:cNvPr>
            <p:cNvSpPr/>
            <p:nvPr/>
          </p:nvSpPr>
          <p:spPr>
            <a:xfrm flipH="1">
              <a:off x="4990867" y="3885454"/>
              <a:ext cx="341114" cy="65606"/>
            </a:xfrm>
            <a:custGeom>
              <a:avLst/>
              <a:gdLst/>
              <a:ahLst/>
              <a:cxnLst/>
              <a:rect l="l" t="t" r="r" b="b"/>
              <a:pathLst>
                <a:path w="854293" h="164306">
                  <a:moveTo>
                    <a:pt x="786994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7"/>
                  </a:lnTo>
                  <a:cubicBezTo>
                    <a:pt x="0" y="134174"/>
                    <a:pt x="30131" y="164306"/>
                    <a:pt x="67299" y="164306"/>
                  </a:cubicBezTo>
                  <a:lnTo>
                    <a:pt x="786994" y="164306"/>
                  </a:lnTo>
                  <a:cubicBezTo>
                    <a:pt x="824162" y="164306"/>
                    <a:pt x="854293" y="134174"/>
                    <a:pt x="854293" y="97007"/>
                  </a:cubicBezTo>
                  <a:lnTo>
                    <a:pt x="854293" y="67299"/>
                  </a:lnTo>
                  <a:cubicBezTo>
                    <a:pt x="854293" y="30131"/>
                    <a:pt x="824162" y="0"/>
                    <a:pt x="78699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8" name="Oval 1">
              <a:extLst>
                <a:ext uri="{FF2B5EF4-FFF2-40B4-BE49-F238E27FC236}">
                  <a16:creationId xmlns:a16="http://schemas.microsoft.com/office/drawing/2014/main" id="{837A9B3C-BAD1-4782-A90A-E3D69E05BD7D}"/>
                </a:ext>
              </a:extLst>
            </p:cNvPr>
            <p:cNvSpPr/>
            <p:nvPr/>
          </p:nvSpPr>
          <p:spPr>
            <a:xfrm flipH="1">
              <a:off x="4964627" y="3703863"/>
              <a:ext cx="393594" cy="65606"/>
            </a:xfrm>
            <a:custGeom>
              <a:avLst/>
              <a:gdLst/>
              <a:ahLst/>
              <a:cxnLst/>
              <a:rect l="l" t="t" r="r" b="b"/>
              <a:pathLst>
                <a:path w="985723" h="164305">
                  <a:moveTo>
                    <a:pt x="918424" y="0"/>
                  </a:moveTo>
                  <a:lnTo>
                    <a:pt x="67300" y="0"/>
                  </a:lnTo>
                  <a:cubicBezTo>
                    <a:pt x="30131" y="0"/>
                    <a:pt x="0" y="30130"/>
                    <a:pt x="0" y="67298"/>
                  </a:cubicBezTo>
                  <a:lnTo>
                    <a:pt x="0" y="97006"/>
                  </a:lnTo>
                  <a:cubicBezTo>
                    <a:pt x="0" y="134173"/>
                    <a:pt x="30131" y="164305"/>
                    <a:pt x="67300" y="164305"/>
                  </a:cubicBezTo>
                  <a:lnTo>
                    <a:pt x="918424" y="164305"/>
                  </a:lnTo>
                  <a:cubicBezTo>
                    <a:pt x="955592" y="164305"/>
                    <a:pt x="985723" y="134173"/>
                    <a:pt x="985723" y="97006"/>
                  </a:cubicBezTo>
                  <a:lnTo>
                    <a:pt x="985723" y="67298"/>
                  </a:lnTo>
                  <a:cubicBezTo>
                    <a:pt x="985723" y="30130"/>
                    <a:pt x="955592" y="0"/>
                    <a:pt x="91842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29" name="Chevron 2">
            <a:extLst>
              <a:ext uri="{FF2B5EF4-FFF2-40B4-BE49-F238E27FC236}">
                <a16:creationId xmlns:a16="http://schemas.microsoft.com/office/drawing/2014/main" id="{D6AFA671-DB6A-4A86-B3CE-92BCA0F88B1E}"/>
              </a:ext>
            </a:extLst>
          </p:cNvPr>
          <p:cNvSpPr/>
          <p:nvPr/>
        </p:nvSpPr>
        <p:spPr>
          <a:xfrm rot="5400000">
            <a:off x="6735110" y="1944519"/>
            <a:ext cx="1387834" cy="1488513"/>
          </a:xfrm>
          <a:custGeom>
            <a:avLst/>
            <a:gdLst/>
            <a:ahLst/>
            <a:cxnLst/>
            <a:rect l="l" t="t" r="r" b="b"/>
            <a:pathLst>
              <a:path w="3010478" h="2971924">
                <a:moveTo>
                  <a:pt x="0" y="0"/>
                </a:moveTo>
                <a:cubicBezTo>
                  <a:pt x="597789" y="631968"/>
                  <a:pt x="1954851" y="1281936"/>
                  <a:pt x="3010478" y="1750136"/>
                </a:cubicBezTo>
                <a:lnTo>
                  <a:pt x="3010478" y="1766533"/>
                </a:lnTo>
                <a:cubicBezTo>
                  <a:pt x="2556291" y="2057095"/>
                  <a:pt x="1750264" y="2348261"/>
                  <a:pt x="1695591" y="2971924"/>
                </a:cubicBezTo>
                <a:lnTo>
                  <a:pt x="1167606" y="2794065"/>
                </a:lnTo>
                <a:cubicBezTo>
                  <a:pt x="1356560" y="2217270"/>
                  <a:pt x="1563728" y="2059107"/>
                  <a:pt x="1967797" y="1771109"/>
                </a:cubicBezTo>
                <a:cubicBezTo>
                  <a:pt x="1212626" y="1431720"/>
                  <a:pt x="908197" y="1282487"/>
                  <a:pt x="19210" y="696594"/>
                </a:cubicBezTo>
                <a:cubicBezTo>
                  <a:pt x="12874" y="464793"/>
                  <a:pt x="13037" y="311571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7BA0B8C-C3B6-40AE-A0BE-AB27DD6EB721}"/>
              </a:ext>
            </a:extLst>
          </p:cNvPr>
          <p:cNvGrpSpPr/>
          <p:nvPr/>
        </p:nvGrpSpPr>
        <p:grpSpPr>
          <a:xfrm>
            <a:off x="879230" y="4708866"/>
            <a:ext cx="2472004" cy="1474862"/>
            <a:chOff x="803640" y="3362835"/>
            <a:chExt cx="2059657" cy="1474862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6007601-C7A3-4314-A9F4-BD5BAA8CAF80}"/>
                </a:ext>
              </a:extLst>
            </p:cNvPr>
            <p:cNvSpPr txBox="1"/>
            <p:nvPr/>
          </p:nvSpPr>
          <p:spPr>
            <a:xfrm>
              <a:off x="803640" y="3637368"/>
              <a:ext cx="205965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30126E9-F8DE-4B67-AAE3-040D16991714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3F8C12C-60DC-462B-A20D-FC78CA097615}"/>
              </a:ext>
            </a:extLst>
          </p:cNvPr>
          <p:cNvGrpSpPr/>
          <p:nvPr/>
        </p:nvGrpSpPr>
        <p:grpSpPr>
          <a:xfrm>
            <a:off x="3536127" y="4708866"/>
            <a:ext cx="2472004" cy="1474862"/>
            <a:chOff x="803640" y="3362835"/>
            <a:chExt cx="2059657" cy="1474862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51C3895-2373-45A9-ADBC-4D0DCB5CD7AB}"/>
                </a:ext>
              </a:extLst>
            </p:cNvPr>
            <p:cNvSpPr txBox="1"/>
            <p:nvPr/>
          </p:nvSpPr>
          <p:spPr>
            <a:xfrm>
              <a:off x="803640" y="3637368"/>
              <a:ext cx="205965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6CC726B-8BCF-4A2F-974E-858ED7D22329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6CFDF87-DCC0-417B-82C0-838B0DED818B}"/>
              </a:ext>
            </a:extLst>
          </p:cNvPr>
          <p:cNvGrpSpPr/>
          <p:nvPr/>
        </p:nvGrpSpPr>
        <p:grpSpPr>
          <a:xfrm>
            <a:off x="6193024" y="4708866"/>
            <a:ext cx="2472004" cy="1474862"/>
            <a:chOff x="803640" y="3362835"/>
            <a:chExt cx="2059657" cy="1474862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E2282C0-250F-4FFB-9014-93D44B31B685}"/>
                </a:ext>
              </a:extLst>
            </p:cNvPr>
            <p:cNvSpPr txBox="1"/>
            <p:nvPr/>
          </p:nvSpPr>
          <p:spPr>
            <a:xfrm>
              <a:off x="803640" y="3637368"/>
              <a:ext cx="205965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1FB5347-7FF2-4941-8542-E0932F9F9BF7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C1FFF72D-6BCD-4C92-8E16-F0C9EB5DC2FE}"/>
              </a:ext>
            </a:extLst>
          </p:cNvPr>
          <p:cNvGrpSpPr/>
          <p:nvPr/>
        </p:nvGrpSpPr>
        <p:grpSpPr>
          <a:xfrm>
            <a:off x="8849921" y="4708866"/>
            <a:ext cx="2472004" cy="1474862"/>
            <a:chOff x="803640" y="3362835"/>
            <a:chExt cx="2059657" cy="1474862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0779548-E2D7-4E9D-9AC5-EE3265E5B524}"/>
                </a:ext>
              </a:extLst>
            </p:cNvPr>
            <p:cNvSpPr txBox="1"/>
            <p:nvPr/>
          </p:nvSpPr>
          <p:spPr>
            <a:xfrm>
              <a:off x="803640" y="3637368"/>
              <a:ext cx="205965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90A585B-C569-4EB3-80F2-F743138397D8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42" name="Parallelogram 15">
            <a:extLst>
              <a:ext uri="{FF2B5EF4-FFF2-40B4-BE49-F238E27FC236}">
                <a16:creationId xmlns:a16="http://schemas.microsoft.com/office/drawing/2014/main" id="{F4161C95-DF4E-4C3A-9B8E-0AC0185D8A26}"/>
              </a:ext>
            </a:extLst>
          </p:cNvPr>
          <p:cNvSpPr/>
          <p:nvPr/>
        </p:nvSpPr>
        <p:spPr>
          <a:xfrm flipH="1">
            <a:off x="4573872" y="4189937"/>
            <a:ext cx="400895" cy="400895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3" name="Rounded Rectangle 32">
            <a:extLst>
              <a:ext uri="{FF2B5EF4-FFF2-40B4-BE49-F238E27FC236}">
                <a16:creationId xmlns:a16="http://schemas.microsoft.com/office/drawing/2014/main" id="{26CF0191-64D1-4AA0-BFCE-B600AC64C0F7}"/>
              </a:ext>
            </a:extLst>
          </p:cNvPr>
          <p:cNvSpPr/>
          <p:nvPr/>
        </p:nvSpPr>
        <p:spPr>
          <a:xfrm>
            <a:off x="1942122" y="4206229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4" name="Chord 15">
            <a:extLst>
              <a:ext uri="{FF2B5EF4-FFF2-40B4-BE49-F238E27FC236}">
                <a16:creationId xmlns:a16="http://schemas.microsoft.com/office/drawing/2014/main" id="{976F1568-52D8-4CF4-BAF8-A492112C1BF9}"/>
              </a:ext>
            </a:extLst>
          </p:cNvPr>
          <p:cNvSpPr/>
          <p:nvPr/>
        </p:nvSpPr>
        <p:spPr>
          <a:xfrm>
            <a:off x="7283880" y="4173310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5" name="Rectangle 16">
            <a:extLst>
              <a:ext uri="{FF2B5EF4-FFF2-40B4-BE49-F238E27FC236}">
                <a16:creationId xmlns:a16="http://schemas.microsoft.com/office/drawing/2014/main" id="{7AB1DE5C-5C71-4FE4-9451-A745A0603CFE}"/>
              </a:ext>
            </a:extLst>
          </p:cNvPr>
          <p:cNvSpPr/>
          <p:nvPr/>
        </p:nvSpPr>
        <p:spPr>
          <a:xfrm>
            <a:off x="9913526" y="4260873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>
            <a:extLst>
              <a:ext uri="{FF2B5EF4-FFF2-40B4-BE49-F238E27FC236}">
                <a16:creationId xmlns:a16="http://schemas.microsoft.com/office/drawing/2014/main" id="{B9EB8463-7904-473B-9CC2-7FF2C146FD17}"/>
              </a:ext>
            </a:extLst>
          </p:cNvPr>
          <p:cNvSpPr txBox="1"/>
          <p:nvPr/>
        </p:nvSpPr>
        <p:spPr>
          <a:xfrm>
            <a:off x="5797293" y="477962"/>
            <a:ext cx="5718117" cy="716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Portfolio Presentation </a:t>
            </a:r>
          </a:p>
        </p:txBody>
      </p:sp>
      <p:sp>
        <p:nvSpPr>
          <p:cNvPr id="42" name="직사각형 1">
            <a:extLst>
              <a:ext uri="{FF2B5EF4-FFF2-40B4-BE49-F238E27FC236}">
                <a16:creationId xmlns:a16="http://schemas.microsoft.com/office/drawing/2014/main" id="{25BAB13F-D2B7-4B59-8EA7-F66B65D64860}"/>
              </a:ext>
            </a:extLst>
          </p:cNvPr>
          <p:cNvSpPr/>
          <p:nvPr/>
        </p:nvSpPr>
        <p:spPr>
          <a:xfrm>
            <a:off x="5797293" y="2341109"/>
            <a:ext cx="57181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I hope and I believe that this Template will your Time, Money and Reputation. Easy to change colors, photos and Text. Get a modern PowerPoint  Presentation that is beautifully designed. Easy to change colors, photos and Text.   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F1D25C4-6617-4F3B-9F16-F96CCE3111DB}"/>
              </a:ext>
            </a:extLst>
          </p:cNvPr>
          <p:cNvSpPr txBox="1"/>
          <p:nvPr/>
        </p:nvSpPr>
        <p:spPr>
          <a:xfrm>
            <a:off x="5797293" y="1352501"/>
            <a:ext cx="3395105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accent2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accent2"/>
                </a:solidFill>
                <a:cs typeface="Arial" pitchFamily="34" charset="0"/>
              </a:rPr>
              <a:t>OREM IPSUM DOLOR SIT AMET </a:t>
            </a:r>
            <a:endParaRPr lang="ko-KR" altLang="en-US" sz="2400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942D592E-BCB5-4156-B8B8-9D024F3A784F}"/>
              </a:ext>
            </a:extLst>
          </p:cNvPr>
          <p:cNvSpPr/>
          <p:nvPr/>
        </p:nvSpPr>
        <p:spPr>
          <a:xfrm>
            <a:off x="5982724" y="4159079"/>
            <a:ext cx="5718117" cy="200967"/>
          </a:xfrm>
          <a:prstGeom prst="rightArrow">
            <a:avLst>
              <a:gd name="adj1" fmla="val 16557"/>
              <a:gd name="adj2" fmla="val 8079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0FF05A9-54FB-4DD1-8734-0C8B014AB350}"/>
              </a:ext>
            </a:extLst>
          </p:cNvPr>
          <p:cNvSpPr/>
          <p:nvPr/>
        </p:nvSpPr>
        <p:spPr>
          <a:xfrm>
            <a:off x="5877680" y="4123910"/>
            <a:ext cx="261257" cy="26125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9893296F-D307-4A7E-8445-B4E9520CEFB4}"/>
              </a:ext>
            </a:extLst>
          </p:cNvPr>
          <p:cNvSpPr/>
          <p:nvPr/>
        </p:nvSpPr>
        <p:spPr>
          <a:xfrm>
            <a:off x="7480950" y="4123910"/>
            <a:ext cx="261257" cy="26125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A6013DEA-159F-4184-ABB4-30E57A420B50}"/>
              </a:ext>
            </a:extLst>
          </p:cNvPr>
          <p:cNvSpPr/>
          <p:nvPr/>
        </p:nvSpPr>
        <p:spPr>
          <a:xfrm>
            <a:off x="9084220" y="4123910"/>
            <a:ext cx="261257" cy="26125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E7D41A29-8DDF-4CA3-8A33-99687BE8C11D}"/>
              </a:ext>
            </a:extLst>
          </p:cNvPr>
          <p:cNvSpPr/>
          <p:nvPr/>
        </p:nvSpPr>
        <p:spPr>
          <a:xfrm>
            <a:off x="10687489" y="4123910"/>
            <a:ext cx="261257" cy="26125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0AA79AD8-1968-4ECF-9EC3-A7B7656C232A}"/>
              </a:ext>
            </a:extLst>
          </p:cNvPr>
          <p:cNvGrpSpPr/>
          <p:nvPr/>
        </p:nvGrpSpPr>
        <p:grpSpPr>
          <a:xfrm>
            <a:off x="5272640" y="4594620"/>
            <a:ext cx="1471336" cy="1051556"/>
            <a:chOff x="6516215" y="1781402"/>
            <a:chExt cx="3376305" cy="1051556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3B9FFBB2-3A72-49F6-BFCA-727329DDE6BC}"/>
                </a:ext>
              </a:extLst>
            </p:cNvPr>
            <p:cNvSpPr txBox="1"/>
            <p:nvPr/>
          </p:nvSpPr>
          <p:spPr>
            <a:xfrm>
              <a:off x="6516215" y="1781402"/>
              <a:ext cx="33763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0A15A01-9339-46D1-B79B-014E957478A9}"/>
                </a:ext>
              </a:extLst>
            </p:cNvPr>
            <p:cNvSpPr txBox="1"/>
            <p:nvPr/>
          </p:nvSpPr>
          <p:spPr>
            <a:xfrm>
              <a:off x="6516215" y="2001961"/>
              <a:ext cx="337630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445976C1-6448-42A7-BB54-3D0387340079}"/>
              </a:ext>
            </a:extLst>
          </p:cNvPr>
          <p:cNvGrpSpPr/>
          <p:nvPr/>
        </p:nvGrpSpPr>
        <p:grpSpPr>
          <a:xfrm>
            <a:off x="6875910" y="4594620"/>
            <a:ext cx="1471336" cy="1051556"/>
            <a:chOff x="6516215" y="1781402"/>
            <a:chExt cx="3376305" cy="1051556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0DE087FD-A9D6-46CA-9414-A4A3DC9BB647}"/>
                </a:ext>
              </a:extLst>
            </p:cNvPr>
            <p:cNvSpPr txBox="1"/>
            <p:nvPr/>
          </p:nvSpPr>
          <p:spPr>
            <a:xfrm>
              <a:off x="6516215" y="1781402"/>
              <a:ext cx="33763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E98B3FCB-5AD3-47AF-A2FE-DDACF15789A0}"/>
                </a:ext>
              </a:extLst>
            </p:cNvPr>
            <p:cNvSpPr txBox="1"/>
            <p:nvPr/>
          </p:nvSpPr>
          <p:spPr>
            <a:xfrm>
              <a:off x="6516215" y="2001961"/>
              <a:ext cx="337630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58FDDBAA-3238-43A6-A9A2-6209D153FF87}"/>
              </a:ext>
            </a:extLst>
          </p:cNvPr>
          <p:cNvGrpSpPr/>
          <p:nvPr/>
        </p:nvGrpSpPr>
        <p:grpSpPr>
          <a:xfrm>
            <a:off x="8479180" y="4594620"/>
            <a:ext cx="1471336" cy="1051556"/>
            <a:chOff x="6516215" y="1781402"/>
            <a:chExt cx="3376305" cy="1051556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BAE6958C-6038-4CD5-9CAC-6CE9CCE763CE}"/>
                </a:ext>
              </a:extLst>
            </p:cNvPr>
            <p:cNvSpPr txBox="1"/>
            <p:nvPr/>
          </p:nvSpPr>
          <p:spPr>
            <a:xfrm>
              <a:off x="6516215" y="1781402"/>
              <a:ext cx="33763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E6B386E4-1412-49F6-A77B-99E67037A0DF}"/>
                </a:ext>
              </a:extLst>
            </p:cNvPr>
            <p:cNvSpPr txBox="1"/>
            <p:nvPr/>
          </p:nvSpPr>
          <p:spPr>
            <a:xfrm>
              <a:off x="6516215" y="2001961"/>
              <a:ext cx="337630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A15ADFDF-C750-4147-B01D-908A9307857F}"/>
              </a:ext>
            </a:extLst>
          </p:cNvPr>
          <p:cNvGrpSpPr/>
          <p:nvPr/>
        </p:nvGrpSpPr>
        <p:grpSpPr>
          <a:xfrm>
            <a:off x="10082449" y="4594620"/>
            <a:ext cx="1471336" cy="1051556"/>
            <a:chOff x="6516215" y="1781402"/>
            <a:chExt cx="3376305" cy="1051556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95A95614-745A-4755-B707-B00E9EBA4628}"/>
                </a:ext>
              </a:extLst>
            </p:cNvPr>
            <p:cNvSpPr txBox="1"/>
            <p:nvPr/>
          </p:nvSpPr>
          <p:spPr>
            <a:xfrm>
              <a:off x="6516215" y="1781402"/>
              <a:ext cx="33763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4051A6C4-3555-4B02-9094-81FE1F1DFCC2}"/>
                </a:ext>
              </a:extLst>
            </p:cNvPr>
            <p:cNvSpPr txBox="1"/>
            <p:nvPr/>
          </p:nvSpPr>
          <p:spPr>
            <a:xfrm>
              <a:off x="6516215" y="2001961"/>
              <a:ext cx="337630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673146DF-52BA-4BC2-BE70-12A8B5559C7D}"/>
              </a:ext>
            </a:extLst>
          </p:cNvPr>
          <p:cNvSpPr txBox="1"/>
          <p:nvPr/>
        </p:nvSpPr>
        <p:spPr>
          <a:xfrm>
            <a:off x="8479180" y="6195673"/>
            <a:ext cx="339510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600" dirty="0">
                <a:solidFill>
                  <a:schemeClr val="accent2"/>
                </a:solidFill>
                <a:cs typeface="Arial" pitchFamily="34" charset="0"/>
              </a:rPr>
              <a:t>L</a:t>
            </a:r>
            <a:r>
              <a:rPr lang="en-US" altLang="ko-KR" sz="1600" dirty="0">
                <a:solidFill>
                  <a:schemeClr val="accent2"/>
                </a:solidFill>
                <a:cs typeface="Arial" pitchFamily="34" charset="0"/>
              </a:rPr>
              <a:t>OREM IPSUM DOLOR SIT AMET </a:t>
            </a:r>
            <a:endParaRPr lang="ko-KR" altLang="en-US" sz="1600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6613653-814B-45BE-9536-4C39AD126B2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30334874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" name="Group 306">
            <a:extLst>
              <a:ext uri="{FF2B5EF4-FFF2-40B4-BE49-F238E27FC236}">
                <a16:creationId xmlns:a16="http://schemas.microsoft.com/office/drawing/2014/main" id="{3EBA6458-5781-4112-9A08-98A73310952D}"/>
              </a:ext>
            </a:extLst>
          </p:cNvPr>
          <p:cNvGrpSpPr/>
          <p:nvPr/>
        </p:nvGrpSpPr>
        <p:grpSpPr>
          <a:xfrm>
            <a:off x="5292246" y="625971"/>
            <a:ext cx="6162504" cy="3616582"/>
            <a:chOff x="2687161" y="3731096"/>
            <a:chExt cx="5158677" cy="3027467"/>
          </a:xfrm>
          <a:solidFill>
            <a:schemeClr val="accent5">
              <a:lumMod val="20000"/>
              <a:lumOff val="80000"/>
              <a:alpha val="70000"/>
            </a:schemeClr>
          </a:solidFill>
        </p:grpSpPr>
        <p:sp>
          <p:nvSpPr>
            <p:cNvPr id="308" name="Freeform: Shape 307">
              <a:extLst>
                <a:ext uri="{FF2B5EF4-FFF2-40B4-BE49-F238E27FC236}">
                  <a16:creationId xmlns:a16="http://schemas.microsoft.com/office/drawing/2014/main" id="{090B28CA-7792-4119-95BC-5B476C8154F8}"/>
                </a:ext>
              </a:extLst>
            </p:cNvPr>
            <p:cNvSpPr/>
            <p:nvPr/>
          </p:nvSpPr>
          <p:spPr>
            <a:xfrm>
              <a:off x="2725967" y="4290519"/>
              <a:ext cx="1906137" cy="2468044"/>
            </a:xfrm>
            <a:custGeom>
              <a:avLst/>
              <a:gdLst>
                <a:gd name="connsiteX0" fmla="*/ 1901480 w 1906136"/>
                <a:gd name="connsiteY0" fmla="*/ 1594450 h 2468044"/>
                <a:gd name="connsiteX1" fmla="*/ 1898376 w 1906136"/>
                <a:gd name="connsiteY1" fmla="*/ 1588241 h 2468044"/>
                <a:gd name="connsiteX2" fmla="*/ 1892167 w 1906136"/>
                <a:gd name="connsiteY2" fmla="*/ 1582963 h 2468044"/>
                <a:gd name="connsiteX3" fmla="*/ 1886889 w 1906136"/>
                <a:gd name="connsiteY3" fmla="*/ 1575513 h 2468044"/>
                <a:gd name="connsiteX4" fmla="*/ 1879749 w 1906136"/>
                <a:gd name="connsiteY4" fmla="*/ 1577686 h 2468044"/>
                <a:gd name="connsiteX5" fmla="*/ 1870436 w 1906136"/>
                <a:gd name="connsiteY5" fmla="*/ 1577686 h 2468044"/>
                <a:gd name="connsiteX6" fmla="*/ 1862054 w 1906136"/>
                <a:gd name="connsiteY6" fmla="*/ 1575513 h 2468044"/>
                <a:gd name="connsiteX7" fmla="*/ 1855845 w 1906136"/>
                <a:gd name="connsiteY7" fmla="*/ 1568062 h 2468044"/>
                <a:gd name="connsiteX8" fmla="*/ 1854913 w 1906136"/>
                <a:gd name="connsiteY8" fmla="*/ 1558748 h 2468044"/>
                <a:gd name="connsiteX9" fmla="*/ 1850878 w 1906136"/>
                <a:gd name="connsiteY9" fmla="*/ 1548193 h 2468044"/>
                <a:gd name="connsiteX10" fmla="*/ 1845600 w 1906136"/>
                <a:gd name="connsiteY10" fmla="*/ 1542916 h 2468044"/>
                <a:gd name="connsiteX11" fmla="*/ 1789410 w 1906136"/>
                <a:gd name="connsiteY11" fmla="*/ 1538569 h 2468044"/>
                <a:gd name="connsiteX12" fmla="*/ 1785374 w 1906136"/>
                <a:gd name="connsiteY12" fmla="*/ 1537638 h 2468044"/>
                <a:gd name="connsiteX13" fmla="*/ 1782269 w 1906136"/>
                <a:gd name="connsiteY13" fmla="*/ 1535465 h 2468044"/>
                <a:gd name="connsiteX14" fmla="*/ 1778233 w 1906136"/>
                <a:gd name="connsiteY14" fmla="*/ 1533292 h 2468044"/>
                <a:gd name="connsiteX15" fmla="*/ 1777302 w 1906136"/>
                <a:gd name="connsiteY15" fmla="*/ 1533292 h 2468044"/>
                <a:gd name="connsiteX16" fmla="*/ 1771093 w 1906136"/>
                <a:gd name="connsiteY16" fmla="*/ 1531119 h 2468044"/>
                <a:gd name="connsiteX17" fmla="*/ 1767989 w 1906136"/>
                <a:gd name="connsiteY17" fmla="*/ 1533292 h 2468044"/>
                <a:gd name="connsiteX18" fmla="*/ 1762711 w 1906136"/>
                <a:gd name="connsiteY18" fmla="*/ 1535465 h 2468044"/>
                <a:gd name="connsiteX19" fmla="*/ 1758675 w 1906136"/>
                <a:gd name="connsiteY19" fmla="*/ 1522737 h 2468044"/>
                <a:gd name="connsiteX20" fmla="*/ 1736944 w 1906136"/>
                <a:gd name="connsiteY20" fmla="*/ 1515286 h 2468044"/>
                <a:gd name="connsiteX21" fmla="*/ 1713971 w 1906136"/>
                <a:gd name="connsiteY21" fmla="*/ 1515286 h 2468044"/>
                <a:gd name="connsiteX22" fmla="*/ 1717075 w 1906136"/>
                <a:gd name="connsiteY22" fmla="*/ 1509077 h 2468044"/>
                <a:gd name="connsiteX23" fmla="*/ 1721111 w 1906136"/>
                <a:gd name="connsiteY23" fmla="*/ 1505973 h 2468044"/>
                <a:gd name="connsiteX24" fmla="*/ 1724216 w 1906136"/>
                <a:gd name="connsiteY24" fmla="*/ 1500695 h 2468044"/>
                <a:gd name="connsiteX25" fmla="*/ 1728252 w 1906136"/>
                <a:gd name="connsiteY25" fmla="*/ 1496349 h 2468044"/>
                <a:gd name="connsiteX26" fmla="*/ 1729183 w 1906136"/>
                <a:gd name="connsiteY26" fmla="*/ 1488898 h 2468044"/>
                <a:gd name="connsiteX27" fmla="*/ 1704037 w 1906136"/>
                <a:gd name="connsiteY27" fmla="*/ 1476170 h 2468044"/>
                <a:gd name="connsiteX28" fmla="*/ 1682306 w 1906136"/>
                <a:gd name="connsiteY28" fmla="*/ 1459406 h 2468044"/>
                <a:gd name="connsiteX29" fmla="*/ 1662437 w 1906136"/>
                <a:gd name="connsiteY29" fmla="*/ 1439537 h 2468044"/>
                <a:gd name="connsiteX30" fmla="*/ 1645673 w 1906136"/>
                <a:gd name="connsiteY30" fmla="*/ 1417496 h 2468044"/>
                <a:gd name="connsiteX31" fmla="*/ 1621769 w 1906136"/>
                <a:gd name="connsiteY31" fmla="*/ 1415322 h 2468044"/>
                <a:gd name="connsiteX32" fmla="*/ 1604073 w 1906136"/>
                <a:gd name="connsiteY32" fmla="*/ 1414391 h 2468044"/>
                <a:gd name="connsiteX33" fmla="*/ 1582342 w 1906136"/>
                <a:gd name="connsiteY33" fmla="*/ 1412218 h 2468044"/>
                <a:gd name="connsiteX34" fmla="*/ 1578306 w 1906136"/>
                <a:gd name="connsiteY34" fmla="*/ 1400732 h 2468044"/>
                <a:gd name="connsiteX35" fmla="*/ 1571166 w 1906136"/>
                <a:gd name="connsiteY35" fmla="*/ 1393281 h 2468044"/>
                <a:gd name="connsiteX36" fmla="*/ 1562784 w 1906136"/>
                <a:gd name="connsiteY36" fmla="*/ 1392350 h 2468044"/>
                <a:gd name="connsiteX37" fmla="*/ 1549124 w 1906136"/>
                <a:gd name="connsiteY37" fmla="*/ 1388003 h 2468044"/>
                <a:gd name="connsiteX38" fmla="*/ 1549124 w 1906136"/>
                <a:gd name="connsiteY38" fmla="*/ 1377448 h 2468044"/>
                <a:gd name="connsiteX39" fmla="*/ 1536707 w 1906136"/>
                <a:gd name="connsiteY39" fmla="*/ 1371239 h 2468044"/>
                <a:gd name="connsiteX40" fmla="*/ 1529566 w 1906136"/>
                <a:gd name="connsiteY40" fmla="*/ 1365962 h 2468044"/>
                <a:gd name="connsiteX41" fmla="*/ 1522426 w 1906136"/>
                <a:gd name="connsiteY41" fmla="*/ 1360684 h 2468044"/>
                <a:gd name="connsiteX42" fmla="*/ 1510008 w 1906136"/>
                <a:gd name="connsiteY42" fmla="*/ 1356338 h 2468044"/>
                <a:gd name="connsiteX43" fmla="*/ 1512181 w 1906136"/>
                <a:gd name="connsiteY43" fmla="*/ 1353233 h 2468044"/>
                <a:gd name="connsiteX44" fmla="*/ 1512181 w 1906136"/>
                <a:gd name="connsiteY44" fmla="*/ 1351060 h 2468044"/>
                <a:gd name="connsiteX45" fmla="*/ 1514354 w 1906136"/>
                <a:gd name="connsiteY45" fmla="*/ 1350129 h 2468044"/>
                <a:gd name="connsiteX46" fmla="*/ 1514354 w 1906136"/>
                <a:gd name="connsiteY46" fmla="*/ 1347956 h 2468044"/>
                <a:gd name="connsiteX47" fmla="*/ 1514354 w 1906136"/>
                <a:gd name="connsiteY47" fmla="*/ 1343609 h 2468044"/>
                <a:gd name="connsiteX48" fmla="*/ 1488277 w 1906136"/>
                <a:gd name="connsiteY48" fmla="*/ 1345783 h 2468044"/>
                <a:gd name="connsiteX49" fmla="*/ 1463131 w 1906136"/>
                <a:gd name="connsiteY49" fmla="*/ 1347956 h 2468044"/>
                <a:gd name="connsiteX50" fmla="*/ 1441400 w 1906136"/>
                <a:gd name="connsiteY50" fmla="*/ 1345783 h 2468044"/>
                <a:gd name="connsiteX51" fmla="*/ 1419668 w 1906136"/>
                <a:gd name="connsiteY51" fmla="*/ 1338332 h 2468044"/>
                <a:gd name="connsiteX52" fmla="*/ 1402904 w 1906136"/>
                <a:gd name="connsiteY52" fmla="*/ 1323741 h 2468044"/>
                <a:gd name="connsiteX53" fmla="*/ 1399800 w 1906136"/>
                <a:gd name="connsiteY53" fmla="*/ 1325914 h 2468044"/>
                <a:gd name="connsiteX54" fmla="*/ 1395764 w 1906136"/>
                <a:gd name="connsiteY54" fmla="*/ 1328087 h 2468044"/>
                <a:gd name="connsiteX55" fmla="*/ 1393591 w 1906136"/>
                <a:gd name="connsiteY55" fmla="*/ 1329019 h 2468044"/>
                <a:gd name="connsiteX56" fmla="*/ 1392660 w 1906136"/>
                <a:gd name="connsiteY56" fmla="*/ 1331192 h 2468044"/>
                <a:gd name="connsiteX57" fmla="*/ 1390487 w 1906136"/>
                <a:gd name="connsiteY57" fmla="*/ 1333365 h 2468044"/>
                <a:gd name="connsiteX58" fmla="*/ 1386451 w 1906136"/>
                <a:gd name="connsiteY58" fmla="*/ 1336469 h 2468044"/>
                <a:gd name="connsiteX59" fmla="*/ 1386451 w 1906136"/>
                <a:gd name="connsiteY59" fmla="*/ 1340815 h 2468044"/>
                <a:gd name="connsiteX60" fmla="*/ 1383346 w 1906136"/>
                <a:gd name="connsiteY60" fmla="*/ 1338642 h 2468044"/>
                <a:gd name="connsiteX61" fmla="*/ 1381173 w 1906136"/>
                <a:gd name="connsiteY61" fmla="*/ 1336469 h 2468044"/>
                <a:gd name="connsiteX62" fmla="*/ 1379000 w 1906136"/>
                <a:gd name="connsiteY62" fmla="*/ 1336469 h 2468044"/>
                <a:gd name="connsiteX63" fmla="*/ 1379000 w 1906136"/>
                <a:gd name="connsiteY63" fmla="*/ 1335538 h 2468044"/>
                <a:gd name="connsiteX64" fmla="*/ 1381173 w 1906136"/>
                <a:gd name="connsiteY64" fmla="*/ 1335538 h 2468044"/>
                <a:gd name="connsiteX65" fmla="*/ 1381173 w 1906136"/>
                <a:gd name="connsiteY65" fmla="*/ 1331192 h 2468044"/>
                <a:gd name="connsiteX66" fmla="*/ 1383346 w 1906136"/>
                <a:gd name="connsiteY66" fmla="*/ 1328087 h 2468044"/>
                <a:gd name="connsiteX67" fmla="*/ 1378069 w 1906136"/>
                <a:gd name="connsiteY67" fmla="*/ 1328087 h 2468044"/>
                <a:gd name="connsiteX68" fmla="*/ 1374033 w 1906136"/>
                <a:gd name="connsiteY68" fmla="*/ 1325914 h 2468044"/>
                <a:gd name="connsiteX69" fmla="*/ 1371860 w 1906136"/>
                <a:gd name="connsiteY69" fmla="*/ 1325914 h 2468044"/>
                <a:gd name="connsiteX70" fmla="*/ 1368755 w 1906136"/>
                <a:gd name="connsiteY70" fmla="*/ 1325914 h 2468044"/>
                <a:gd name="connsiteX71" fmla="*/ 1366582 w 1906136"/>
                <a:gd name="connsiteY71" fmla="*/ 1325914 h 2468044"/>
                <a:gd name="connsiteX72" fmla="*/ 1363478 w 1906136"/>
                <a:gd name="connsiteY72" fmla="*/ 1328087 h 2468044"/>
                <a:gd name="connsiteX73" fmla="*/ 1343609 w 1906136"/>
                <a:gd name="connsiteY73" fmla="*/ 1331192 h 2468044"/>
                <a:gd name="connsiteX74" fmla="*/ 1329950 w 1906136"/>
                <a:gd name="connsiteY74" fmla="*/ 1338642 h 2468044"/>
                <a:gd name="connsiteX75" fmla="*/ 1319395 w 1906136"/>
                <a:gd name="connsiteY75" fmla="*/ 1347956 h 2468044"/>
                <a:gd name="connsiteX76" fmla="*/ 1310081 w 1906136"/>
                <a:gd name="connsiteY76" fmla="*/ 1358511 h 2468044"/>
                <a:gd name="connsiteX77" fmla="*/ 1302941 w 1906136"/>
                <a:gd name="connsiteY77" fmla="*/ 1373102 h 2468044"/>
                <a:gd name="connsiteX78" fmla="*/ 1296111 w 1906136"/>
                <a:gd name="connsiteY78" fmla="*/ 1371550 h 2468044"/>
                <a:gd name="connsiteX79" fmla="*/ 1290833 w 1906136"/>
                <a:gd name="connsiteY79" fmla="*/ 1370618 h 2468044"/>
                <a:gd name="connsiteX80" fmla="*/ 1288660 w 1906136"/>
                <a:gd name="connsiteY80" fmla="*/ 1370618 h 2468044"/>
                <a:gd name="connsiteX81" fmla="*/ 1286798 w 1906136"/>
                <a:gd name="connsiteY81" fmla="*/ 1368445 h 2468044"/>
                <a:gd name="connsiteX82" fmla="*/ 1283693 w 1906136"/>
                <a:gd name="connsiteY82" fmla="*/ 1364099 h 2468044"/>
                <a:gd name="connsiteX83" fmla="*/ 1281520 w 1906136"/>
                <a:gd name="connsiteY83" fmla="*/ 1360994 h 2468044"/>
                <a:gd name="connsiteX84" fmla="*/ 1264756 w 1906136"/>
                <a:gd name="connsiteY84" fmla="*/ 1360994 h 2468044"/>
                <a:gd name="connsiteX85" fmla="*/ 1255443 w 1906136"/>
                <a:gd name="connsiteY85" fmla="*/ 1364099 h 2468044"/>
                <a:gd name="connsiteX86" fmla="*/ 1248302 w 1906136"/>
                <a:gd name="connsiteY86" fmla="*/ 1373412 h 2468044"/>
                <a:gd name="connsiteX87" fmla="*/ 1234643 w 1906136"/>
                <a:gd name="connsiteY87" fmla="*/ 1370308 h 2468044"/>
                <a:gd name="connsiteX88" fmla="*/ 1223156 w 1906136"/>
                <a:gd name="connsiteY88" fmla="*/ 1364099 h 2468044"/>
                <a:gd name="connsiteX89" fmla="*/ 1216016 w 1906136"/>
                <a:gd name="connsiteY89" fmla="*/ 1356648 h 2468044"/>
                <a:gd name="connsiteX90" fmla="*/ 1210739 w 1906136"/>
                <a:gd name="connsiteY90" fmla="*/ 1350439 h 2468044"/>
                <a:gd name="connsiteX91" fmla="*/ 1201425 w 1906136"/>
                <a:gd name="connsiteY91" fmla="*/ 1341126 h 2468044"/>
                <a:gd name="connsiteX92" fmla="*/ 1201425 w 1906136"/>
                <a:gd name="connsiteY92" fmla="*/ 1326535 h 2468044"/>
                <a:gd name="connsiteX93" fmla="*/ 1205461 w 1906136"/>
                <a:gd name="connsiteY93" fmla="*/ 1311944 h 2468044"/>
                <a:gd name="connsiteX94" fmla="*/ 1208565 w 1906136"/>
                <a:gd name="connsiteY94" fmla="*/ 1300457 h 2468044"/>
                <a:gd name="connsiteX95" fmla="*/ 1206392 w 1906136"/>
                <a:gd name="connsiteY95" fmla="*/ 1284625 h 2468044"/>
                <a:gd name="connsiteX96" fmla="*/ 1199252 w 1906136"/>
                <a:gd name="connsiteY96" fmla="*/ 1273138 h 2468044"/>
                <a:gd name="connsiteX97" fmla="*/ 1190870 w 1906136"/>
                <a:gd name="connsiteY97" fmla="*/ 1267861 h 2468044"/>
                <a:gd name="connsiteX98" fmla="*/ 1177210 w 1906136"/>
                <a:gd name="connsiteY98" fmla="*/ 1265688 h 2468044"/>
                <a:gd name="connsiteX99" fmla="*/ 1162619 w 1906136"/>
                <a:gd name="connsiteY99" fmla="*/ 1265688 h 2468044"/>
                <a:gd name="connsiteX100" fmla="*/ 1147097 w 1906136"/>
                <a:gd name="connsiteY100" fmla="*/ 1267861 h 2468044"/>
                <a:gd name="connsiteX101" fmla="*/ 1128470 w 1906136"/>
                <a:gd name="connsiteY101" fmla="*/ 1267861 h 2468044"/>
                <a:gd name="connsiteX102" fmla="*/ 1134679 w 1906136"/>
                <a:gd name="connsiteY102" fmla="*/ 1255132 h 2468044"/>
                <a:gd name="connsiteX103" fmla="*/ 1139957 w 1906136"/>
                <a:gd name="connsiteY103" fmla="*/ 1238368 h 2468044"/>
                <a:gd name="connsiteX104" fmla="*/ 1145234 w 1906136"/>
                <a:gd name="connsiteY104" fmla="*/ 1220362 h 2468044"/>
                <a:gd name="connsiteX105" fmla="*/ 1150512 w 1906136"/>
                <a:gd name="connsiteY105" fmla="*/ 1206703 h 2468044"/>
                <a:gd name="connsiteX106" fmla="*/ 1157652 w 1906136"/>
                <a:gd name="connsiteY106" fmla="*/ 1199252 h 2468044"/>
                <a:gd name="connsiteX107" fmla="*/ 1157652 w 1906136"/>
                <a:gd name="connsiteY107" fmla="*/ 1183420 h 2468044"/>
                <a:gd name="connsiteX108" fmla="*/ 1152375 w 1906136"/>
                <a:gd name="connsiteY108" fmla="*/ 1184351 h 2468044"/>
                <a:gd name="connsiteX109" fmla="*/ 1148339 w 1906136"/>
                <a:gd name="connsiteY109" fmla="*/ 1184351 h 2468044"/>
                <a:gd name="connsiteX110" fmla="*/ 1147097 w 1906136"/>
                <a:gd name="connsiteY110" fmla="*/ 1184351 h 2468044"/>
                <a:gd name="connsiteX111" fmla="*/ 1147097 w 1906136"/>
                <a:gd name="connsiteY111" fmla="*/ 1186524 h 2468044"/>
                <a:gd name="connsiteX112" fmla="*/ 1144924 w 1906136"/>
                <a:gd name="connsiteY112" fmla="*/ 1186524 h 2468044"/>
                <a:gd name="connsiteX113" fmla="*/ 1144924 w 1906136"/>
                <a:gd name="connsiteY113" fmla="*/ 1184351 h 2468044"/>
                <a:gd name="connsiteX114" fmla="*/ 1142751 w 1906136"/>
                <a:gd name="connsiteY114" fmla="*/ 1183420 h 2468044"/>
                <a:gd name="connsiteX115" fmla="*/ 1141820 w 1906136"/>
                <a:gd name="connsiteY115" fmla="*/ 1179073 h 2468044"/>
                <a:gd name="connsiteX116" fmla="*/ 1125055 w 1906136"/>
                <a:gd name="connsiteY116" fmla="*/ 1181246 h 2468044"/>
                <a:gd name="connsiteX117" fmla="*/ 1113569 w 1906136"/>
                <a:gd name="connsiteY117" fmla="*/ 1186524 h 2468044"/>
                <a:gd name="connsiteX118" fmla="*/ 1105187 w 1906136"/>
                <a:gd name="connsiteY118" fmla="*/ 1195837 h 2468044"/>
                <a:gd name="connsiteX119" fmla="*/ 1103014 w 1906136"/>
                <a:gd name="connsiteY119" fmla="*/ 1198942 h 2468044"/>
                <a:gd name="connsiteX120" fmla="*/ 1100841 w 1906136"/>
                <a:gd name="connsiteY120" fmla="*/ 1205151 h 2468044"/>
                <a:gd name="connsiteX121" fmla="*/ 1098668 w 1906136"/>
                <a:gd name="connsiteY121" fmla="*/ 1210428 h 2468044"/>
                <a:gd name="connsiteX122" fmla="*/ 1097736 w 1906136"/>
                <a:gd name="connsiteY122" fmla="*/ 1215706 h 2468044"/>
                <a:gd name="connsiteX123" fmla="*/ 1093700 w 1906136"/>
                <a:gd name="connsiteY123" fmla="*/ 1220052 h 2468044"/>
                <a:gd name="connsiteX124" fmla="*/ 1093700 w 1906136"/>
                <a:gd name="connsiteY124" fmla="*/ 1220983 h 2468044"/>
                <a:gd name="connsiteX125" fmla="*/ 1091527 w 1906136"/>
                <a:gd name="connsiteY125" fmla="*/ 1220983 h 2468044"/>
                <a:gd name="connsiteX126" fmla="*/ 1090596 w 1906136"/>
                <a:gd name="connsiteY126" fmla="*/ 1220983 h 2468044"/>
                <a:gd name="connsiteX127" fmla="*/ 1086560 w 1906136"/>
                <a:gd name="connsiteY127" fmla="*/ 1220983 h 2468044"/>
                <a:gd name="connsiteX128" fmla="*/ 1084387 w 1906136"/>
                <a:gd name="connsiteY128" fmla="*/ 1220983 h 2468044"/>
                <a:gd name="connsiteX129" fmla="*/ 1081283 w 1906136"/>
                <a:gd name="connsiteY129" fmla="*/ 1223157 h 2468044"/>
                <a:gd name="connsiteX130" fmla="*/ 1066692 w 1906136"/>
                <a:gd name="connsiteY130" fmla="*/ 1230607 h 2468044"/>
                <a:gd name="connsiteX131" fmla="*/ 1057378 w 1906136"/>
                <a:gd name="connsiteY131" fmla="*/ 1234953 h 2468044"/>
                <a:gd name="connsiteX132" fmla="*/ 1052101 w 1906136"/>
                <a:gd name="connsiteY132" fmla="*/ 1232780 h 2468044"/>
                <a:gd name="connsiteX133" fmla="*/ 1048065 w 1906136"/>
                <a:gd name="connsiteY133" fmla="*/ 1230607 h 2468044"/>
                <a:gd name="connsiteX134" fmla="*/ 1044960 w 1906136"/>
                <a:gd name="connsiteY134" fmla="*/ 1227503 h 2468044"/>
                <a:gd name="connsiteX135" fmla="*/ 1037820 w 1906136"/>
                <a:gd name="connsiteY135" fmla="*/ 1225330 h 2468044"/>
                <a:gd name="connsiteX136" fmla="*/ 1025402 w 1906136"/>
                <a:gd name="connsiteY136" fmla="*/ 1223157 h 2468044"/>
                <a:gd name="connsiteX137" fmla="*/ 1013916 w 1906136"/>
                <a:gd name="connsiteY137" fmla="*/ 1201115 h 2468044"/>
                <a:gd name="connsiteX138" fmla="*/ 1006776 w 1906136"/>
                <a:gd name="connsiteY138" fmla="*/ 1183109 h 2468044"/>
                <a:gd name="connsiteX139" fmla="*/ 1005844 w 1906136"/>
                <a:gd name="connsiteY139" fmla="*/ 1164172 h 2468044"/>
                <a:gd name="connsiteX140" fmla="*/ 1005844 w 1906136"/>
                <a:gd name="connsiteY140" fmla="*/ 1146166 h 2468044"/>
                <a:gd name="connsiteX141" fmla="*/ 1012985 w 1906136"/>
                <a:gd name="connsiteY141" fmla="*/ 1121951 h 2468044"/>
                <a:gd name="connsiteX142" fmla="*/ 1016089 w 1906136"/>
                <a:gd name="connsiteY142" fmla="*/ 1111396 h 2468044"/>
                <a:gd name="connsiteX143" fmla="*/ 1016089 w 1906136"/>
                <a:gd name="connsiteY143" fmla="*/ 1102083 h 2468044"/>
                <a:gd name="connsiteX144" fmla="*/ 1013916 w 1906136"/>
                <a:gd name="connsiteY144" fmla="*/ 1094632 h 2468044"/>
                <a:gd name="connsiteX145" fmla="*/ 1017952 w 1906136"/>
                <a:gd name="connsiteY145" fmla="*/ 1085319 h 2468044"/>
                <a:gd name="connsiteX146" fmla="*/ 1025092 w 1906136"/>
                <a:gd name="connsiteY146" fmla="*/ 1074764 h 2468044"/>
                <a:gd name="connsiteX147" fmla="*/ 1035647 w 1906136"/>
                <a:gd name="connsiteY147" fmla="*/ 1067313 h 2468044"/>
                <a:gd name="connsiteX148" fmla="*/ 1048065 w 1906136"/>
                <a:gd name="connsiteY148" fmla="*/ 1061104 h 2468044"/>
                <a:gd name="connsiteX149" fmla="*/ 1059551 w 1906136"/>
                <a:gd name="connsiteY149" fmla="*/ 1057999 h 2468044"/>
                <a:gd name="connsiteX150" fmla="*/ 1076316 w 1906136"/>
                <a:gd name="connsiteY150" fmla="*/ 1055826 h 2468044"/>
                <a:gd name="connsiteX151" fmla="*/ 1091838 w 1906136"/>
                <a:gd name="connsiteY151" fmla="*/ 1055826 h 2468044"/>
                <a:gd name="connsiteX152" fmla="*/ 1108602 w 1906136"/>
                <a:gd name="connsiteY152" fmla="*/ 1060173 h 2468044"/>
                <a:gd name="connsiteX153" fmla="*/ 1121020 w 1906136"/>
                <a:gd name="connsiteY153" fmla="*/ 1065450 h 2468044"/>
                <a:gd name="connsiteX154" fmla="*/ 1137784 w 1906136"/>
                <a:gd name="connsiteY154" fmla="*/ 1065450 h 2468044"/>
                <a:gd name="connsiteX155" fmla="*/ 1134679 w 1906136"/>
                <a:gd name="connsiteY155" fmla="*/ 1060173 h 2468044"/>
                <a:gd name="connsiteX156" fmla="*/ 1132506 w 1906136"/>
                <a:gd name="connsiteY156" fmla="*/ 1055826 h 2468044"/>
                <a:gd name="connsiteX157" fmla="*/ 1130333 w 1906136"/>
                <a:gd name="connsiteY157" fmla="*/ 1052722 h 2468044"/>
                <a:gd name="connsiteX158" fmla="*/ 1127229 w 1906136"/>
                <a:gd name="connsiteY158" fmla="*/ 1047444 h 2468044"/>
                <a:gd name="connsiteX159" fmla="*/ 1125055 w 1906136"/>
                <a:gd name="connsiteY159" fmla="*/ 1041235 h 2468044"/>
                <a:gd name="connsiteX160" fmla="*/ 1128160 w 1906136"/>
                <a:gd name="connsiteY160" fmla="*/ 1041235 h 2468044"/>
                <a:gd name="connsiteX161" fmla="*/ 1128160 w 1906136"/>
                <a:gd name="connsiteY161" fmla="*/ 1038131 h 2468044"/>
                <a:gd name="connsiteX162" fmla="*/ 1149891 w 1906136"/>
                <a:gd name="connsiteY162" fmla="*/ 1041235 h 2468044"/>
                <a:gd name="connsiteX163" fmla="*/ 1168518 w 1906136"/>
                <a:gd name="connsiteY163" fmla="*/ 1048686 h 2468044"/>
                <a:gd name="connsiteX164" fmla="*/ 1184040 w 1906136"/>
                <a:gd name="connsiteY164" fmla="*/ 1056137 h 2468044"/>
                <a:gd name="connsiteX165" fmla="*/ 1197700 w 1906136"/>
                <a:gd name="connsiteY165" fmla="*/ 1058310 h 2468044"/>
                <a:gd name="connsiteX166" fmla="*/ 1208255 w 1906136"/>
                <a:gd name="connsiteY166" fmla="*/ 1067623 h 2468044"/>
                <a:gd name="connsiteX167" fmla="*/ 1219741 w 1906136"/>
                <a:gd name="connsiteY167" fmla="*/ 1083456 h 2468044"/>
                <a:gd name="connsiteX168" fmla="*/ 1230297 w 1906136"/>
                <a:gd name="connsiteY168" fmla="*/ 1105498 h 2468044"/>
                <a:gd name="connsiteX169" fmla="*/ 1239610 w 1906136"/>
                <a:gd name="connsiteY169" fmla="*/ 1126608 h 2468044"/>
                <a:gd name="connsiteX170" fmla="*/ 1244888 w 1906136"/>
                <a:gd name="connsiteY170" fmla="*/ 1142441 h 2468044"/>
                <a:gd name="connsiteX171" fmla="*/ 1257305 w 1906136"/>
                <a:gd name="connsiteY171" fmla="*/ 1146787 h 2468044"/>
                <a:gd name="connsiteX172" fmla="*/ 1257305 w 1906136"/>
                <a:gd name="connsiteY172" fmla="*/ 1142441 h 2468044"/>
                <a:gd name="connsiteX173" fmla="*/ 1261341 w 1906136"/>
                <a:gd name="connsiteY173" fmla="*/ 1142441 h 2468044"/>
                <a:gd name="connsiteX174" fmla="*/ 1257305 w 1906136"/>
                <a:gd name="connsiteY174" fmla="*/ 1124435 h 2468044"/>
                <a:gd name="connsiteX175" fmla="*/ 1250165 w 1906136"/>
                <a:gd name="connsiteY175" fmla="*/ 1104566 h 2468044"/>
                <a:gd name="connsiteX176" fmla="*/ 1243025 w 1906136"/>
                <a:gd name="connsiteY176" fmla="*/ 1083456 h 2468044"/>
                <a:gd name="connsiteX177" fmla="*/ 1237747 w 1906136"/>
                <a:gd name="connsiteY177" fmla="*/ 1063587 h 2468044"/>
                <a:gd name="connsiteX178" fmla="*/ 1235574 w 1906136"/>
                <a:gd name="connsiteY178" fmla="*/ 1045581 h 2468044"/>
                <a:gd name="connsiteX179" fmla="*/ 1241783 w 1906136"/>
                <a:gd name="connsiteY179" fmla="*/ 1030991 h 2468044"/>
                <a:gd name="connsiteX180" fmla="*/ 1247061 w 1906136"/>
                <a:gd name="connsiteY180" fmla="*/ 1012053 h 2468044"/>
                <a:gd name="connsiteX181" fmla="*/ 1257616 w 1906136"/>
                <a:gd name="connsiteY181" fmla="*/ 997462 h 2468044"/>
                <a:gd name="connsiteX182" fmla="*/ 1274380 w 1906136"/>
                <a:gd name="connsiteY182" fmla="*/ 986907 h 2468044"/>
                <a:gd name="connsiteX183" fmla="*/ 1291144 w 1906136"/>
                <a:gd name="connsiteY183" fmla="*/ 975421 h 2468044"/>
                <a:gd name="connsiteX184" fmla="*/ 1306666 w 1906136"/>
                <a:gd name="connsiteY184" fmla="*/ 967039 h 2468044"/>
                <a:gd name="connsiteX185" fmla="*/ 1321257 w 1906136"/>
                <a:gd name="connsiteY185" fmla="*/ 957725 h 2468044"/>
                <a:gd name="connsiteX186" fmla="*/ 1321257 w 1906136"/>
                <a:gd name="connsiteY186" fmla="*/ 952448 h 2468044"/>
                <a:gd name="connsiteX187" fmla="*/ 1318153 w 1906136"/>
                <a:gd name="connsiteY187" fmla="*/ 940961 h 2468044"/>
                <a:gd name="connsiteX188" fmla="*/ 1314117 w 1906136"/>
                <a:gd name="connsiteY188" fmla="*/ 928233 h 2468044"/>
                <a:gd name="connsiteX189" fmla="*/ 1311012 w 1906136"/>
                <a:gd name="connsiteY189" fmla="*/ 917678 h 2468044"/>
                <a:gd name="connsiteX190" fmla="*/ 1308839 w 1906136"/>
                <a:gd name="connsiteY190" fmla="*/ 913332 h 2468044"/>
                <a:gd name="connsiteX191" fmla="*/ 1308839 w 1906136"/>
                <a:gd name="connsiteY191" fmla="*/ 904018 h 2468044"/>
                <a:gd name="connsiteX192" fmla="*/ 1314117 w 1906136"/>
                <a:gd name="connsiteY192" fmla="*/ 908364 h 2468044"/>
                <a:gd name="connsiteX193" fmla="*/ 1316290 w 1906136"/>
                <a:gd name="connsiteY193" fmla="*/ 910538 h 2468044"/>
                <a:gd name="connsiteX194" fmla="*/ 1320326 w 1906136"/>
                <a:gd name="connsiteY194" fmla="*/ 911469 h 2468044"/>
                <a:gd name="connsiteX195" fmla="*/ 1321257 w 1906136"/>
                <a:gd name="connsiteY195" fmla="*/ 913642 h 2468044"/>
                <a:gd name="connsiteX196" fmla="*/ 1325293 w 1906136"/>
                <a:gd name="connsiteY196" fmla="*/ 917988 h 2468044"/>
                <a:gd name="connsiteX197" fmla="*/ 1337711 w 1906136"/>
                <a:gd name="connsiteY197" fmla="*/ 886633 h 2468044"/>
                <a:gd name="connsiteX198" fmla="*/ 1348266 w 1906136"/>
                <a:gd name="connsiteY198" fmla="*/ 857141 h 2468044"/>
                <a:gd name="connsiteX199" fmla="*/ 1362857 w 1906136"/>
                <a:gd name="connsiteY199" fmla="*/ 854968 h 2468044"/>
                <a:gd name="connsiteX200" fmla="*/ 1376517 w 1906136"/>
                <a:gd name="connsiteY200" fmla="*/ 852795 h 2468044"/>
                <a:gd name="connsiteX201" fmla="*/ 1391108 w 1906136"/>
                <a:gd name="connsiteY201" fmla="*/ 849690 h 2468044"/>
                <a:gd name="connsiteX202" fmla="*/ 1401663 w 1906136"/>
                <a:gd name="connsiteY202" fmla="*/ 840377 h 2468044"/>
                <a:gd name="connsiteX203" fmla="*/ 1408803 w 1906136"/>
                <a:gd name="connsiteY203" fmla="*/ 840377 h 2468044"/>
                <a:gd name="connsiteX204" fmla="*/ 1405698 w 1906136"/>
                <a:gd name="connsiteY204" fmla="*/ 837272 h 2468044"/>
                <a:gd name="connsiteX205" fmla="*/ 1398558 w 1906136"/>
                <a:gd name="connsiteY205" fmla="*/ 835099 h 2468044"/>
                <a:gd name="connsiteX206" fmla="*/ 1392349 w 1906136"/>
                <a:gd name="connsiteY206" fmla="*/ 832926 h 2468044"/>
                <a:gd name="connsiteX207" fmla="*/ 1398558 w 1906136"/>
                <a:gd name="connsiteY207" fmla="*/ 814920 h 2468044"/>
                <a:gd name="connsiteX208" fmla="*/ 1406940 w 1906136"/>
                <a:gd name="connsiteY208" fmla="*/ 802192 h 2468044"/>
                <a:gd name="connsiteX209" fmla="*/ 1420600 w 1906136"/>
                <a:gd name="connsiteY209" fmla="*/ 792879 h 2468044"/>
                <a:gd name="connsiteX210" fmla="*/ 1435191 w 1906136"/>
                <a:gd name="connsiteY210" fmla="*/ 785428 h 2468044"/>
                <a:gd name="connsiteX211" fmla="*/ 1448850 w 1906136"/>
                <a:gd name="connsiteY211" fmla="*/ 780150 h 2468044"/>
                <a:gd name="connsiteX212" fmla="*/ 1465615 w 1906136"/>
                <a:gd name="connsiteY212" fmla="*/ 772700 h 2468044"/>
                <a:gd name="connsiteX213" fmla="*/ 1478032 w 1906136"/>
                <a:gd name="connsiteY213" fmla="*/ 763386 h 2468044"/>
                <a:gd name="connsiteX214" fmla="*/ 1478032 w 1906136"/>
                <a:gd name="connsiteY214" fmla="*/ 761213 h 2468044"/>
                <a:gd name="connsiteX215" fmla="*/ 1478032 w 1906136"/>
                <a:gd name="connsiteY215" fmla="*/ 759040 h 2468044"/>
                <a:gd name="connsiteX216" fmla="*/ 1480205 w 1906136"/>
                <a:gd name="connsiteY216" fmla="*/ 759040 h 2468044"/>
                <a:gd name="connsiteX217" fmla="*/ 1482379 w 1906136"/>
                <a:gd name="connsiteY217" fmla="*/ 759040 h 2468044"/>
                <a:gd name="connsiteX218" fmla="*/ 1482379 w 1906136"/>
                <a:gd name="connsiteY218" fmla="*/ 763386 h 2468044"/>
                <a:gd name="connsiteX219" fmla="*/ 1489519 w 1906136"/>
                <a:gd name="connsiteY219" fmla="*/ 766491 h 2468044"/>
                <a:gd name="connsiteX220" fmla="*/ 1482379 w 1906136"/>
                <a:gd name="connsiteY220" fmla="*/ 775804 h 2468044"/>
                <a:gd name="connsiteX221" fmla="*/ 1475238 w 1906136"/>
                <a:gd name="connsiteY221" fmla="*/ 781082 h 2468044"/>
                <a:gd name="connsiteX222" fmla="*/ 1465925 w 1906136"/>
                <a:gd name="connsiteY222" fmla="*/ 787291 h 2468044"/>
                <a:gd name="connsiteX223" fmla="*/ 1465925 w 1906136"/>
                <a:gd name="connsiteY223" fmla="*/ 803123 h 2468044"/>
                <a:gd name="connsiteX224" fmla="*/ 1484552 w 1906136"/>
                <a:gd name="connsiteY224" fmla="*/ 795673 h 2468044"/>
                <a:gd name="connsiteX225" fmla="*/ 1499143 w 1906136"/>
                <a:gd name="connsiteY225" fmla="*/ 785117 h 2468044"/>
                <a:gd name="connsiteX226" fmla="*/ 1509698 w 1906136"/>
                <a:gd name="connsiteY226" fmla="*/ 772389 h 2468044"/>
                <a:gd name="connsiteX227" fmla="*/ 1511871 w 1906136"/>
                <a:gd name="connsiteY227" fmla="*/ 770216 h 2468044"/>
                <a:gd name="connsiteX228" fmla="*/ 1511871 w 1906136"/>
                <a:gd name="connsiteY228" fmla="*/ 768043 h 2468044"/>
                <a:gd name="connsiteX229" fmla="*/ 1514044 w 1906136"/>
                <a:gd name="connsiteY229" fmla="*/ 768043 h 2468044"/>
                <a:gd name="connsiteX230" fmla="*/ 1514044 w 1906136"/>
                <a:gd name="connsiteY230" fmla="*/ 765870 h 2468044"/>
                <a:gd name="connsiteX231" fmla="*/ 1514044 w 1906136"/>
                <a:gd name="connsiteY231" fmla="*/ 762765 h 2468044"/>
                <a:gd name="connsiteX232" fmla="*/ 1504731 w 1906136"/>
                <a:gd name="connsiteY232" fmla="*/ 751279 h 2468044"/>
                <a:gd name="connsiteX233" fmla="*/ 1497590 w 1906136"/>
                <a:gd name="connsiteY233" fmla="*/ 740724 h 2468044"/>
                <a:gd name="connsiteX234" fmla="*/ 1488277 w 1906136"/>
                <a:gd name="connsiteY234" fmla="*/ 730169 h 2468044"/>
                <a:gd name="connsiteX235" fmla="*/ 1473686 w 1906136"/>
                <a:gd name="connsiteY235" fmla="*/ 722718 h 2468044"/>
                <a:gd name="connsiteX236" fmla="*/ 1475859 w 1906136"/>
                <a:gd name="connsiteY236" fmla="*/ 711231 h 2468044"/>
                <a:gd name="connsiteX237" fmla="*/ 1478032 w 1906136"/>
                <a:gd name="connsiteY237" fmla="*/ 703781 h 2468044"/>
                <a:gd name="connsiteX238" fmla="*/ 1481137 w 1906136"/>
                <a:gd name="connsiteY238" fmla="*/ 696330 h 2468044"/>
                <a:gd name="connsiteX239" fmla="*/ 1486414 w 1906136"/>
                <a:gd name="connsiteY239" fmla="*/ 687017 h 2468044"/>
                <a:gd name="connsiteX240" fmla="*/ 1483310 w 1906136"/>
                <a:gd name="connsiteY240" fmla="*/ 683912 h 2468044"/>
                <a:gd name="connsiteX241" fmla="*/ 1479274 w 1906136"/>
                <a:gd name="connsiteY241" fmla="*/ 681739 h 2468044"/>
                <a:gd name="connsiteX242" fmla="*/ 1476170 w 1906136"/>
                <a:gd name="connsiteY242" fmla="*/ 679566 h 2468044"/>
                <a:gd name="connsiteX243" fmla="*/ 1473996 w 1906136"/>
                <a:gd name="connsiteY243" fmla="*/ 678635 h 2468044"/>
                <a:gd name="connsiteX244" fmla="*/ 1471823 w 1906136"/>
                <a:gd name="connsiteY244" fmla="*/ 674288 h 2468044"/>
                <a:gd name="connsiteX245" fmla="*/ 1470892 w 1906136"/>
                <a:gd name="connsiteY245" fmla="*/ 671184 h 2468044"/>
                <a:gd name="connsiteX246" fmla="*/ 1446988 w 1906136"/>
                <a:gd name="connsiteY246" fmla="*/ 676461 h 2468044"/>
                <a:gd name="connsiteX247" fmla="*/ 1425257 w 1906136"/>
                <a:gd name="connsiteY247" fmla="*/ 685775 h 2468044"/>
                <a:gd name="connsiteX248" fmla="*/ 1407561 w 1906136"/>
                <a:gd name="connsiteY248" fmla="*/ 698503 h 2468044"/>
                <a:gd name="connsiteX249" fmla="*/ 1403525 w 1906136"/>
                <a:gd name="connsiteY249" fmla="*/ 698503 h 2468044"/>
                <a:gd name="connsiteX250" fmla="*/ 1418116 w 1906136"/>
                <a:gd name="connsiteY250" fmla="*/ 681739 h 2468044"/>
                <a:gd name="connsiteX251" fmla="*/ 1437985 w 1906136"/>
                <a:gd name="connsiteY251" fmla="*/ 672426 h 2468044"/>
                <a:gd name="connsiteX252" fmla="*/ 1459716 w 1906136"/>
                <a:gd name="connsiteY252" fmla="*/ 664975 h 2468044"/>
                <a:gd name="connsiteX253" fmla="*/ 1485793 w 1906136"/>
                <a:gd name="connsiteY253" fmla="*/ 661870 h 2468044"/>
                <a:gd name="connsiteX254" fmla="*/ 1510940 w 1906136"/>
                <a:gd name="connsiteY254" fmla="*/ 657524 h 2468044"/>
                <a:gd name="connsiteX255" fmla="*/ 1537017 w 1906136"/>
                <a:gd name="connsiteY255" fmla="*/ 654420 h 2468044"/>
                <a:gd name="connsiteX256" fmla="*/ 1562163 w 1906136"/>
                <a:gd name="connsiteY256" fmla="*/ 649142 h 2468044"/>
                <a:gd name="connsiteX257" fmla="*/ 1583894 w 1906136"/>
                <a:gd name="connsiteY257" fmla="*/ 639829 h 2468044"/>
                <a:gd name="connsiteX258" fmla="*/ 1603763 w 1906136"/>
                <a:gd name="connsiteY258" fmla="*/ 625238 h 2468044"/>
                <a:gd name="connsiteX259" fmla="*/ 1603763 w 1906136"/>
                <a:gd name="connsiteY259" fmla="*/ 622133 h 2468044"/>
                <a:gd name="connsiteX260" fmla="*/ 1603763 w 1906136"/>
                <a:gd name="connsiteY260" fmla="*/ 619960 h 2468044"/>
                <a:gd name="connsiteX261" fmla="*/ 1603763 w 1906136"/>
                <a:gd name="connsiteY261" fmla="*/ 615614 h 2468044"/>
                <a:gd name="connsiteX262" fmla="*/ 1601590 w 1906136"/>
                <a:gd name="connsiteY262" fmla="*/ 614683 h 2468044"/>
                <a:gd name="connsiteX263" fmla="*/ 1601590 w 1906136"/>
                <a:gd name="connsiteY263" fmla="*/ 610336 h 2468044"/>
                <a:gd name="connsiteX264" fmla="*/ 1601590 w 1906136"/>
                <a:gd name="connsiteY264" fmla="*/ 607232 h 2468044"/>
                <a:gd name="connsiteX265" fmla="*/ 1603763 w 1906136"/>
                <a:gd name="connsiteY265" fmla="*/ 601023 h 2468044"/>
                <a:gd name="connsiteX266" fmla="*/ 1601590 w 1906136"/>
                <a:gd name="connsiteY266" fmla="*/ 595746 h 2468044"/>
                <a:gd name="connsiteX267" fmla="*/ 1601590 w 1906136"/>
                <a:gd name="connsiteY267" fmla="*/ 590468 h 2468044"/>
                <a:gd name="connsiteX268" fmla="*/ 1600658 w 1906136"/>
                <a:gd name="connsiteY268" fmla="*/ 586122 h 2468044"/>
                <a:gd name="connsiteX269" fmla="*/ 1600658 w 1906136"/>
                <a:gd name="connsiteY269" fmla="*/ 580844 h 2468044"/>
                <a:gd name="connsiteX270" fmla="*/ 1581721 w 1906136"/>
                <a:gd name="connsiteY270" fmla="*/ 580844 h 2468044"/>
                <a:gd name="connsiteX271" fmla="*/ 1579548 w 1906136"/>
                <a:gd name="connsiteY271" fmla="*/ 566253 h 2468044"/>
                <a:gd name="connsiteX272" fmla="*/ 1572408 w 1906136"/>
                <a:gd name="connsiteY272" fmla="*/ 556940 h 2468044"/>
                <a:gd name="connsiteX273" fmla="*/ 1565268 w 1906136"/>
                <a:gd name="connsiteY273" fmla="*/ 549489 h 2468044"/>
                <a:gd name="connsiteX274" fmla="*/ 1552850 w 1906136"/>
                <a:gd name="connsiteY274" fmla="*/ 546385 h 2468044"/>
                <a:gd name="connsiteX275" fmla="*/ 1543536 w 1906136"/>
                <a:gd name="connsiteY275" fmla="*/ 556940 h 2468044"/>
                <a:gd name="connsiteX276" fmla="*/ 1532981 w 1906136"/>
                <a:gd name="connsiteY276" fmla="*/ 566253 h 2468044"/>
                <a:gd name="connsiteX277" fmla="*/ 1521495 w 1906136"/>
                <a:gd name="connsiteY277" fmla="*/ 577740 h 2468044"/>
                <a:gd name="connsiteX278" fmla="*/ 1518390 w 1906136"/>
                <a:gd name="connsiteY278" fmla="*/ 577740 h 2468044"/>
                <a:gd name="connsiteX279" fmla="*/ 1530808 w 1906136"/>
                <a:gd name="connsiteY279" fmla="*/ 558803 h 2468044"/>
                <a:gd name="connsiteX280" fmla="*/ 1542295 w 1906136"/>
                <a:gd name="connsiteY280" fmla="*/ 536761 h 2468044"/>
                <a:gd name="connsiteX281" fmla="*/ 1528635 w 1906136"/>
                <a:gd name="connsiteY281" fmla="*/ 526206 h 2468044"/>
                <a:gd name="connsiteX282" fmla="*/ 1525531 w 1906136"/>
                <a:gd name="connsiteY282" fmla="*/ 516892 h 2468044"/>
                <a:gd name="connsiteX283" fmla="*/ 1527704 w 1906136"/>
                <a:gd name="connsiteY283" fmla="*/ 506337 h 2468044"/>
                <a:gd name="connsiteX284" fmla="*/ 1527704 w 1906136"/>
                <a:gd name="connsiteY284" fmla="*/ 494851 h 2468044"/>
                <a:gd name="connsiteX285" fmla="*/ 1521495 w 1906136"/>
                <a:gd name="connsiteY285" fmla="*/ 480260 h 2468044"/>
                <a:gd name="connsiteX286" fmla="*/ 1520563 w 1906136"/>
                <a:gd name="connsiteY286" fmla="*/ 478087 h 2468044"/>
                <a:gd name="connsiteX287" fmla="*/ 1516528 w 1906136"/>
                <a:gd name="connsiteY287" fmla="*/ 478087 h 2468044"/>
                <a:gd name="connsiteX288" fmla="*/ 1514354 w 1906136"/>
                <a:gd name="connsiteY288" fmla="*/ 478087 h 2468044"/>
                <a:gd name="connsiteX289" fmla="*/ 1511250 w 1906136"/>
                <a:gd name="connsiteY289" fmla="*/ 478087 h 2468044"/>
                <a:gd name="connsiteX290" fmla="*/ 1507214 w 1906136"/>
                <a:gd name="connsiteY290" fmla="*/ 478087 h 2468044"/>
                <a:gd name="connsiteX291" fmla="*/ 1506283 w 1906136"/>
                <a:gd name="connsiteY291" fmla="*/ 477155 h 2468044"/>
                <a:gd name="connsiteX292" fmla="*/ 1504110 w 1906136"/>
                <a:gd name="connsiteY292" fmla="*/ 472809 h 2468044"/>
                <a:gd name="connsiteX293" fmla="*/ 1501937 w 1906136"/>
                <a:gd name="connsiteY293" fmla="*/ 469705 h 2468044"/>
                <a:gd name="connsiteX294" fmla="*/ 1504110 w 1906136"/>
                <a:gd name="connsiteY294" fmla="*/ 465358 h 2468044"/>
                <a:gd name="connsiteX295" fmla="*/ 1504110 w 1906136"/>
                <a:gd name="connsiteY295" fmla="*/ 462254 h 2468044"/>
                <a:gd name="connsiteX296" fmla="*/ 1506283 w 1906136"/>
                <a:gd name="connsiteY296" fmla="*/ 460081 h 2468044"/>
                <a:gd name="connsiteX297" fmla="*/ 1506283 w 1906136"/>
                <a:gd name="connsiteY297" fmla="*/ 455734 h 2468044"/>
                <a:gd name="connsiteX298" fmla="*/ 1506283 w 1906136"/>
                <a:gd name="connsiteY298" fmla="*/ 452630 h 2468044"/>
                <a:gd name="connsiteX299" fmla="*/ 1500074 w 1906136"/>
                <a:gd name="connsiteY299" fmla="*/ 443317 h 2468044"/>
                <a:gd name="connsiteX300" fmla="*/ 1492934 w 1906136"/>
                <a:gd name="connsiteY300" fmla="*/ 435866 h 2468044"/>
                <a:gd name="connsiteX301" fmla="*/ 1485793 w 1906136"/>
                <a:gd name="connsiteY301" fmla="*/ 428415 h 2468044"/>
                <a:gd name="connsiteX302" fmla="*/ 1480516 w 1906136"/>
                <a:gd name="connsiteY302" fmla="*/ 420964 h 2468044"/>
                <a:gd name="connsiteX303" fmla="*/ 1478343 w 1906136"/>
                <a:gd name="connsiteY303" fmla="*/ 408236 h 2468044"/>
                <a:gd name="connsiteX304" fmla="*/ 1463752 w 1906136"/>
                <a:gd name="connsiteY304" fmla="*/ 419723 h 2468044"/>
                <a:gd name="connsiteX305" fmla="*/ 1455370 w 1906136"/>
                <a:gd name="connsiteY305" fmla="*/ 434314 h 2468044"/>
                <a:gd name="connsiteX306" fmla="*/ 1443883 w 1906136"/>
                <a:gd name="connsiteY306" fmla="*/ 447973 h 2468044"/>
                <a:gd name="connsiteX307" fmla="*/ 1429292 w 1906136"/>
                <a:gd name="connsiteY307" fmla="*/ 459460 h 2468044"/>
                <a:gd name="connsiteX308" fmla="*/ 1428361 w 1906136"/>
                <a:gd name="connsiteY308" fmla="*/ 455114 h 2468044"/>
                <a:gd name="connsiteX309" fmla="*/ 1422152 w 1906136"/>
                <a:gd name="connsiteY309" fmla="*/ 454182 h 2468044"/>
                <a:gd name="connsiteX310" fmla="*/ 1419048 w 1906136"/>
                <a:gd name="connsiteY310" fmla="*/ 449836 h 2468044"/>
                <a:gd name="connsiteX311" fmla="*/ 1415012 w 1906136"/>
                <a:gd name="connsiteY311" fmla="*/ 447663 h 2468044"/>
                <a:gd name="connsiteX312" fmla="*/ 1411907 w 1906136"/>
                <a:gd name="connsiteY312" fmla="*/ 444558 h 2468044"/>
                <a:gd name="connsiteX313" fmla="*/ 1409734 w 1906136"/>
                <a:gd name="connsiteY313" fmla="*/ 442385 h 2468044"/>
                <a:gd name="connsiteX314" fmla="*/ 1406630 w 1906136"/>
                <a:gd name="connsiteY314" fmla="*/ 431830 h 2468044"/>
                <a:gd name="connsiteX315" fmla="*/ 1404457 w 1906136"/>
                <a:gd name="connsiteY315" fmla="*/ 417239 h 2468044"/>
                <a:gd name="connsiteX316" fmla="*/ 1400421 w 1906136"/>
                <a:gd name="connsiteY316" fmla="*/ 400475 h 2468044"/>
                <a:gd name="connsiteX317" fmla="*/ 1399490 w 1906136"/>
                <a:gd name="connsiteY317" fmla="*/ 391162 h 2468044"/>
                <a:gd name="connsiteX318" fmla="*/ 1395454 w 1906136"/>
                <a:gd name="connsiteY318" fmla="*/ 388057 h 2468044"/>
                <a:gd name="connsiteX319" fmla="*/ 1390176 w 1906136"/>
                <a:gd name="connsiteY319" fmla="*/ 385884 h 2468044"/>
                <a:gd name="connsiteX320" fmla="*/ 1384899 w 1906136"/>
                <a:gd name="connsiteY320" fmla="*/ 383711 h 2468044"/>
                <a:gd name="connsiteX321" fmla="*/ 1378690 w 1906136"/>
                <a:gd name="connsiteY321" fmla="*/ 383711 h 2468044"/>
                <a:gd name="connsiteX322" fmla="*/ 1375585 w 1906136"/>
                <a:gd name="connsiteY322" fmla="*/ 382780 h 2468044"/>
                <a:gd name="connsiteX323" fmla="*/ 1370308 w 1906136"/>
                <a:gd name="connsiteY323" fmla="*/ 378433 h 2468044"/>
                <a:gd name="connsiteX324" fmla="*/ 1364099 w 1906136"/>
                <a:gd name="connsiteY324" fmla="*/ 369120 h 2468044"/>
                <a:gd name="connsiteX325" fmla="*/ 1358821 w 1906136"/>
                <a:gd name="connsiteY325" fmla="*/ 356392 h 2468044"/>
                <a:gd name="connsiteX326" fmla="*/ 1353544 w 1906136"/>
                <a:gd name="connsiteY326" fmla="*/ 347078 h 2468044"/>
                <a:gd name="connsiteX327" fmla="*/ 1329639 w 1906136"/>
                <a:gd name="connsiteY327" fmla="*/ 351425 h 2468044"/>
                <a:gd name="connsiteX328" fmla="*/ 1307908 w 1906136"/>
                <a:gd name="connsiteY328" fmla="*/ 351425 h 2468044"/>
                <a:gd name="connsiteX329" fmla="*/ 1282762 w 1906136"/>
                <a:gd name="connsiteY329" fmla="*/ 347078 h 2468044"/>
                <a:gd name="connsiteX330" fmla="*/ 1282762 w 1906136"/>
                <a:gd name="connsiteY330" fmla="*/ 351425 h 2468044"/>
                <a:gd name="connsiteX331" fmla="*/ 1278726 w 1906136"/>
                <a:gd name="connsiteY331" fmla="*/ 351425 h 2468044"/>
                <a:gd name="connsiteX332" fmla="*/ 1280899 w 1906136"/>
                <a:gd name="connsiteY332" fmla="*/ 369431 h 2468044"/>
                <a:gd name="connsiteX333" fmla="*/ 1286177 w 1906136"/>
                <a:gd name="connsiteY333" fmla="*/ 388368 h 2468044"/>
                <a:gd name="connsiteX334" fmla="*/ 1290213 w 1906136"/>
                <a:gd name="connsiteY334" fmla="*/ 405132 h 2468044"/>
                <a:gd name="connsiteX335" fmla="*/ 1293317 w 1906136"/>
                <a:gd name="connsiteY335" fmla="*/ 420964 h 2468044"/>
                <a:gd name="connsiteX336" fmla="*/ 1290213 w 1906136"/>
                <a:gd name="connsiteY336" fmla="*/ 435555 h 2468044"/>
                <a:gd name="connsiteX337" fmla="*/ 1283072 w 1906136"/>
                <a:gd name="connsiteY337" fmla="*/ 448284 h 2468044"/>
                <a:gd name="connsiteX338" fmla="*/ 1285246 w 1906136"/>
                <a:gd name="connsiteY338" fmla="*/ 454493 h 2468044"/>
                <a:gd name="connsiteX339" fmla="*/ 1288350 w 1906136"/>
                <a:gd name="connsiteY339" fmla="*/ 457597 h 2468044"/>
                <a:gd name="connsiteX340" fmla="*/ 1292386 w 1906136"/>
                <a:gd name="connsiteY340" fmla="*/ 459770 h 2468044"/>
                <a:gd name="connsiteX341" fmla="*/ 1295490 w 1906136"/>
                <a:gd name="connsiteY341" fmla="*/ 461943 h 2468044"/>
                <a:gd name="connsiteX342" fmla="*/ 1302630 w 1906136"/>
                <a:gd name="connsiteY342" fmla="*/ 465048 h 2468044"/>
                <a:gd name="connsiteX343" fmla="*/ 1302630 w 1906136"/>
                <a:gd name="connsiteY343" fmla="*/ 481812 h 2468044"/>
                <a:gd name="connsiteX344" fmla="*/ 1304804 w 1906136"/>
                <a:gd name="connsiteY344" fmla="*/ 498576 h 2468044"/>
                <a:gd name="connsiteX345" fmla="*/ 1302630 w 1906136"/>
                <a:gd name="connsiteY345" fmla="*/ 509131 h 2468044"/>
                <a:gd name="connsiteX346" fmla="*/ 1297353 w 1906136"/>
                <a:gd name="connsiteY346" fmla="*/ 528068 h 2468044"/>
                <a:gd name="connsiteX347" fmla="*/ 1288040 w 1906136"/>
                <a:gd name="connsiteY347" fmla="*/ 542659 h 2468044"/>
                <a:gd name="connsiteX348" fmla="*/ 1273449 w 1906136"/>
                <a:gd name="connsiteY348" fmla="*/ 553214 h 2468044"/>
                <a:gd name="connsiteX349" fmla="*/ 1258858 w 1906136"/>
                <a:gd name="connsiteY349" fmla="*/ 560665 h 2468044"/>
                <a:gd name="connsiteX350" fmla="*/ 1264135 w 1906136"/>
                <a:gd name="connsiteY350" fmla="*/ 577429 h 2468044"/>
                <a:gd name="connsiteX351" fmla="*/ 1268171 w 1906136"/>
                <a:gd name="connsiteY351" fmla="*/ 595435 h 2468044"/>
                <a:gd name="connsiteX352" fmla="*/ 1270344 w 1906136"/>
                <a:gd name="connsiteY352" fmla="*/ 610026 h 2468044"/>
                <a:gd name="connsiteX353" fmla="*/ 1270344 w 1906136"/>
                <a:gd name="connsiteY353" fmla="*/ 621513 h 2468044"/>
                <a:gd name="connsiteX354" fmla="*/ 1268171 w 1906136"/>
                <a:gd name="connsiteY354" fmla="*/ 624617 h 2468044"/>
                <a:gd name="connsiteX355" fmla="*/ 1268171 w 1906136"/>
                <a:gd name="connsiteY355" fmla="*/ 626790 h 2468044"/>
                <a:gd name="connsiteX356" fmla="*/ 1268171 w 1906136"/>
                <a:gd name="connsiteY356" fmla="*/ 628963 h 2468044"/>
                <a:gd name="connsiteX357" fmla="*/ 1265998 w 1906136"/>
                <a:gd name="connsiteY357" fmla="*/ 628963 h 2468044"/>
                <a:gd name="connsiteX358" fmla="*/ 1262893 w 1906136"/>
                <a:gd name="connsiteY358" fmla="*/ 629895 h 2468044"/>
                <a:gd name="connsiteX359" fmla="*/ 1260720 w 1906136"/>
                <a:gd name="connsiteY359" fmla="*/ 629895 h 2468044"/>
                <a:gd name="connsiteX360" fmla="*/ 1258547 w 1906136"/>
                <a:gd name="connsiteY360" fmla="*/ 632068 h 2468044"/>
                <a:gd name="connsiteX361" fmla="*/ 1256374 w 1906136"/>
                <a:gd name="connsiteY361" fmla="*/ 632068 h 2468044"/>
                <a:gd name="connsiteX362" fmla="*/ 1253270 w 1906136"/>
                <a:gd name="connsiteY362" fmla="*/ 634241 h 2468044"/>
                <a:gd name="connsiteX363" fmla="*/ 1242714 w 1906136"/>
                <a:gd name="connsiteY363" fmla="*/ 617477 h 2468044"/>
                <a:gd name="connsiteX364" fmla="*/ 1233401 w 1906136"/>
                <a:gd name="connsiteY364" fmla="*/ 604748 h 2468044"/>
                <a:gd name="connsiteX365" fmla="*/ 1229365 w 1906136"/>
                <a:gd name="connsiteY365" fmla="*/ 593262 h 2468044"/>
                <a:gd name="connsiteX366" fmla="*/ 1228434 w 1906136"/>
                <a:gd name="connsiteY366" fmla="*/ 582707 h 2468044"/>
                <a:gd name="connsiteX367" fmla="*/ 1226261 w 1906136"/>
                <a:gd name="connsiteY367" fmla="*/ 571220 h 2468044"/>
                <a:gd name="connsiteX368" fmla="*/ 1222225 w 1906136"/>
                <a:gd name="connsiteY368" fmla="*/ 556629 h 2468044"/>
                <a:gd name="connsiteX369" fmla="*/ 1219121 w 1906136"/>
                <a:gd name="connsiteY369" fmla="*/ 536761 h 2468044"/>
                <a:gd name="connsiteX370" fmla="*/ 1189939 w 1906136"/>
                <a:gd name="connsiteY370" fmla="*/ 529310 h 2468044"/>
                <a:gd name="connsiteX371" fmla="*/ 1185903 w 1906136"/>
                <a:gd name="connsiteY371" fmla="*/ 529310 h 2468044"/>
                <a:gd name="connsiteX372" fmla="*/ 1184972 w 1906136"/>
                <a:gd name="connsiteY372" fmla="*/ 531483 h 2468044"/>
                <a:gd name="connsiteX373" fmla="*/ 1180936 w 1906136"/>
                <a:gd name="connsiteY373" fmla="*/ 533656 h 2468044"/>
                <a:gd name="connsiteX374" fmla="*/ 1178763 w 1906136"/>
                <a:gd name="connsiteY374" fmla="*/ 535829 h 2468044"/>
                <a:gd name="connsiteX375" fmla="*/ 1175658 w 1906136"/>
                <a:gd name="connsiteY375" fmla="*/ 535829 h 2468044"/>
                <a:gd name="connsiteX376" fmla="*/ 1171622 w 1906136"/>
                <a:gd name="connsiteY376" fmla="*/ 536761 h 2468044"/>
                <a:gd name="connsiteX377" fmla="*/ 1168518 w 1906136"/>
                <a:gd name="connsiteY377" fmla="*/ 535829 h 2468044"/>
                <a:gd name="connsiteX378" fmla="*/ 1163240 w 1906136"/>
                <a:gd name="connsiteY378" fmla="*/ 533656 h 2468044"/>
                <a:gd name="connsiteX379" fmla="*/ 1150202 w 1906136"/>
                <a:gd name="connsiteY379" fmla="*/ 527137 h 2468044"/>
                <a:gd name="connsiteX380" fmla="*/ 1139646 w 1906136"/>
                <a:gd name="connsiteY380" fmla="*/ 515650 h 2468044"/>
                <a:gd name="connsiteX381" fmla="*/ 1127229 w 1906136"/>
                <a:gd name="connsiteY381" fmla="*/ 502922 h 2468044"/>
                <a:gd name="connsiteX382" fmla="*/ 1113569 w 1906136"/>
                <a:gd name="connsiteY382" fmla="*/ 493609 h 2468044"/>
                <a:gd name="connsiteX383" fmla="*/ 1101151 w 1906136"/>
                <a:gd name="connsiteY383" fmla="*/ 488331 h 2468044"/>
                <a:gd name="connsiteX384" fmla="*/ 1088733 w 1906136"/>
                <a:gd name="connsiteY384" fmla="*/ 490504 h 2468044"/>
                <a:gd name="connsiteX385" fmla="*/ 1083456 w 1906136"/>
                <a:gd name="connsiteY385" fmla="*/ 488331 h 2468044"/>
                <a:gd name="connsiteX386" fmla="*/ 1077247 w 1906136"/>
                <a:gd name="connsiteY386" fmla="*/ 488331 h 2468044"/>
                <a:gd name="connsiteX387" fmla="*/ 1076316 w 1906136"/>
                <a:gd name="connsiteY387" fmla="*/ 486158 h 2468044"/>
                <a:gd name="connsiteX388" fmla="*/ 1076316 w 1906136"/>
                <a:gd name="connsiteY388" fmla="*/ 485227 h 2468044"/>
                <a:gd name="connsiteX389" fmla="*/ 1076316 w 1906136"/>
                <a:gd name="connsiteY389" fmla="*/ 483054 h 2468044"/>
                <a:gd name="connsiteX390" fmla="*/ 1076316 w 1906136"/>
                <a:gd name="connsiteY390" fmla="*/ 480881 h 2468044"/>
                <a:gd name="connsiteX391" fmla="*/ 1076316 w 1906136"/>
                <a:gd name="connsiteY391" fmla="*/ 477776 h 2468044"/>
                <a:gd name="connsiteX392" fmla="*/ 1076316 w 1906136"/>
                <a:gd name="connsiteY392" fmla="*/ 473430 h 2468044"/>
                <a:gd name="connsiteX393" fmla="*/ 1072280 w 1906136"/>
                <a:gd name="connsiteY393" fmla="*/ 470325 h 2468044"/>
                <a:gd name="connsiteX394" fmla="*/ 1072280 w 1906136"/>
                <a:gd name="connsiteY394" fmla="*/ 461012 h 2468044"/>
                <a:gd name="connsiteX395" fmla="*/ 1052411 w 1906136"/>
                <a:gd name="connsiteY395" fmla="*/ 461012 h 2468044"/>
                <a:gd name="connsiteX396" fmla="*/ 1052411 w 1906136"/>
                <a:gd name="connsiteY396" fmla="*/ 441143 h 2468044"/>
                <a:gd name="connsiteX397" fmla="*/ 1048375 w 1906136"/>
                <a:gd name="connsiteY397" fmla="*/ 421275 h 2468044"/>
                <a:gd name="connsiteX398" fmla="*/ 1042166 w 1906136"/>
                <a:gd name="connsiteY398" fmla="*/ 406684 h 2468044"/>
                <a:gd name="connsiteX399" fmla="*/ 1042166 w 1906136"/>
                <a:gd name="connsiteY399" fmla="*/ 382469 h 2468044"/>
                <a:gd name="connsiteX400" fmla="*/ 1048375 w 1906136"/>
                <a:gd name="connsiteY400" fmla="*/ 365705 h 2468044"/>
                <a:gd name="connsiteX401" fmla="*/ 1057689 w 1906136"/>
                <a:gd name="connsiteY401" fmla="*/ 355150 h 2468044"/>
                <a:gd name="connsiteX402" fmla="*/ 1072280 w 1906136"/>
                <a:gd name="connsiteY402" fmla="*/ 345837 h 2468044"/>
                <a:gd name="connsiteX403" fmla="*/ 1089044 w 1906136"/>
                <a:gd name="connsiteY403" fmla="*/ 340559 h 2468044"/>
                <a:gd name="connsiteX404" fmla="*/ 1089044 w 1906136"/>
                <a:gd name="connsiteY404" fmla="*/ 335282 h 2468044"/>
                <a:gd name="connsiteX405" fmla="*/ 1086871 w 1906136"/>
                <a:gd name="connsiteY405" fmla="*/ 329073 h 2468044"/>
                <a:gd name="connsiteX406" fmla="*/ 1086871 w 1906136"/>
                <a:gd name="connsiteY406" fmla="*/ 325968 h 2468044"/>
                <a:gd name="connsiteX407" fmla="*/ 1084698 w 1906136"/>
                <a:gd name="connsiteY407" fmla="*/ 323795 h 2468044"/>
                <a:gd name="connsiteX408" fmla="*/ 1083766 w 1906136"/>
                <a:gd name="connsiteY408" fmla="*/ 320691 h 2468044"/>
                <a:gd name="connsiteX409" fmla="*/ 1081593 w 1906136"/>
                <a:gd name="connsiteY409" fmla="*/ 316344 h 2468044"/>
                <a:gd name="connsiteX410" fmla="*/ 1072280 w 1906136"/>
                <a:gd name="connsiteY410" fmla="*/ 316344 h 2468044"/>
                <a:gd name="connsiteX411" fmla="*/ 1072280 w 1906136"/>
                <a:gd name="connsiteY411" fmla="*/ 313240 h 2468044"/>
                <a:gd name="connsiteX412" fmla="*/ 1079420 w 1906136"/>
                <a:gd name="connsiteY412" fmla="*/ 314171 h 2468044"/>
                <a:gd name="connsiteX413" fmla="*/ 1083456 w 1906136"/>
                <a:gd name="connsiteY413" fmla="*/ 316344 h 2468044"/>
                <a:gd name="connsiteX414" fmla="*/ 1088733 w 1906136"/>
                <a:gd name="connsiteY414" fmla="*/ 318517 h 2468044"/>
                <a:gd name="connsiteX415" fmla="*/ 1094011 w 1906136"/>
                <a:gd name="connsiteY415" fmla="*/ 320691 h 2468044"/>
                <a:gd name="connsiteX416" fmla="*/ 1101151 w 1906136"/>
                <a:gd name="connsiteY416" fmla="*/ 320691 h 2468044"/>
                <a:gd name="connsiteX417" fmla="*/ 1105187 w 1906136"/>
                <a:gd name="connsiteY417" fmla="*/ 307031 h 2468044"/>
                <a:gd name="connsiteX418" fmla="*/ 1108291 w 1906136"/>
                <a:gd name="connsiteY418" fmla="*/ 298649 h 2468044"/>
                <a:gd name="connsiteX419" fmla="*/ 1115432 w 1906136"/>
                <a:gd name="connsiteY419" fmla="*/ 291198 h 2468044"/>
                <a:gd name="connsiteX420" fmla="*/ 1124745 w 1906136"/>
                <a:gd name="connsiteY420" fmla="*/ 283748 h 2468044"/>
                <a:gd name="connsiteX421" fmla="*/ 1126918 w 1906136"/>
                <a:gd name="connsiteY421" fmla="*/ 279401 h 2468044"/>
                <a:gd name="connsiteX422" fmla="*/ 1130023 w 1906136"/>
                <a:gd name="connsiteY422" fmla="*/ 276297 h 2468044"/>
                <a:gd name="connsiteX423" fmla="*/ 1132196 w 1906136"/>
                <a:gd name="connsiteY423" fmla="*/ 271951 h 2468044"/>
                <a:gd name="connsiteX424" fmla="*/ 1132196 w 1906136"/>
                <a:gd name="connsiteY424" fmla="*/ 266673 h 2468044"/>
                <a:gd name="connsiteX425" fmla="*/ 1130023 w 1906136"/>
                <a:gd name="connsiteY425" fmla="*/ 261395 h 2468044"/>
                <a:gd name="connsiteX426" fmla="*/ 1127849 w 1906136"/>
                <a:gd name="connsiteY426" fmla="*/ 259222 h 2468044"/>
                <a:gd name="connsiteX427" fmla="*/ 1126918 w 1906136"/>
                <a:gd name="connsiteY427" fmla="*/ 257049 h 2468044"/>
                <a:gd name="connsiteX428" fmla="*/ 1124745 w 1906136"/>
                <a:gd name="connsiteY428" fmla="*/ 254876 h 2468044"/>
                <a:gd name="connsiteX429" fmla="*/ 1120709 w 1906136"/>
                <a:gd name="connsiteY429" fmla="*/ 251772 h 2468044"/>
                <a:gd name="connsiteX430" fmla="*/ 1117605 w 1906136"/>
                <a:gd name="connsiteY430" fmla="*/ 251772 h 2468044"/>
                <a:gd name="connsiteX431" fmla="*/ 1117605 w 1906136"/>
                <a:gd name="connsiteY431" fmla="*/ 247736 h 2468044"/>
                <a:gd name="connsiteX432" fmla="*/ 1135300 w 1906136"/>
                <a:gd name="connsiteY432" fmla="*/ 252082 h 2468044"/>
                <a:gd name="connsiteX433" fmla="*/ 1147718 w 1906136"/>
                <a:gd name="connsiteY433" fmla="*/ 259533 h 2468044"/>
                <a:gd name="connsiteX434" fmla="*/ 1157031 w 1906136"/>
                <a:gd name="connsiteY434" fmla="*/ 259533 h 2468044"/>
                <a:gd name="connsiteX435" fmla="*/ 1159205 w 1906136"/>
                <a:gd name="connsiteY435" fmla="*/ 241527 h 2468044"/>
                <a:gd name="connsiteX436" fmla="*/ 1161378 w 1906136"/>
                <a:gd name="connsiteY436" fmla="*/ 230040 h 2468044"/>
                <a:gd name="connsiteX437" fmla="*/ 1157342 w 1906136"/>
                <a:gd name="connsiteY437" fmla="*/ 219485 h 2468044"/>
                <a:gd name="connsiteX438" fmla="*/ 1157342 w 1906136"/>
                <a:gd name="connsiteY438" fmla="*/ 215139 h 2468044"/>
                <a:gd name="connsiteX439" fmla="*/ 1208255 w 1906136"/>
                <a:gd name="connsiteY439" fmla="*/ 212034 h 2468044"/>
                <a:gd name="connsiteX440" fmla="*/ 1208255 w 1906136"/>
                <a:gd name="connsiteY440" fmla="*/ 205826 h 2468044"/>
                <a:gd name="connsiteX441" fmla="*/ 1206082 w 1906136"/>
                <a:gd name="connsiteY441" fmla="*/ 202721 h 2468044"/>
                <a:gd name="connsiteX442" fmla="*/ 1206082 w 1906136"/>
                <a:gd name="connsiteY442" fmla="*/ 200548 h 2468044"/>
                <a:gd name="connsiteX443" fmla="*/ 1205151 w 1906136"/>
                <a:gd name="connsiteY443" fmla="*/ 198375 h 2468044"/>
                <a:gd name="connsiteX444" fmla="*/ 1202977 w 1906136"/>
                <a:gd name="connsiteY444" fmla="*/ 197444 h 2468044"/>
                <a:gd name="connsiteX445" fmla="*/ 1200804 w 1906136"/>
                <a:gd name="connsiteY445" fmla="*/ 195270 h 2468044"/>
                <a:gd name="connsiteX446" fmla="*/ 1200804 w 1906136"/>
                <a:gd name="connsiteY446" fmla="*/ 190924 h 2468044"/>
                <a:gd name="connsiteX447" fmla="*/ 1206082 w 1906136"/>
                <a:gd name="connsiteY447" fmla="*/ 193097 h 2468044"/>
                <a:gd name="connsiteX448" fmla="*/ 1210118 w 1906136"/>
                <a:gd name="connsiteY448" fmla="*/ 195270 h 2468044"/>
                <a:gd name="connsiteX449" fmla="*/ 1213222 w 1906136"/>
                <a:gd name="connsiteY449" fmla="*/ 197444 h 2468044"/>
                <a:gd name="connsiteX450" fmla="*/ 1217258 w 1906136"/>
                <a:gd name="connsiteY450" fmla="*/ 198375 h 2468044"/>
                <a:gd name="connsiteX451" fmla="*/ 1224398 w 1906136"/>
                <a:gd name="connsiteY451" fmla="*/ 198375 h 2468044"/>
                <a:gd name="connsiteX452" fmla="*/ 1226571 w 1906136"/>
                <a:gd name="connsiteY452" fmla="*/ 187820 h 2468044"/>
                <a:gd name="connsiteX453" fmla="*/ 1229676 w 1906136"/>
                <a:gd name="connsiteY453" fmla="*/ 173229 h 2468044"/>
                <a:gd name="connsiteX454" fmla="*/ 1233711 w 1906136"/>
                <a:gd name="connsiteY454" fmla="*/ 154292 h 2468044"/>
                <a:gd name="connsiteX455" fmla="*/ 1234643 w 1906136"/>
                <a:gd name="connsiteY455" fmla="*/ 138459 h 2468044"/>
                <a:gd name="connsiteX456" fmla="*/ 1236816 w 1906136"/>
                <a:gd name="connsiteY456" fmla="*/ 125731 h 2468044"/>
                <a:gd name="connsiteX457" fmla="*/ 1236816 w 1906136"/>
                <a:gd name="connsiteY457" fmla="*/ 118280 h 2468044"/>
                <a:gd name="connsiteX458" fmla="*/ 1236816 w 1906136"/>
                <a:gd name="connsiteY458" fmla="*/ 103689 h 2468044"/>
                <a:gd name="connsiteX459" fmla="*/ 1229676 w 1906136"/>
                <a:gd name="connsiteY459" fmla="*/ 97480 h 2468044"/>
                <a:gd name="connsiteX460" fmla="*/ 1220362 w 1906136"/>
                <a:gd name="connsiteY460" fmla="*/ 99653 h 2468044"/>
                <a:gd name="connsiteX461" fmla="*/ 1211980 w 1906136"/>
                <a:gd name="connsiteY461" fmla="*/ 103999 h 2468044"/>
                <a:gd name="connsiteX462" fmla="*/ 1204840 w 1906136"/>
                <a:gd name="connsiteY462" fmla="*/ 103999 h 2468044"/>
                <a:gd name="connsiteX463" fmla="*/ 1202667 w 1906136"/>
                <a:gd name="connsiteY463" fmla="*/ 99653 h 2468044"/>
                <a:gd name="connsiteX464" fmla="*/ 1198631 w 1906136"/>
                <a:gd name="connsiteY464" fmla="*/ 97480 h 2468044"/>
                <a:gd name="connsiteX465" fmla="*/ 1197700 w 1906136"/>
                <a:gd name="connsiteY465" fmla="*/ 94376 h 2468044"/>
                <a:gd name="connsiteX466" fmla="*/ 1193664 w 1906136"/>
                <a:gd name="connsiteY466" fmla="*/ 90029 h 2468044"/>
                <a:gd name="connsiteX467" fmla="*/ 1191491 w 1906136"/>
                <a:gd name="connsiteY467" fmla="*/ 86925 h 2468044"/>
                <a:gd name="connsiteX468" fmla="*/ 1188386 w 1906136"/>
                <a:gd name="connsiteY468" fmla="*/ 84752 h 2468044"/>
                <a:gd name="connsiteX469" fmla="*/ 1184351 w 1906136"/>
                <a:gd name="connsiteY469" fmla="*/ 82579 h 2468044"/>
                <a:gd name="connsiteX470" fmla="*/ 1181246 w 1906136"/>
                <a:gd name="connsiteY470" fmla="*/ 82579 h 2468044"/>
                <a:gd name="connsiteX471" fmla="*/ 1177210 w 1906136"/>
                <a:gd name="connsiteY471" fmla="*/ 86925 h 2468044"/>
                <a:gd name="connsiteX472" fmla="*/ 1166655 w 1906136"/>
                <a:gd name="connsiteY472" fmla="*/ 96238 h 2468044"/>
                <a:gd name="connsiteX473" fmla="*/ 1162619 w 1906136"/>
                <a:gd name="connsiteY473" fmla="*/ 108966 h 2468044"/>
                <a:gd name="connsiteX474" fmla="*/ 1162619 w 1906136"/>
                <a:gd name="connsiteY474" fmla="*/ 121695 h 2468044"/>
                <a:gd name="connsiteX475" fmla="*/ 1164793 w 1906136"/>
                <a:gd name="connsiteY475" fmla="*/ 134423 h 2468044"/>
                <a:gd name="connsiteX476" fmla="*/ 1164793 w 1906136"/>
                <a:gd name="connsiteY476" fmla="*/ 147151 h 2468044"/>
                <a:gd name="connsiteX477" fmla="*/ 1157652 w 1906136"/>
                <a:gd name="connsiteY477" fmla="*/ 163915 h 2468044"/>
                <a:gd name="connsiteX478" fmla="*/ 1148339 w 1906136"/>
                <a:gd name="connsiteY478" fmla="*/ 178506 h 2468044"/>
                <a:gd name="connsiteX479" fmla="*/ 1143061 w 1906136"/>
                <a:gd name="connsiteY479" fmla="*/ 176333 h 2468044"/>
                <a:gd name="connsiteX480" fmla="*/ 1139957 w 1906136"/>
                <a:gd name="connsiteY480" fmla="*/ 175402 h 2468044"/>
                <a:gd name="connsiteX481" fmla="*/ 1137784 w 1906136"/>
                <a:gd name="connsiteY481" fmla="*/ 173229 h 2468044"/>
                <a:gd name="connsiteX482" fmla="*/ 1135611 w 1906136"/>
                <a:gd name="connsiteY482" fmla="*/ 171056 h 2468044"/>
                <a:gd name="connsiteX483" fmla="*/ 1132506 w 1906136"/>
                <a:gd name="connsiteY483" fmla="*/ 167951 h 2468044"/>
                <a:gd name="connsiteX484" fmla="*/ 1134679 w 1906136"/>
                <a:gd name="connsiteY484" fmla="*/ 161742 h 2468044"/>
                <a:gd name="connsiteX485" fmla="*/ 1134679 w 1906136"/>
                <a:gd name="connsiteY485" fmla="*/ 153360 h 2468044"/>
                <a:gd name="connsiteX486" fmla="*/ 1135611 w 1906136"/>
                <a:gd name="connsiteY486" fmla="*/ 140632 h 2468044"/>
                <a:gd name="connsiteX487" fmla="*/ 1137784 w 1906136"/>
                <a:gd name="connsiteY487" fmla="*/ 126041 h 2468044"/>
                <a:gd name="connsiteX488" fmla="*/ 1137784 w 1906136"/>
                <a:gd name="connsiteY488" fmla="*/ 114244 h 2468044"/>
                <a:gd name="connsiteX489" fmla="*/ 1128470 w 1906136"/>
                <a:gd name="connsiteY489" fmla="*/ 118590 h 2468044"/>
                <a:gd name="connsiteX490" fmla="*/ 1123193 w 1906136"/>
                <a:gd name="connsiteY490" fmla="*/ 123868 h 2468044"/>
                <a:gd name="connsiteX491" fmla="*/ 1117915 w 1906136"/>
                <a:gd name="connsiteY491" fmla="*/ 129145 h 2468044"/>
                <a:gd name="connsiteX492" fmla="*/ 1112638 w 1906136"/>
                <a:gd name="connsiteY492" fmla="*/ 134423 h 2468044"/>
                <a:gd name="connsiteX493" fmla="*/ 1101151 w 1906136"/>
                <a:gd name="connsiteY493" fmla="*/ 134423 h 2468044"/>
                <a:gd name="connsiteX494" fmla="*/ 1098047 w 1906136"/>
                <a:gd name="connsiteY494" fmla="*/ 119832 h 2468044"/>
                <a:gd name="connsiteX495" fmla="*/ 1098047 w 1906136"/>
                <a:gd name="connsiteY495" fmla="*/ 103999 h 2468044"/>
                <a:gd name="connsiteX496" fmla="*/ 1071969 w 1906136"/>
                <a:gd name="connsiteY496" fmla="*/ 103999 h 2468044"/>
                <a:gd name="connsiteX497" fmla="*/ 1076005 w 1906136"/>
                <a:gd name="connsiteY497" fmla="*/ 96549 h 2468044"/>
                <a:gd name="connsiteX498" fmla="*/ 1076936 w 1906136"/>
                <a:gd name="connsiteY498" fmla="*/ 90340 h 2468044"/>
                <a:gd name="connsiteX499" fmla="*/ 1079110 w 1906136"/>
                <a:gd name="connsiteY499" fmla="*/ 85062 h 2468044"/>
                <a:gd name="connsiteX500" fmla="*/ 1083145 w 1906136"/>
                <a:gd name="connsiteY500" fmla="*/ 81958 h 2468044"/>
                <a:gd name="connsiteX501" fmla="*/ 1088423 w 1906136"/>
                <a:gd name="connsiteY501" fmla="*/ 77611 h 2468044"/>
                <a:gd name="connsiteX502" fmla="*/ 1088423 w 1906136"/>
                <a:gd name="connsiteY502" fmla="*/ 70161 h 2468044"/>
                <a:gd name="connsiteX503" fmla="*/ 1088423 w 1906136"/>
                <a:gd name="connsiteY503" fmla="*/ 62710 h 2468044"/>
                <a:gd name="connsiteX504" fmla="*/ 1086250 w 1906136"/>
                <a:gd name="connsiteY504" fmla="*/ 59606 h 2468044"/>
                <a:gd name="connsiteX505" fmla="*/ 1083145 w 1906136"/>
                <a:gd name="connsiteY505" fmla="*/ 55259 h 2468044"/>
                <a:gd name="connsiteX506" fmla="*/ 1079110 w 1906136"/>
                <a:gd name="connsiteY506" fmla="*/ 52155 h 2468044"/>
                <a:gd name="connsiteX507" fmla="*/ 1071969 w 1906136"/>
                <a:gd name="connsiteY507" fmla="*/ 49982 h 2468044"/>
                <a:gd name="connsiteX508" fmla="*/ 1074142 w 1906136"/>
                <a:gd name="connsiteY508" fmla="*/ 42531 h 2468044"/>
                <a:gd name="connsiteX509" fmla="*/ 1076316 w 1906136"/>
                <a:gd name="connsiteY509" fmla="*/ 39427 h 2468044"/>
                <a:gd name="connsiteX510" fmla="*/ 1077247 w 1906136"/>
                <a:gd name="connsiteY510" fmla="*/ 35080 h 2468044"/>
                <a:gd name="connsiteX511" fmla="*/ 1079420 w 1906136"/>
                <a:gd name="connsiteY511" fmla="*/ 29803 h 2468044"/>
                <a:gd name="connsiteX512" fmla="*/ 1081593 w 1906136"/>
                <a:gd name="connsiteY512" fmla="*/ 25457 h 2468044"/>
                <a:gd name="connsiteX513" fmla="*/ 1079420 w 1906136"/>
                <a:gd name="connsiteY513" fmla="*/ 22352 h 2468044"/>
                <a:gd name="connsiteX514" fmla="*/ 1076316 w 1906136"/>
                <a:gd name="connsiteY514" fmla="*/ 18006 h 2468044"/>
                <a:gd name="connsiteX515" fmla="*/ 1074142 w 1906136"/>
                <a:gd name="connsiteY515" fmla="*/ 17075 h 2468044"/>
                <a:gd name="connsiteX516" fmla="*/ 1071969 w 1906136"/>
                <a:gd name="connsiteY516" fmla="*/ 14901 h 2468044"/>
                <a:gd name="connsiteX517" fmla="*/ 1069796 w 1906136"/>
                <a:gd name="connsiteY517" fmla="*/ 12728 h 2468044"/>
                <a:gd name="connsiteX518" fmla="*/ 1069796 w 1906136"/>
                <a:gd name="connsiteY518" fmla="*/ 7451 h 2468044"/>
                <a:gd name="connsiteX519" fmla="*/ 1068865 w 1906136"/>
                <a:gd name="connsiteY519" fmla="*/ 0 h 2468044"/>
                <a:gd name="connsiteX520" fmla="*/ 1057378 w 1906136"/>
                <a:gd name="connsiteY520" fmla="*/ 2173 h 2468044"/>
                <a:gd name="connsiteX521" fmla="*/ 1046823 w 1906136"/>
                <a:gd name="connsiteY521" fmla="*/ 5278 h 2468044"/>
                <a:gd name="connsiteX522" fmla="*/ 1037510 w 1906136"/>
                <a:gd name="connsiteY522" fmla="*/ 9624 h 2468044"/>
                <a:gd name="connsiteX523" fmla="*/ 1025092 w 1906136"/>
                <a:gd name="connsiteY523" fmla="*/ 29492 h 2468044"/>
                <a:gd name="connsiteX524" fmla="*/ 1021056 w 1906136"/>
                <a:gd name="connsiteY524" fmla="*/ 47498 h 2468044"/>
                <a:gd name="connsiteX525" fmla="*/ 1023229 w 1906136"/>
                <a:gd name="connsiteY525" fmla="*/ 66435 h 2468044"/>
                <a:gd name="connsiteX526" fmla="*/ 1032543 w 1906136"/>
                <a:gd name="connsiteY526" fmla="*/ 82268 h 2468044"/>
                <a:gd name="connsiteX527" fmla="*/ 1044960 w 1906136"/>
                <a:gd name="connsiteY527" fmla="*/ 96859 h 2468044"/>
                <a:gd name="connsiteX528" fmla="*/ 1047134 w 1906136"/>
                <a:gd name="connsiteY528" fmla="*/ 104310 h 2468044"/>
                <a:gd name="connsiteX529" fmla="*/ 1044960 w 1906136"/>
                <a:gd name="connsiteY529" fmla="*/ 118901 h 2468044"/>
                <a:gd name="connsiteX530" fmla="*/ 1044960 w 1906136"/>
                <a:gd name="connsiteY530" fmla="*/ 135665 h 2468044"/>
                <a:gd name="connsiteX531" fmla="*/ 1044960 w 1906136"/>
                <a:gd name="connsiteY531" fmla="*/ 150256 h 2468044"/>
                <a:gd name="connsiteX532" fmla="*/ 1032543 w 1906136"/>
                <a:gd name="connsiteY532" fmla="*/ 150256 h 2468044"/>
                <a:gd name="connsiteX533" fmla="*/ 1032543 w 1906136"/>
                <a:gd name="connsiteY533" fmla="*/ 153360 h 2468044"/>
                <a:gd name="connsiteX534" fmla="*/ 1030369 w 1906136"/>
                <a:gd name="connsiteY534" fmla="*/ 159569 h 2468044"/>
                <a:gd name="connsiteX535" fmla="*/ 1030369 w 1906136"/>
                <a:gd name="connsiteY535" fmla="*/ 162674 h 2468044"/>
                <a:gd name="connsiteX536" fmla="*/ 1028196 w 1906136"/>
                <a:gd name="connsiteY536" fmla="*/ 170124 h 2468044"/>
                <a:gd name="connsiteX537" fmla="*/ 1019814 w 1906136"/>
                <a:gd name="connsiteY537" fmla="*/ 153360 h 2468044"/>
                <a:gd name="connsiteX538" fmla="*/ 1012674 w 1906136"/>
                <a:gd name="connsiteY538" fmla="*/ 137528 h 2468044"/>
                <a:gd name="connsiteX539" fmla="*/ 988770 w 1906136"/>
                <a:gd name="connsiteY539" fmla="*/ 137528 h 2468044"/>
                <a:gd name="connsiteX540" fmla="*/ 988770 w 1906136"/>
                <a:gd name="connsiteY540" fmla="*/ 150256 h 2468044"/>
                <a:gd name="connsiteX541" fmla="*/ 986597 w 1906136"/>
                <a:gd name="connsiteY541" fmla="*/ 152429 h 2468044"/>
                <a:gd name="connsiteX542" fmla="*/ 984424 w 1906136"/>
                <a:gd name="connsiteY542" fmla="*/ 153360 h 2468044"/>
                <a:gd name="connsiteX543" fmla="*/ 983492 w 1906136"/>
                <a:gd name="connsiteY543" fmla="*/ 155533 h 2468044"/>
                <a:gd name="connsiteX544" fmla="*/ 981319 w 1906136"/>
                <a:gd name="connsiteY544" fmla="*/ 157706 h 2468044"/>
                <a:gd name="connsiteX545" fmla="*/ 962692 w 1906136"/>
                <a:gd name="connsiteY545" fmla="*/ 157706 h 2468044"/>
                <a:gd name="connsiteX546" fmla="*/ 950275 w 1906136"/>
                <a:gd name="connsiteY546" fmla="*/ 155533 h 2468044"/>
                <a:gd name="connsiteX547" fmla="*/ 937857 w 1906136"/>
                <a:gd name="connsiteY547" fmla="*/ 153360 h 2468044"/>
                <a:gd name="connsiteX548" fmla="*/ 925439 w 1906136"/>
                <a:gd name="connsiteY548" fmla="*/ 150256 h 2468044"/>
                <a:gd name="connsiteX549" fmla="*/ 905570 w 1906136"/>
                <a:gd name="connsiteY549" fmla="*/ 150256 h 2468044"/>
                <a:gd name="connsiteX550" fmla="*/ 901535 w 1906136"/>
                <a:gd name="connsiteY550" fmla="*/ 142805 h 2468044"/>
                <a:gd name="connsiteX551" fmla="*/ 898430 w 1906136"/>
                <a:gd name="connsiteY551" fmla="*/ 139701 h 2468044"/>
                <a:gd name="connsiteX552" fmla="*/ 894394 w 1906136"/>
                <a:gd name="connsiteY552" fmla="*/ 133492 h 2468044"/>
                <a:gd name="connsiteX553" fmla="*/ 889117 w 1906136"/>
                <a:gd name="connsiteY553" fmla="*/ 130387 h 2468044"/>
                <a:gd name="connsiteX554" fmla="*/ 889117 w 1906136"/>
                <a:gd name="connsiteY554" fmla="*/ 117659 h 2468044"/>
                <a:gd name="connsiteX555" fmla="*/ 842239 w 1906136"/>
                <a:gd name="connsiteY555" fmla="*/ 122937 h 2468044"/>
                <a:gd name="connsiteX556" fmla="*/ 842239 w 1906136"/>
                <a:gd name="connsiteY556" fmla="*/ 126041 h 2468044"/>
                <a:gd name="connsiteX557" fmla="*/ 838204 w 1906136"/>
                <a:gd name="connsiteY557" fmla="*/ 126041 h 2468044"/>
                <a:gd name="connsiteX558" fmla="*/ 838204 w 1906136"/>
                <a:gd name="connsiteY558" fmla="*/ 132250 h 2468044"/>
                <a:gd name="connsiteX559" fmla="*/ 840377 w 1906136"/>
                <a:gd name="connsiteY559" fmla="*/ 135354 h 2468044"/>
                <a:gd name="connsiteX560" fmla="*/ 842550 w 1906136"/>
                <a:gd name="connsiteY560" fmla="*/ 139701 h 2468044"/>
                <a:gd name="connsiteX561" fmla="*/ 843481 w 1906136"/>
                <a:gd name="connsiteY561" fmla="*/ 140632 h 2468044"/>
                <a:gd name="connsiteX562" fmla="*/ 845654 w 1906136"/>
                <a:gd name="connsiteY562" fmla="*/ 145910 h 2468044"/>
                <a:gd name="connsiteX563" fmla="*/ 877941 w 1906136"/>
                <a:gd name="connsiteY563" fmla="*/ 145910 h 2468044"/>
                <a:gd name="connsiteX564" fmla="*/ 877941 w 1906136"/>
                <a:gd name="connsiteY564" fmla="*/ 150256 h 2468044"/>
                <a:gd name="connsiteX565" fmla="*/ 870800 w 1906136"/>
                <a:gd name="connsiteY565" fmla="*/ 152429 h 2468044"/>
                <a:gd name="connsiteX566" fmla="*/ 865523 w 1906136"/>
                <a:gd name="connsiteY566" fmla="*/ 153360 h 2468044"/>
                <a:gd name="connsiteX567" fmla="*/ 858383 w 1906136"/>
                <a:gd name="connsiteY567" fmla="*/ 153360 h 2468044"/>
                <a:gd name="connsiteX568" fmla="*/ 849069 w 1906136"/>
                <a:gd name="connsiteY568" fmla="*/ 153360 h 2468044"/>
                <a:gd name="connsiteX569" fmla="*/ 849069 w 1906136"/>
                <a:gd name="connsiteY569" fmla="*/ 189993 h 2468044"/>
                <a:gd name="connsiteX570" fmla="*/ 840687 w 1906136"/>
                <a:gd name="connsiteY570" fmla="*/ 179438 h 2468044"/>
                <a:gd name="connsiteX571" fmla="*/ 831374 w 1906136"/>
                <a:gd name="connsiteY571" fmla="*/ 167951 h 2468044"/>
                <a:gd name="connsiteX572" fmla="*/ 822060 w 1906136"/>
                <a:gd name="connsiteY572" fmla="*/ 157396 h 2468044"/>
                <a:gd name="connsiteX573" fmla="*/ 813678 w 1906136"/>
                <a:gd name="connsiteY573" fmla="*/ 155223 h 2468044"/>
                <a:gd name="connsiteX574" fmla="*/ 799087 w 1906136"/>
                <a:gd name="connsiteY574" fmla="*/ 155223 h 2468044"/>
                <a:gd name="connsiteX575" fmla="*/ 782323 w 1906136"/>
                <a:gd name="connsiteY575" fmla="*/ 155223 h 2468044"/>
                <a:gd name="connsiteX576" fmla="*/ 765559 w 1906136"/>
                <a:gd name="connsiteY576" fmla="*/ 153050 h 2468044"/>
                <a:gd name="connsiteX577" fmla="*/ 753141 w 1906136"/>
                <a:gd name="connsiteY577" fmla="*/ 153050 h 2468044"/>
                <a:gd name="connsiteX578" fmla="*/ 755315 w 1906136"/>
                <a:gd name="connsiteY578" fmla="*/ 149945 h 2468044"/>
                <a:gd name="connsiteX579" fmla="*/ 756246 w 1906136"/>
                <a:gd name="connsiteY579" fmla="*/ 147772 h 2468044"/>
                <a:gd name="connsiteX580" fmla="*/ 756246 w 1906136"/>
                <a:gd name="connsiteY580" fmla="*/ 145599 h 2468044"/>
                <a:gd name="connsiteX581" fmla="*/ 758419 w 1906136"/>
                <a:gd name="connsiteY581" fmla="*/ 144668 h 2468044"/>
                <a:gd name="connsiteX582" fmla="*/ 762455 w 1906136"/>
                <a:gd name="connsiteY582" fmla="*/ 142495 h 2468044"/>
                <a:gd name="connsiteX583" fmla="*/ 765559 w 1906136"/>
                <a:gd name="connsiteY583" fmla="*/ 140321 h 2468044"/>
                <a:gd name="connsiteX584" fmla="*/ 763386 w 1906136"/>
                <a:gd name="connsiteY584" fmla="*/ 137217 h 2468044"/>
                <a:gd name="connsiteX585" fmla="*/ 760282 w 1906136"/>
                <a:gd name="connsiteY585" fmla="*/ 129766 h 2468044"/>
                <a:gd name="connsiteX586" fmla="*/ 756246 w 1906136"/>
                <a:gd name="connsiteY586" fmla="*/ 124489 h 2468044"/>
                <a:gd name="connsiteX587" fmla="*/ 753141 w 1906136"/>
                <a:gd name="connsiteY587" fmla="*/ 120143 h 2468044"/>
                <a:gd name="connsiteX588" fmla="*/ 749106 w 1906136"/>
                <a:gd name="connsiteY588" fmla="*/ 117038 h 2468044"/>
                <a:gd name="connsiteX589" fmla="*/ 746001 w 1906136"/>
                <a:gd name="connsiteY589" fmla="*/ 117038 h 2468044"/>
                <a:gd name="connsiteX590" fmla="*/ 742897 w 1906136"/>
                <a:gd name="connsiteY590" fmla="*/ 117969 h 2468044"/>
                <a:gd name="connsiteX591" fmla="*/ 736688 w 1906136"/>
                <a:gd name="connsiteY591" fmla="*/ 120143 h 2468044"/>
                <a:gd name="connsiteX592" fmla="*/ 733583 w 1906136"/>
                <a:gd name="connsiteY592" fmla="*/ 122316 h 2468044"/>
                <a:gd name="connsiteX593" fmla="*/ 728306 w 1906136"/>
                <a:gd name="connsiteY593" fmla="*/ 122316 h 2468044"/>
                <a:gd name="connsiteX594" fmla="*/ 722097 w 1906136"/>
                <a:gd name="connsiteY594" fmla="*/ 122316 h 2468044"/>
                <a:gd name="connsiteX595" fmla="*/ 706575 w 1906136"/>
                <a:gd name="connsiteY595" fmla="*/ 110829 h 2468044"/>
                <a:gd name="connsiteX596" fmla="*/ 689811 w 1906136"/>
                <a:gd name="connsiteY596" fmla="*/ 98101 h 2468044"/>
                <a:gd name="connsiteX597" fmla="*/ 673046 w 1906136"/>
                <a:gd name="connsiteY597" fmla="*/ 85373 h 2468044"/>
                <a:gd name="connsiteX598" fmla="*/ 653178 w 1906136"/>
                <a:gd name="connsiteY598" fmla="*/ 80095 h 2468044"/>
                <a:gd name="connsiteX599" fmla="*/ 649142 w 1906136"/>
                <a:gd name="connsiteY599" fmla="*/ 81026 h 2468044"/>
                <a:gd name="connsiteX600" fmla="*/ 643865 w 1906136"/>
                <a:gd name="connsiteY600" fmla="*/ 83199 h 2468044"/>
                <a:gd name="connsiteX601" fmla="*/ 640760 w 1906136"/>
                <a:gd name="connsiteY601" fmla="*/ 87546 h 2468044"/>
                <a:gd name="connsiteX602" fmla="*/ 635482 w 1906136"/>
                <a:gd name="connsiteY602" fmla="*/ 90650 h 2468044"/>
                <a:gd name="connsiteX603" fmla="*/ 629274 w 1906136"/>
                <a:gd name="connsiteY603" fmla="*/ 92823 h 2468044"/>
                <a:gd name="connsiteX604" fmla="*/ 628342 w 1906136"/>
                <a:gd name="connsiteY604" fmla="*/ 88477 h 2468044"/>
                <a:gd name="connsiteX605" fmla="*/ 626169 w 1906136"/>
                <a:gd name="connsiteY605" fmla="*/ 85373 h 2468044"/>
                <a:gd name="connsiteX606" fmla="*/ 622133 w 1906136"/>
                <a:gd name="connsiteY606" fmla="*/ 80095 h 2468044"/>
                <a:gd name="connsiteX607" fmla="*/ 621202 w 1906136"/>
                <a:gd name="connsiteY607" fmla="*/ 80095 h 2468044"/>
                <a:gd name="connsiteX608" fmla="*/ 617166 w 1906136"/>
                <a:gd name="connsiteY608" fmla="*/ 80095 h 2468044"/>
                <a:gd name="connsiteX609" fmla="*/ 614993 w 1906136"/>
                <a:gd name="connsiteY609" fmla="*/ 81026 h 2468044"/>
                <a:gd name="connsiteX610" fmla="*/ 611889 w 1906136"/>
                <a:gd name="connsiteY610" fmla="*/ 83199 h 2468044"/>
                <a:gd name="connsiteX611" fmla="*/ 609715 w 1906136"/>
                <a:gd name="connsiteY611" fmla="*/ 85373 h 2468044"/>
                <a:gd name="connsiteX612" fmla="*/ 606611 w 1906136"/>
                <a:gd name="connsiteY612" fmla="*/ 88477 h 2468044"/>
                <a:gd name="connsiteX613" fmla="*/ 592951 w 1906136"/>
                <a:gd name="connsiteY613" fmla="*/ 85373 h 2468044"/>
                <a:gd name="connsiteX614" fmla="*/ 584569 w 1906136"/>
                <a:gd name="connsiteY614" fmla="*/ 77922 h 2468044"/>
                <a:gd name="connsiteX615" fmla="*/ 578360 w 1906136"/>
                <a:gd name="connsiteY615" fmla="*/ 68609 h 2468044"/>
                <a:gd name="connsiteX616" fmla="*/ 573083 w 1906136"/>
                <a:gd name="connsiteY616" fmla="*/ 55880 h 2468044"/>
                <a:gd name="connsiteX617" fmla="*/ 569978 w 1906136"/>
                <a:gd name="connsiteY617" fmla="*/ 58985 h 2468044"/>
                <a:gd name="connsiteX618" fmla="*/ 565943 w 1906136"/>
                <a:gd name="connsiteY618" fmla="*/ 65194 h 2468044"/>
                <a:gd name="connsiteX619" fmla="*/ 563770 w 1906136"/>
                <a:gd name="connsiteY619" fmla="*/ 70471 h 2468044"/>
                <a:gd name="connsiteX620" fmla="*/ 562838 w 1906136"/>
                <a:gd name="connsiteY620" fmla="*/ 75749 h 2468044"/>
                <a:gd name="connsiteX621" fmla="*/ 546074 w 1906136"/>
                <a:gd name="connsiteY621" fmla="*/ 77922 h 2468044"/>
                <a:gd name="connsiteX622" fmla="*/ 533656 w 1906136"/>
                <a:gd name="connsiteY622" fmla="*/ 77922 h 2468044"/>
                <a:gd name="connsiteX623" fmla="*/ 521238 w 1906136"/>
                <a:gd name="connsiteY623" fmla="*/ 80095 h 2468044"/>
                <a:gd name="connsiteX624" fmla="*/ 511925 w 1906136"/>
                <a:gd name="connsiteY624" fmla="*/ 85373 h 2468044"/>
                <a:gd name="connsiteX625" fmla="*/ 502612 w 1906136"/>
                <a:gd name="connsiteY625" fmla="*/ 95928 h 2468044"/>
                <a:gd name="connsiteX626" fmla="*/ 482743 w 1906136"/>
                <a:gd name="connsiteY626" fmla="*/ 92823 h 2468044"/>
                <a:gd name="connsiteX627" fmla="*/ 482743 w 1906136"/>
                <a:gd name="connsiteY627" fmla="*/ 85373 h 2468044"/>
                <a:gd name="connsiteX628" fmla="*/ 504474 w 1906136"/>
                <a:gd name="connsiteY628" fmla="*/ 76059 h 2468044"/>
                <a:gd name="connsiteX629" fmla="*/ 524343 w 1906136"/>
                <a:gd name="connsiteY629" fmla="*/ 63331 h 2468044"/>
                <a:gd name="connsiteX630" fmla="*/ 542970 w 1906136"/>
                <a:gd name="connsiteY630" fmla="*/ 48740 h 2468044"/>
                <a:gd name="connsiteX631" fmla="*/ 549179 w 1906136"/>
                <a:gd name="connsiteY631" fmla="*/ 48740 h 2468044"/>
                <a:gd name="connsiteX632" fmla="*/ 546074 w 1906136"/>
                <a:gd name="connsiteY632" fmla="*/ 46567 h 2468044"/>
                <a:gd name="connsiteX633" fmla="*/ 542970 w 1906136"/>
                <a:gd name="connsiteY633" fmla="*/ 44394 h 2468044"/>
                <a:gd name="connsiteX634" fmla="*/ 536761 w 1906136"/>
                <a:gd name="connsiteY634" fmla="*/ 43462 h 2468044"/>
                <a:gd name="connsiteX635" fmla="*/ 533656 w 1906136"/>
                <a:gd name="connsiteY635" fmla="*/ 41289 h 2468044"/>
                <a:gd name="connsiteX636" fmla="*/ 516892 w 1906136"/>
                <a:gd name="connsiteY636" fmla="*/ 44394 h 2468044"/>
                <a:gd name="connsiteX637" fmla="*/ 504474 w 1906136"/>
                <a:gd name="connsiteY637" fmla="*/ 50603 h 2468044"/>
                <a:gd name="connsiteX638" fmla="*/ 492988 w 1906136"/>
                <a:gd name="connsiteY638" fmla="*/ 58985 h 2468044"/>
                <a:gd name="connsiteX639" fmla="*/ 482433 w 1906136"/>
                <a:gd name="connsiteY639" fmla="*/ 66435 h 2468044"/>
                <a:gd name="connsiteX640" fmla="*/ 470015 w 1906136"/>
                <a:gd name="connsiteY640" fmla="*/ 73886 h 2468044"/>
                <a:gd name="connsiteX641" fmla="*/ 455424 w 1906136"/>
                <a:gd name="connsiteY641" fmla="*/ 78232 h 2468044"/>
                <a:gd name="connsiteX642" fmla="*/ 433693 w 1906136"/>
                <a:gd name="connsiteY642" fmla="*/ 80405 h 2468044"/>
                <a:gd name="connsiteX643" fmla="*/ 436797 w 1906136"/>
                <a:gd name="connsiteY643" fmla="*/ 88788 h 2468044"/>
                <a:gd name="connsiteX644" fmla="*/ 443006 w 1906136"/>
                <a:gd name="connsiteY644" fmla="*/ 96238 h 2468044"/>
                <a:gd name="connsiteX645" fmla="*/ 448284 w 1906136"/>
                <a:gd name="connsiteY645" fmla="*/ 103689 h 2468044"/>
                <a:gd name="connsiteX646" fmla="*/ 453561 w 1906136"/>
                <a:gd name="connsiteY646" fmla="*/ 109898 h 2468044"/>
                <a:gd name="connsiteX647" fmla="*/ 453561 w 1906136"/>
                <a:gd name="connsiteY647" fmla="*/ 117349 h 2468044"/>
                <a:gd name="connsiteX648" fmla="*/ 429657 w 1906136"/>
                <a:gd name="connsiteY648" fmla="*/ 113002 h 2468044"/>
                <a:gd name="connsiteX649" fmla="*/ 409788 w 1906136"/>
                <a:gd name="connsiteY649" fmla="*/ 102447 h 2468044"/>
                <a:gd name="connsiteX650" fmla="*/ 392093 w 1906136"/>
                <a:gd name="connsiteY650" fmla="*/ 90961 h 2468044"/>
                <a:gd name="connsiteX651" fmla="*/ 373466 w 1906136"/>
                <a:gd name="connsiteY651" fmla="*/ 78232 h 2468044"/>
                <a:gd name="connsiteX652" fmla="*/ 353598 w 1906136"/>
                <a:gd name="connsiteY652" fmla="*/ 68919 h 2468044"/>
                <a:gd name="connsiteX653" fmla="*/ 322243 w 1906136"/>
                <a:gd name="connsiteY653" fmla="*/ 73265 h 2468044"/>
                <a:gd name="connsiteX654" fmla="*/ 307652 w 1906136"/>
                <a:gd name="connsiteY654" fmla="*/ 68919 h 2468044"/>
                <a:gd name="connsiteX655" fmla="*/ 293061 w 1906136"/>
                <a:gd name="connsiteY655" fmla="*/ 61468 h 2468044"/>
                <a:gd name="connsiteX656" fmla="*/ 277539 w 1906136"/>
                <a:gd name="connsiteY656" fmla="*/ 56191 h 2468044"/>
                <a:gd name="connsiteX657" fmla="*/ 266052 w 1906136"/>
                <a:gd name="connsiteY657" fmla="*/ 51844 h 2468044"/>
                <a:gd name="connsiteX658" fmla="*/ 262948 w 1906136"/>
                <a:gd name="connsiteY658" fmla="*/ 51844 h 2468044"/>
                <a:gd name="connsiteX659" fmla="*/ 256739 w 1906136"/>
                <a:gd name="connsiteY659" fmla="*/ 54018 h 2468044"/>
                <a:gd name="connsiteX660" fmla="*/ 253634 w 1906136"/>
                <a:gd name="connsiteY660" fmla="*/ 56191 h 2468044"/>
                <a:gd name="connsiteX661" fmla="*/ 249598 w 1906136"/>
                <a:gd name="connsiteY661" fmla="*/ 56191 h 2468044"/>
                <a:gd name="connsiteX662" fmla="*/ 244321 w 1906136"/>
                <a:gd name="connsiteY662" fmla="*/ 58364 h 2468044"/>
                <a:gd name="connsiteX663" fmla="*/ 239043 w 1906136"/>
                <a:gd name="connsiteY663" fmla="*/ 56191 h 2468044"/>
                <a:gd name="connsiteX664" fmla="*/ 233766 w 1906136"/>
                <a:gd name="connsiteY664" fmla="*/ 54018 h 2468044"/>
                <a:gd name="connsiteX665" fmla="*/ 229730 w 1906136"/>
                <a:gd name="connsiteY665" fmla="*/ 50913 h 2468044"/>
                <a:gd name="connsiteX666" fmla="*/ 226625 w 1906136"/>
                <a:gd name="connsiteY666" fmla="*/ 46567 h 2468044"/>
                <a:gd name="connsiteX667" fmla="*/ 221348 w 1906136"/>
                <a:gd name="connsiteY667" fmla="*/ 41289 h 2468044"/>
                <a:gd name="connsiteX668" fmla="*/ 217312 w 1906136"/>
                <a:gd name="connsiteY668" fmla="*/ 38185 h 2468044"/>
                <a:gd name="connsiteX669" fmla="*/ 214208 w 1906136"/>
                <a:gd name="connsiteY669" fmla="*/ 36012 h 2468044"/>
                <a:gd name="connsiteX670" fmla="*/ 210172 w 1906136"/>
                <a:gd name="connsiteY670" fmla="*/ 36012 h 2468044"/>
                <a:gd name="connsiteX671" fmla="*/ 207067 w 1906136"/>
                <a:gd name="connsiteY671" fmla="*/ 36012 h 2468044"/>
                <a:gd name="connsiteX672" fmla="*/ 203032 w 1906136"/>
                <a:gd name="connsiteY672" fmla="*/ 38185 h 2468044"/>
                <a:gd name="connsiteX673" fmla="*/ 199927 w 1906136"/>
                <a:gd name="connsiteY673" fmla="*/ 39116 h 2468044"/>
                <a:gd name="connsiteX674" fmla="*/ 195891 w 1906136"/>
                <a:gd name="connsiteY674" fmla="*/ 39116 h 2468044"/>
                <a:gd name="connsiteX675" fmla="*/ 190614 w 1906136"/>
                <a:gd name="connsiteY675" fmla="*/ 39116 h 2468044"/>
                <a:gd name="connsiteX676" fmla="*/ 186578 w 1906136"/>
                <a:gd name="connsiteY676" fmla="*/ 36012 h 2468044"/>
                <a:gd name="connsiteX677" fmla="*/ 183473 w 1906136"/>
                <a:gd name="connsiteY677" fmla="*/ 31665 h 2468044"/>
                <a:gd name="connsiteX678" fmla="*/ 181300 w 1906136"/>
                <a:gd name="connsiteY678" fmla="*/ 30734 h 2468044"/>
                <a:gd name="connsiteX679" fmla="*/ 181300 w 1906136"/>
                <a:gd name="connsiteY679" fmla="*/ 26388 h 2468044"/>
                <a:gd name="connsiteX680" fmla="*/ 179127 w 1906136"/>
                <a:gd name="connsiteY680" fmla="*/ 24215 h 2468044"/>
                <a:gd name="connsiteX681" fmla="*/ 179127 w 1906136"/>
                <a:gd name="connsiteY681" fmla="*/ 21110 h 2468044"/>
                <a:gd name="connsiteX682" fmla="*/ 176023 w 1906136"/>
                <a:gd name="connsiteY682" fmla="*/ 18937 h 2468044"/>
                <a:gd name="connsiteX683" fmla="*/ 170745 w 1906136"/>
                <a:gd name="connsiteY683" fmla="*/ 15833 h 2468044"/>
                <a:gd name="connsiteX684" fmla="*/ 153981 w 1906136"/>
                <a:gd name="connsiteY684" fmla="*/ 26388 h 2468044"/>
                <a:gd name="connsiteX685" fmla="*/ 137217 w 1906136"/>
                <a:gd name="connsiteY685" fmla="*/ 33839 h 2468044"/>
                <a:gd name="connsiteX686" fmla="*/ 117348 w 1906136"/>
                <a:gd name="connsiteY686" fmla="*/ 39116 h 2468044"/>
                <a:gd name="connsiteX687" fmla="*/ 99653 w 1906136"/>
                <a:gd name="connsiteY687" fmla="*/ 48430 h 2468044"/>
                <a:gd name="connsiteX688" fmla="*/ 85993 w 1906136"/>
                <a:gd name="connsiteY688" fmla="*/ 58985 h 2468044"/>
                <a:gd name="connsiteX689" fmla="*/ 82889 w 1906136"/>
                <a:gd name="connsiteY689" fmla="*/ 70471 h 2468044"/>
                <a:gd name="connsiteX690" fmla="*/ 78853 w 1906136"/>
                <a:gd name="connsiteY690" fmla="*/ 83199 h 2468044"/>
                <a:gd name="connsiteX691" fmla="*/ 73576 w 1906136"/>
                <a:gd name="connsiteY691" fmla="*/ 95928 h 2468044"/>
                <a:gd name="connsiteX692" fmla="*/ 56812 w 1906136"/>
                <a:gd name="connsiteY692" fmla="*/ 105241 h 2468044"/>
                <a:gd name="connsiteX693" fmla="*/ 36012 w 1906136"/>
                <a:gd name="connsiteY693" fmla="*/ 107414 h 2468044"/>
                <a:gd name="connsiteX694" fmla="*/ 14281 w 1906136"/>
                <a:gd name="connsiteY694" fmla="*/ 105241 h 2468044"/>
                <a:gd name="connsiteX695" fmla="*/ 12107 w 1906136"/>
                <a:gd name="connsiteY695" fmla="*/ 110519 h 2468044"/>
                <a:gd name="connsiteX696" fmla="*/ 9934 w 1906136"/>
                <a:gd name="connsiteY696" fmla="*/ 116728 h 2468044"/>
                <a:gd name="connsiteX697" fmla="*/ 6830 w 1906136"/>
                <a:gd name="connsiteY697" fmla="*/ 122005 h 2468044"/>
                <a:gd name="connsiteX698" fmla="*/ 15212 w 1906136"/>
                <a:gd name="connsiteY698" fmla="*/ 138769 h 2468044"/>
                <a:gd name="connsiteX699" fmla="*/ 29803 w 1906136"/>
                <a:gd name="connsiteY699" fmla="*/ 149324 h 2468044"/>
                <a:gd name="connsiteX700" fmla="*/ 46567 w 1906136"/>
                <a:gd name="connsiteY700" fmla="*/ 159880 h 2468044"/>
                <a:gd name="connsiteX701" fmla="*/ 61158 w 1906136"/>
                <a:gd name="connsiteY701" fmla="*/ 171366 h 2468044"/>
                <a:gd name="connsiteX702" fmla="*/ 73576 w 1906136"/>
                <a:gd name="connsiteY702" fmla="*/ 185957 h 2468044"/>
                <a:gd name="connsiteX703" fmla="*/ 77611 w 1906136"/>
                <a:gd name="connsiteY703" fmla="*/ 191235 h 2468044"/>
                <a:gd name="connsiteX704" fmla="*/ 78543 w 1906136"/>
                <a:gd name="connsiteY704" fmla="*/ 196512 h 2468044"/>
                <a:gd name="connsiteX705" fmla="*/ 80716 w 1906136"/>
                <a:gd name="connsiteY705" fmla="*/ 202721 h 2468044"/>
                <a:gd name="connsiteX706" fmla="*/ 82889 w 1906136"/>
                <a:gd name="connsiteY706" fmla="*/ 207999 h 2468044"/>
                <a:gd name="connsiteX707" fmla="*/ 85993 w 1906136"/>
                <a:gd name="connsiteY707" fmla="*/ 213276 h 2468044"/>
                <a:gd name="connsiteX708" fmla="*/ 85993 w 1906136"/>
                <a:gd name="connsiteY708" fmla="*/ 220727 h 2468044"/>
                <a:gd name="connsiteX709" fmla="*/ 73576 w 1906136"/>
                <a:gd name="connsiteY709" fmla="*/ 226005 h 2468044"/>
                <a:gd name="connsiteX710" fmla="*/ 70471 w 1906136"/>
                <a:gd name="connsiteY710" fmla="*/ 220727 h 2468044"/>
                <a:gd name="connsiteX711" fmla="*/ 64262 w 1906136"/>
                <a:gd name="connsiteY711" fmla="*/ 215449 h 2468044"/>
                <a:gd name="connsiteX712" fmla="*/ 58985 w 1906136"/>
                <a:gd name="connsiteY712" fmla="*/ 211103 h 2468044"/>
                <a:gd name="connsiteX713" fmla="*/ 53707 w 1906136"/>
                <a:gd name="connsiteY713" fmla="*/ 205826 h 2468044"/>
                <a:gd name="connsiteX714" fmla="*/ 49671 w 1906136"/>
                <a:gd name="connsiteY714" fmla="*/ 205826 h 2468044"/>
                <a:gd name="connsiteX715" fmla="*/ 48740 w 1906136"/>
                <a:gd name="connsiteY715" fmla="*/ 205826 h 2468044"/>
                <a:gd name="connsiteX716" fmla="*/ 46567 w 1906136"/>
                <a:gd name="connsiteY716" fmla="*/ 207999 h 2468044"/>
                <a:gd name="connsiteX717" fmla="*/ 44394 w 1906136"/>
                <a:gd name="connsiteY717" fmla="*/ 207999 h 2468044"/>
                <a:gd name="connsiteX718" fmla="*/ 43462 w 1906136"/>
                <a:gd name="connsiteY718" fmla="*/ 210172 h 2468044"/>
                <a:gd name="connsiteX719" fmla="*/ 26698 w 1906136"/>
                <a:gd name="connsiteY719" fmla="*/ 210172 h 2468044"/>
                <a:gd name="connsiteX720" fmla="*/ 28871 w 1906136"/>
                <a:gd name="connsiteY720" fmla="*/ 213276 h 2468044"/>
                <a:gd name="connsiteX721" fmla="*/ 28871 w 1906136"/>
                <a:gd name="connsiteY721" fmla="*/ 215449 h 2468044"/>
                <a:gd name="connsiteX722" fmla="*/ 29803 w 1906136"/>
                <a:gd name="connsiteY722" fmla="*/ 217623 h 2468044"/>
                <a:gd name="connsiteX723" fmla="*/ 26698 w 1906136"/>
                <a:gd name="connsiteY723" fmla="*/ 220727 h 2468044"/>
                <a:gd name="connsiteX724" fmla="*/ 22663 w 1906136"/>
                <a:gd name="connsiteY724" fmla="*/ 225073 h 2468044"/>
                <a:gd name="connsiteX725" fmla="*/ 19558 w 1906136"/>
                <a:gd name="connsiteY725" fmla="*/ 225073 h 2468044"/>
                <a:gd name="connsiteX726" fmla="*/ 15522 w 1906136"/>
                <a:gd name="connsiteY726" fmla="*/ 226005 h 2468044"/>
                <a:gd name="connsiteX727" fmla="*/ 10245 w 1906136"/>
                <a:gd name="connsiteY727" fmla="*/ 228178 h 2468044"/>
                <a:gd name="connsiteX728" fmla="*/ 7140 w 1906136"/>
                <a:gd name="connsiteY728" fmla="*/ 230351 h 2468044"/>
                <a:gd name="connsiteX729" fmla="*/ 0 w 1906136"/>
                <a:gd name="connsiteY729" fmla="*/ 230351 h 2468044"/>
                <a:gd name="connsiteX730" fmla="*/ 3104 w 1906136"/>
                <a:gd name="connsiteY730" fmla="*/ 257670 h 2468044"/>
                <a:gd name="connsiteX731" fmla="*/ 17695 w 1906136"/>
                <a:gd name="connsiteY731" fmla="*/ 265121 h 2468044"/>
                <a:gd name="connsiteX732" fmla="*/ 36322 w 1906136"/>
                <a:gd name="connsiteY732" fmla="*/ 268225 h 2468044"/>
                <a:gd name="connsiteX733" fmla="*/ 51844 w 1906136"/>
                <a:gd name="connsiteY733" fmla="*/ 274434 h 2468044"/>
                <a:gd name="connsiteX734" fmla="*/ 63331 w 1906136"/>
                <a:gd name="connsiteY734" fmla="*/ 277539 h 2468044"/>
                <a:gd name="connsiteX735" fmla="*/ 68609 w 1906136"/>
                <a:gd name="connsiteY735" fmla="*/ 277539 h 2468044"/>
                <a:gd name="connsiteX736" fmla="*/ 71713 w 1906136"/>
                <a:gd name="connsiteY736" fmla="*/ 275365 h 2468044"/>
                <a:gd name="connsiteX737" fmla="*/ 75749 w 1906136"/>
                <a:gd name="connsiteY737" fmla="*/ 274434 h 2468044"/>
                <a:gd name="connsiteX738" fmla="*/ 77922 w 1906136"/>
                <a:gd name="connsiteY738" fmla="*/ 272261 h 2468044"/>
                <a:gd name="connsiteX739" fmla="*/ 78853 w 1906136"/>
                <a:gd name="connsiteY739" fmla="*/ 270088 h 2468044"/>
                <a:gd name="connsiteX740" fmla="*/ 82889 w 1906136"/>
                <a:gd name="connsiteY740" fmla="*/ 266983 h 2468044"/>
                <a:gd name="connsiteX741" fmla="*/ 97790 w 1906136"/>
                <a:gd name="connsiteY741" fmla="*/ 266983 h 2468044"/>
                <a:gd name="connsiteX742" fmla="*/ 95617 w 1906136"/>
                <a:gd name="connsiteY742" fmla="*/ 267915 h 2468044"/>
                <a:gd name="connsiteX743" fmla="*/ 95617 w 1906136"/>
                <a:gd name="connsiteY743" fmla="*/ 270088 h 2468044"/>
                <a:gd name="connsiteX744" fmla="*/ 95617 w 1906136"/>
                <a:gd name="connsiteY744" fmla="*/ 272261 h 2468044"/>
                <a:gd name="connsiteX745" fmla="*/ 93444 w 1906136"/>
                <a:gd name="connsiteY745" fmla="*/ 272261 h 2468044"/>
                <a:gd name="connsiteX746" fmla="*/ 91271 w 1906136"/>
                <a:gd name="connsiteY746" fmla="*/ 274434 h 2468044"/>
                <a:gd name="connsiteX747" fmla="*/ 91271 w 1906136"/>
                <a:gd name="connsiteY747" fmla="*/ 292440 h 2468044"/>
                <a:gd name="connsiteX748" fmla="*/ 85993 w 1906136"/>
                <a:gd name="connsiteY748" fmla="*/ 303926 h 2468044"/>
                <a:gd name="connsiteX749" fmla="*/ 78853 w 1906136"/>
                <a:gd name="connsiteY749" fmla="*/ 311377 h 2468044"/>
                <a:gd name="connsiteX750" fmla="*/ 68298 w 1906136"/>
                <a:gd name="connsiteY750" fmla="*/ 316655 h 2468044"/>
                <a:gd name="connsiteX751" fmla="*/ 56812 w 1906136"/>
                <a:gd name="connsiteY751" fmla="*/ 319759 h 2468044"/>
                <a:gd name="connsiteX752" fmla="*/ 44394 w 1906136"/>
                <a:gd name="connsiteY752" fmla="*/ 327210 h 2468044"/>
                <a:gd name="connsiteX753" fmla="*/ 37253 w 1906136"/>
                <a:gd name="connsiteY753" fmla="*/ 336523 h 2468044"/>
                <a:gd name="connsiteX754" fmla="*/ 31976 w 1906136"/>
                <a:gd name="connsiteY754" fmla="*/ 347078 h 2468044"/>
                <a:gd name="connsiteX755" fmla="*/ 26698 w 1906136"/>
                <a:gd name="connsiteY755" fmla="*/ 360738 h 2468044"/>
                <a:gd name="connsiteX756" fmla="*/ 20489 w 1906136"/>
                <a:gd name="connsiteY756" fmla="*/ 371293 h 2468044"/>
                <a:gd name="connsiteX757" fmla="*/ 31976 w 1906136"/>
                <a:gd name="connsiteY757" fmla="*/ 391162 h 2468044"/>
                <a:gd name="connsiteX758" fmla="*/ 46567 w 1906136"/>
                <a:gd name="connsiteY758" fmla="*/ 410099 h 2468044"/>
                <a:gd name="connsiteX759" fmla="*/ 64262 w 1906136"/>
                <a:gd name="connsiteY759" fmla="*/ 422827 h 2468044"/>
                <a:gd name="connsiteX760" fmla="*/ 66435 w 1906136"/>
                <a:gd name="connsiteY760" fmla="*/ 425000 h 2468044"/>
                <a:gd name="connsiteX761" fmla="*/ 69540 w 1906136"/>
                <a:gd name="connsiteY761" fmla="*/ 425000 h 2468044"/>
                <a:gd name="connsiteX762" fmla="*/ 71713 w 1906136"/>
                <a:gd name="connsiteY762" fmla="*/ 425000 h 2468044"/>
                <a:gd name="connsiteX763" fmla="*/ 73886 w 1906136"/>
                <a:gd name="connsiteY763" fmla="*/ 422827 h 2468044"/>
                <a:gd name="connsiteX764" fmla="*/ 76991 w 1906136"/>
                <a:gd name="connsiteY764" fmla="*/ 419723 h 2468044"/>
                <a:gd name="connsiteX765" fmla="*/ 81026 w 1906136"/>
                <a:gd name="connsiteY765" fmla="*/ 430278 h 2468044"/>
                <a:gd name="connsiteX766" fmla="*/ 86304 w 1906136"/>
                <a:gd name="connsiteY766" fmla="*/ 444869 h 2468044"/>
                <a:gd name="connsiteX767" fmla="*/ 88477 w 1906136"/>
                <a:gd name="connsiteY767" fmla="*/ 455424 h 2468044"/>
                <a:gd name="connsiteX768" fmla="*/ 93755 w 1906136"/>
                <a:gd name="connsiteY768" fmla="*/ 455424 h 2468044"/>
                <a:gd name="connsiteX769" fmla="*/ 97790 w 1906136"/>
                <a:gd name="connsiteY769" fmla="*/ 455734 h 2468044"/>
                <a:gd name="connsiteX770" fmla="*/ 98722 w 1906136"/>
                <a:gd name="connsiteY770" fmla="*/ 455734 h 2468044"/>
                <a:gd name="connsiteX771" fmla="*/ 100895 w 1906136"/>
                <a:gd name="connsiteY771" fmla="*/ 453561 h 2468044"/>
                <a:gd name="connsiteX772" fmla="*/ 103068 w 1906136"/>
                <a:gd name="connsiteY772" fmla="*/ 451388 h 2468044"/>
                <a:gd name="connsiteX773" fmla="*/ 105241 w 1906136"/>
                <a:gd name="connsiteY773" fmla="*/ 449215 h 2468044"/>
                <a:gd name="connsiteX774" fmla="*/ 108346 w 1906136"/>
                <a:gd name="connsiteY774" fmla="*/ 451388 h 2468044"/>
                <a:gd name="connsiteX775" fmla="*/ 110208 w 1906136"/>
                <a:gd name="connsiteY775" fmla="*/ 451388 h 2468044"/>
                <a:gd name="connsiteX776" fmla="*/ 112381 w 1906136"/>
                <a:gd name="connsiteY776" fmla="*/ 453561 h 2468044"/>
                <a:gd name="connsiteX777" fmla="*/ 112381 w 1906136"/>
                <a:gd name="connsiteY777" fmla="*/ 456666 h 2468044"/>
                <a:gd name="connsiteX778" fmla="*/ 112381 w 1906136"/>
                <a:gd name="connsiteY778" fmla="*/ 461012 h 2468044"/>
                <a:gd name="connsiteX779" fmla="*/ 124799 w 1906136"/>
                <a:gd name="connsiteY779" fmla="*/ 456666 h 2468044"/>
                <a:gd name="connsiteX780" fmla="*/ 134113 w 1906136"/>
                <a:gd name="connsiteY780" fmla="*/ 453561 h 2468044"/>
                <a:gd name="connsiteX781" fmla="*/ 147772 w 1906136"/>
                <a:gd name="connsiteY781" fmla="*/ 449215 h 2468044"/>
                <a:gd name="connsiteX782" fmla="*/ 144668 w 1906136"/>
                <a:gd name="connsiteY782" fmla="*/ 471257 h 2468044"/>
                <a:gd name="connsiteX783" fmla="*/ 135354 w 1906136"/>
                <a:gd name="connsiteY783" fmla="*/ 488021 h 2468044"/>
                <a:gd name="connsiteX784" fmla="*/ 122937 w 1906136"/>
                <a:gd name="connsiteY784" fmla="*/ 502612 h 2468044"/>
                <a:gd name="connsiteX785" fmla="*/ 106172 w 1906136"/>
                <a:gd name="connsiteY785" fmla="*/ 515340 h 2468044"/>
                <a:gd name="connsiteX786" fmla="*/ 88477 w 1906136"/>
                <a:gd name="connsiteY786" fmla="*/ 527137 h 2468044"/>
                <a:gd name="connsiteX787" fmla="*/ 69850 w 1906136"/>
                <a:gd name="connsiteY787" fmla="*/ 537692 h 2468044"/>
                <a:gd name="connsiteX788" fmla="*/ 54328 w 1906136"/>
                <a:gd name="connsiteY788" fmla="*/ 549179 h 2468044"/>
                <a:gd name="connsiteX789" fmla="*/ 41910 w 1906136"/>
                <a:gd name="connsiteY789" fmla="*/ 561907 h 2468044"/>
                <a:gd name="connsiteX790" fmla="*/ 37874 w 1906136"/>
                <a:gd name="connsiteY790" fmla="*/ 561907 h 2468044"/>
                <a:gd name="connsiteX791" fmla="*/ 37874 w 1906136"/>
                <a:gd name="connsiteY791" fmla="*/ 565011 h 2468044"/>
                <a:gd name="connsiteX792" fmla="*/ 48430 w 1906136"/>
                <a:gd name="connsiteY792" fmla="*/ 561907 h 2468044"/>
                <a:gd name="connsiteX793" fmla="*/ 65194 w 1906136"/>
                <a:gd name="connsiteY793" fmla="*/ 554456 h 2468044"/>
                <a:gd name="connsiteX794" fmla="*/ 86925 w 1906136"/>
                <a:gd name="connsiteY794" fmla="*/ 543901 h 2468044"/>
                <a:gd name="connsiteX795" fmla="*/ 108656 w 1906136"/>
                <a:gd name="connsiteY795" fmla="*/ 530241 h 2468044"/>
                <a:gd name="connsiteX796" fmla="*/ 130387 w 1906136"/>
                <a:gd name="connsiteY796" fmla="*/ 515650 h 2468044"/>
                <a:gd name="connsiteX797" fmla="*/ 152118 w 1906136"/>
                <a:gd name="connsiteY797" fmla="*/ 502922 h 2468044"/>
                <a:gd name="connsiteX798" fmla="*/ 169814 w 1906136"/>
                <a:gd name="connsiteY798" fmla="*/ 492367 h 2468044"/>
                <a:gd name="connsiteX799" fmla="*/ 184405 w 1906136"/>
                <a:gd name="connsiteY799" fmla="*/ 480881 h 2468044"/>
                <a:gd name="connsiteX800" fmla="*/ 191545 w 1906136"/>
                <a:gd name="connsiteY800" fmla="*/ 473430 h 2468044"/>
                <a:gd name="connsiteX801" fmla="*/ 203032 w 1906136"/>
                <a:gd name="connsiteY801" fmla="*/ 456666 h 2468044"/>
                <a:gd name="connsiteX802" fmla="*/ 210172 w 1906136"/>
                <a:gd name="connsiteY802" fmla="*/ 438660 h 2468044"/>
                <a:gd name="connsiteX803" fmla="*/ 215449 w 1906136"/>
                <a:gd name="connsiteY803" fmla="*/ 421896 h 2468044"/>
                <a:gd name="connsiteX804" fmla="*/ 222590 w 1906136"/>
                <a:gd name="connsiteY804" fmla="*/ 406063 h 2468044"/>
                <a:gd name="connsiteX805" fmla="*/ 234076 w 1906136"/>
                <a:gd name="connsiteY805" fmla="*/ 391472 h 2468044"/>
                <a:gd name="connsiteX806" fmla="*/ 247736 w 1906136"/>
                <a:gd name="connsiteY806" fmla="*/ 379986 h 2468044"/>
                <a:gd name="connsiteX807" fmla="*/ 247736 w 1906136"/>
                <a:gd name="connsiteY807" fmla="*/ 376881 h 2468044"/>
                <a:gd name="connsiteX808" fmla="*/ 257049 w 1906136"/>
                <a:gd name="connsiteY808" fmla="*/ 376881 h 2468044"/>
                <a:gd name="connsiteX809" fmla="*/ 247736 w 1906136"/>
                <a:gd name="connsiteY809" fmla="*/ 392714 h 2468044"/>
                <a:gd name="connsiteX810" fmla="*/ 237181 w 1906136"/>
                <a:gd name="connsiteY810" fmla="*/ 407305 h 2468044"/>
                <a:gd name="connsiteX811" fmla="*/ 230040 w 1906136"/>
                <a:gd name="connsiteY811" fmla="*/ 424069 h 2468044"/>
                <a:gd name="connsiteX812" fmla="*/ 224763 w 1906136"/>
                <a:gd name="connsiteY812" fmla="*/ 440833 h 2468044"/>
                <a:gd name="connsiteX813" fmla="*/ 246494 w 1906136"/>
                <a:gd name="connsiteY813" fmla="*/ 435555 h 2468044"/>
                <a:gd name="connsiteX814" fmla="*/ 262016 w 1906136"/>
                <a:gd name="connsiteY814" fmla="*/ 426242 h 2468044"/>
                <a:gd name="connsiteX815" fmla="*/ 280643 w 1906136"/>
                <a:gd name="connsiteY815" fmla="*/ 416929 h 2468044"/>
                <a:gd name="connsiteX816" fmla="*/ 280643 w 1906136"/>
                <a:gd name="connsiteY816" fmla="*/ 392714 h 2468044"/>
                <a:gd name="connsiteX817" fmla="*/ 297407 w 1906136"/>
                <a:gd name="connsiteY817" fmla="*/ 394887 h 2468044"/>
                <a:gd name="connsiteX818" fmla="*/ 307962 w 1906136"/>
                <a:gd name="connsiteY818" fmla="*/ 400165 h 2468044"/>
                <a:gd name="connsiteX819" fmla="*/ 317276 w 1906136"/>
                <a:gd name="connsiteY819" fmla="*/ 407615 h 2468044"/>
                <a:gd name="connsiteX820" fmla="*/ 327831 w 1906136"/>
                <a:gd name="connsiteY820" fmla="*/ 413824 h 2468044"/>
                <a:gd name="connsiteX821" fmla="*/ 361048 w 1906136"/>
                <a:gd name="connsiteY821" fmla="*/ 413824 h 2468044"/>
                <a:gd name="connsiteX822" fmla="*/ 376571 w 1906136"/>
                <a:gd name="connsiteY822" fmla="*/ 422206 h 2468044"/>
                <a:gd name="connsiteX823" fmla="*/ 393335 w 1906136"/>
                <a:gd name="connsiteY823" fmla="*/ 436797 h 2468044"/>
                <a:gd name="connsiteX824" fmla="*/ 407926 w 1906136"/>
                <a:gd name="connsiteY824" fmla="*/ 449526 h 2468044"/>
                <a:gd name="connsiteX825" fmla="*/ 427794 w 1906136"/>
                <a:gd name="connsiteY825" fmla="*/ 458839 h 2468044"/>
                <a:gd name="connsiteX826" fmla="*/ 451699 w 1906136"/>
                <a:gd name="connsiteY826" fmla="*/ 464117 h 2468044"/>
                <a:gd name="connsiteX827" fmla="*/ 471567 w 1906136"/>
                <a:gd name="connsiteY827" fmla="*/ 473430 h 2468044"/>
                <a:gd name="connsiteX828" fmla="*/ 486158 w 1906136"/>
                <a:gd name="connsiteY828" fmla="*/ 486158 h 2468044"/>
                <a:gd name="connsiteX829" fmla="*/ 498576 w 1906136"/>
                <a:gd name="connsiteY829" fmla="*/ 502922 h 2468044"/>
                <a:gd name="connsiteX830" fmla="*/ 507889 w 1906136"/>
                <a:gd name="connsiteY830" fmla="*/ 519686 h 2468044"/>
                <a:gd name="connsiteX831" fmla="*/ 519376 w 1906136"/>
                <a:gd name="connsiteY831" fmla="*/ 536450 h 2468044"/>
                <a:gd name="connsiteX832" fmla="*/ 531794 w 1906136"/>
                <a:gd name="connsiteY832" fmla="*/ 550110 h 2468044"/>
                <a:gd name="connsiteX833" fmla="*/ 527758 w 1906136"/>
                <a:gd name="connsiteY833" fmla="*/ 574325 h 2468044"/>
                <a:gd name="connsiteX834" fmla="*/ 539244 w 1906136"/>
                <a:gd name="connsiteY834" fmla="*/ 579602 h 2468044"/>
                <a:gd name="connsiteX835" fmla="*/ 546385 w 1906136"/>
                <a:gd name="connsiteY835" fmla="*/ 588916 h 2468044"/>
                <a:gd name="connsiteX836" fmla="*/ 551662 w 1906136"/>
                <a:gd name="connsiteY836" fmla="*/ 600402 h 2468044"/>
                <a:gd name="connsiteX837" fmla="*/ 554767 w 1906136"/>
                <a:gd name="connsiteY837" fmla="*/ 613131 h 2468044"/>
                <a:gd name="connsiteX838" fmla="*/ 560976 w 1906136"/>
                <a:gd name="connsiteY838" fmla="*/ 625859 h 2468044"/>
                <a:gd name="connsiteX839" fmla="*/ 568116 w 1906136"/>
                <a:gd name="connsiteY839" fmla="*/ 637345 h 2468044"/>
                <a:gd name="connsiteX840" fmla="*/ 576498 w 1906136"/>
                <a:gd name="connsiteY840" fmla="*/ 645727 h 2468044"/>
                <a:gd name="connsiteX841" fmla="*/ 591089 w 1906136"/>
                <a:gd name="connsiteY841" fmla="*/ 651005 h 2468044"/>
                <a:gd name="connsiteX842" fmla="*/ 587984 w 1906136"/>
                <a:gd name="connsiteY842" fmla="*/ 653178 h 2468044"/>
                <a:gd name="connsiteX843" fmla="*/ 583949 w 1906136"/>
                <a:gd name="connsiteY843" fmla="*/ 653178 h 2468044"/>
                <a:gd name="connsiteX844" fmla="*/ 580844 w 1906136"/>
                <a:gd name="connsiteY844" fmla="*/ 653178 h 2468044"/>
                <a:gd name="connsiteX845" fmla="*/ 576808 w 1906136"/>
                <a:gd name="connsiteY845" fmla="*/ 651005 h 2468044"/>
                <a:gd name="connsiteX846" fmla="*/ 568426 w 1906136"/>
                <a:gd name="connsiteY846" fmla="*/ 651005 h 2468044"/>
                <a:gd name="connsiteX847" fmla="*/ 576808 w 1906136"/>
                <a:gd name="connsiteY847" fmla="*/ 669942 h 2468044"/>
                <a:gd name="connsiteX848" fmla="*/ 588295 w 1906136"/>
                <a:gd name="connsiteY848" fmla="*/ 686706 h 2468044"/>
                <a:gd name="connsiteX849" fmla="*/ 600713 w 1906136"/>
                <a:gd name="connsiteY849" fmla="*/ 702539 h 2468044"/>
                <a:gd name="connsiteX850" fmla="*/ 604748 w 1906136"/>
                <a:gd name="connsiteY850" fmla="*/ 704712 h 2468044"/>
                <a:gd name="connsiteX851" fmla="*/ 605680 w 1906136"/>
                <a:gd name="connsiteY851" fmla="*/ 704712 h 2468044"/>
                <a:gd name="connsiteX852" fmla="*/ 605680 w 1906136"/>
                <a:gd name="connsiteY852" fmla="*/ 706885 h 2468044"/>
                <a:gd name="connsiteX853" fmla="*/ 607853 w 1906136"/>
                <a:gd name="connsiteY853" fmla="*/ 706885 h 2468044"/>
                <a:gd name="connsiteX854" fmla="*/ 613130 w 1906136"/>
                <a:gd name="connsiteY854" fmla="*/ 706885 h 2468044"/>
                <a:gd name="connsiteX855" fmla="*/ 619339 w 1906136"/>
                <a:gd name="connsiteY855" fmla="*/ 706885 h 2468044"/>
                <a:gd name="connsiteX856" fmla="*/ 620271 w 1906136"/>
                <a:gd name="connsiteY856" fmla="*/ 704712 h 2468044"/>
                <a:gd name="connsiteX857" fmla="*/ 624306 w 1906136"/>
                <a:gd name="connsiteY857" fmla="*/ 702539 h 2468044"/>
                <a:gd name="connsiteX858" fmla="*/ 626480 w 1906136"/>
                <a:gd name="connsiteY858" fmla="*/ 701608 h 2468044"/>
                <a:gd name="connsiteX859" fmla="*/ 626480 w 1906136"/>
                <a:gd name="connsiteY859" fmla="*/ 699434 h 2468044"/>
                <a:gd name="connsiteX860" fmla="*/ 627411 w 1906136"/>
                <a:gd name="connsiteY860" fmla="*/ 699434 h 2468044"/>
                <a:gd name="connsiteX861" fmla="*/ 627411 w 1906136"/>
                <a:gd name="connsiteY861" fmla="*/ 695088 h 2468044"/>
                <a:gd name="connsiteX862" fmla="*/ 622133 w 1906136"/>
                <a:gd name="connsiteY862" fmla="*/ 687638 h 2468044"/>
                <a:gd name="connsiteX863" fmla="*/ 614993 w 1906136"/>
                <a:gd name="connsiteY863" fmla="*/ 682360 h 2468044"/>
                <a:gd name="connsiteX864" fmla="*/ 607853 w 1906136"/>
                <a:gd name="connsiteY864" fmla="*/ 677082 h 2468044"/>
                <a:gd name="connsiteX865" fmla="*/ 600713 w 1906136"/>
                <a:gd name="connsiteY865" fmla="*/ 671805 h 2468044"/>
                <a:gd name="connsiteX866" fmla="*/ 600713 w 1906136"/>
                <a:gd name="connsiteY866" fmla="*/ 662491 h 2468044"/>
                <a:gd name="connsiteX867" fmla="*/ 617477 w 1906136"/>
                <a:gd name="connsiteY867" fmla="*/ 673047 h 2468044"/>
                <a:gd name="connsiteX868" fmla="*/ 632068 w 1906136"/>
                <a:gd name="connsiteY868" fmla="*/ 687638 h 2468044"/>
                <a:gd name="connsiteX869" fmla="*/ 644485 w 1906136"/>
                <a:gd name="connsiteY869" fmla="*/ 702228 h 2468044"/>
                <a:gd name="connsiteX870" fmla="*/ 644485 w 1906136"/>
                <a:gd name="connsiteY870" fmla="*/ 723339 h 2468044"/>
                <a:gd name="connsiteX871" fmla="*/ 642312 w 1906136"/>
                <a:gd name="connsiteY871" fmla="*/ 718992 h 2468044"/>
                <a:gd name="connsiteX872" fmla="*/ 639208 w 1906136"/>
                <a:gd name="connsiteY872" fmla="*/ 715888 h 2468044"/>
                <a:gd name="connsiteX873" fmla="*/ 637035 w 1906136"/>
                <a:gd name="connsiteY873" fmla="*/ 711542 h 2468044"/>
                <a:gd name="connsiteX874" fmla="*/ 633930 w 1906136"/>
                <a:gd name="connsiteY874" fmla="*/ 709369 h 2468044"/>
                <a:gd name="connsiteX875" fmla="*/ 629894 w 1906136"/>
                <a:gd name="connsiteY875" fmla="*/ 709369 h 2468044"/>
                <a:gd name="connsiteX876" fmla="*/ 626790 w 1906136"/>
                <a:gd name="connsiteY876" fmla="*/ 709369 h 2468044"/>
                <a:gd name="connsiteX877" fmla="*/ 622754 w 1906136"/>
                <a:gd name="connsiteY877" fmla="*/ 709369 h 2468044"/>
                <a:gd name="connsiteX878" fmla="*/ 617477 w 1906136"/>
                <a:gd name="connsiteY878" fmla="*/ 711542 h 2468044"/>
                <a:gd name="connsiteX879" fmla="*/ 615304 w 1906136"/>
                <a:gd name="connsiteY879" fmla="*/ 723028 h 2468044"/>
                <a:gd name="connsiteX880" fmla="*/ 613130 w 1906136"/>
                <a:gd name="connsiteY880" fmla="*/ 741034 h 2468044"/>
                <a:gd name="connsiteX881" fmla="*/ 613130 w 1906136"/>
                <a:gd name="connsiteY881" fmla="*/ 763076 h 2468044"/>
                <a:gd name="connsiteX882" fmla="*/ 613130 w 1906136"/>
                <a:gd name="connsiteY882" fmla="*/ 787291 h 2468044"/>
                <a:gd name="connsiteX883" fmla="*/ 613130 w 1906136"/>
                <a:gd name="connsiteY883" fmla="*/ 807159 h 2468044"/>
                <a:gd name="connsiteX884" fmla="*/ 612199 w 1906136"/>
                <a:gd name="connsiteY884" fmla="*/ 821750 h 2468044"/>
                <a:gd name="connsiteX885" fmla="*/ 612199 w 1906136"/>
                <a:gd name="connsiteY885" fmla="*/ 829201 h 2468044"/>
                <a:gd name="connsiteX886" fmla="*/ 613130 w 1906136"/>
                <a:gd name="connsiteY886" fmla="*/ 859624 h 2468044"/>
                <a:gd name="connsiteX887" fmla="*/ 617166 w 1906136"/>
                <a:gd name="connsiteY887" fmla="*/ 881666 h 2468044"/>
                <a:gd name="connsiteX888" fmla="*/ 622444 w 1906136"/>
                <a:gd name="connsiteY888" fmla="*/ 898430 h 2468044"/>
                <a:gd name="connsiteX889" fmla="*/ 629584 w 1906136"/>
                <a:gd name="connsiteY889" fmla="*/ 911158 h 2468044"/>
                <a:gd name="connsiteX890" fmla="*/ 641071 w 1906136"/>
                <a:gd name="connsiteY890" fmla="*/ 922645 h 2468044"/>
                <a:gd name="connsiteX891" fmla="*/ 651626 w 1906136"/>
                <a:gd name="connsiteY891" fmla="*/ 935373 h 2468044"/>
                <a:gd name="connsiteX892" fmla="*/ 664043 w 1906136"/>
                <a:gd name="connsiteY892" fmla="*/ 953379 h 2468044"/>
                <a:gd name="connsiteX893" fmla="*/ 669321 w 1906136"/>
                <a:gd name="connsiteY893" fmla="*/ 964866 h 2468044"/>
                <a:gd name="connsiteX894" fmla="*/ 673357 w 1906136"/>
                <a:gd name="connsiteY894" fmla="*/ 975421 h 2468044"/>
                <a:gd name="connsiteX895" fmla="*/ 680497 w 1906136"/>
                <a:gd name="connsiteY895" fmla="*/ 984734 h 2468044"/>
                <a:gd name="connsiteX896" fmla="*/ 691052 w 1906136"/>
                <a:gd name="connsiteY896" fmla="*/ 992185 h 2468044"/>
                <a:gd name="connsiteX897" fmla="*/ 704712 w 1906136"/>
                <a:gd name="connsiteY897" fmla="*/ 997462 h 2468044"/>
                <a:gd name="connsiteX898" fmla="*/ 715267 w 1906136"/>
                <a:gd name="connsiteY898" fmla="*/ 1003671 h 2468044"/>
                <a:gd name="connsiteX899" fmla="*/ 724580 w 1906136"/>
                <a:gd name="connsiteY899" fmla="*/ 1014226 h 2468044"/>
                <a:gd name="connsiteX900" fmla="*/ 731721 w 1906136"/>
                <a:gd name="connsiteY900" fmla="*/ 1026955 h 2468044"/>
                <a:gd name="connsiteX901" fmla="*/ 734825 w 1906136"/>
                <a:gd name="connsiteY901" fmla="*/ 1041546 h 2468044"/>
                <a:gd name="connsiteX902" fmla="*/ 741034 w 1906136"/>
                <a:gd name="connsiteY902" fmla="*/ 1054274 h 2468044"/>
                <a:gd name="connsiteX903" fmla="*/ 747243 w 1906136"/>
                <a:gd name="connsiteY903" fmla="*/ 1065761 h 2468044"/>
                <a:gd name="connsiteX904" fmla="*/ 760903 w 1906136"/>
                <a:gd name="connsiteY904" fmla="*/ 1075074 h 2468044"/>
                <a:gd name="connsiteX905" fmla="*/ 758729 w 1906136"/>
                <a:gd name="connsiteY905" fmla="*/ 1076005 h 2468044"/>
                <a:gd name="connsiteX906" fmla="*/ 758729 w 1906136"/>
                <a:gd name="connsiteY906" fmla="*/ 1078178 h 2468044"/>
                <a:gd name="connsiteX907" fmla="*/ 758729 w 1906136"/>
                <a:gd name="connsiteY907" fmla="*/ 1080351 h 2468044"/>
                <a:gd name="connsiteX908" fmla="*/ 756556 w 1906136"/>
                <a:gd name="connsiteY908" fmla="*/ 1080351 h 2468044"/>
                <a:gd name="connsiteX909" fmla="*/ 754383 w 1906136"/>
                <a:gd name="connsiteY909" fmla="*/ 1080351 h 2468044"/>
                <a:gd name="connsiteX910" fmla="*/ 751279 w 1906136"/>
                <a:gd name="connsiteY910" fmla="*/ 1082525 h 2468044"/>
                <a:gd name="connsiteX911" fmla="*/ 760592 w 1906136"/>
                <a:gd name="connsiteY911" fmla="*/ 1095253 h 2468044"/>
                <a:gd name="connsiteX912" fmla="*/ 771147 w 1906136"/>
                <a:gd name="connsiteY912" fmla="*/ 1102704 h 2468044"/>
                <a:gd name="connsiteX913" fmla="*/ 782634 w 1906136"/>
                <a:gd name="connsiteY913" fmla="*/ 1110154 h 2468044"/>
                <a:gd name="connsiteX914" fmla="*/ 791016 w 1906136"/>
                <a:gd name="connsiteY914" fmla="*/ 1119468 h 2468044"/>
                <a:gd name="connsiteX915" fmla="*/ 797225 w 1906136"/>
                <a:gd name="connsiteY915" fmla="*/ 1130023 h 2468044"/>
                <a:gd name="connsiteX916" fmla="*/ 800329 w 1906136"/>
                <a:gd name="connsiteY916" fmla="*/ 1142751 h 2468044"/>
                <a:gd name="connsiteX917" fmla="*/ 804365 w 1906136"/>
                <a:gd name="connsiteY917" fmla="*/ 1155479 h 2468044"/>
                <a:gd name="connsiteX918" fmla="*/ 809643 w 1906136"/>
                <a:gd name="connsiteY918" fmla="*/ 1155479 h 2468044"/>
                <a:gd name="connsiteX919" fmla="*/ 811816 w 1906136"/>
                <a:gd name="connsiteY919" fmla="*/ 1155479 h 2468044"/>
                <a:gd name="connsiteX920" fmla="*/ 812747 w 1906136"/>
                <a:gd name="connsiteY920" fmla="*/ 1155479 h 2468044"/>
                <a:gd name="connsiteX921" fmla="*/ 814920 w 1906136"/>
                <a:gd name="connsiteY921" fmla="*/ 1155479 h 2468044"/>
                <a:gd name="connsiteX922" fmla="*/ 817093 w 1906136"/>
                <a:gd name="connsiteY922" fmla="*/ 1155479 h 2468044"/>
                <a:gd name="connsiteX923" fmla="*/ 820198 w 1906136"/>
                <a:gd name="connsiteY923" fmla="*/ 1155479 h 2468044"/>
                <a:gd name="connsiteX924" fmla="*/ 822371 w 1906136"/>
                <a:gd name="connsiteY924" fmla="*/ 1159826 h 2468044"/>
                <a:gd name="connsiteX925" fmla="*/ 822371 w 1906136"/>
                <a:gd name="connsiteY925" fmla="*/ 1162930 h 2468044"/>
                <a:gd name="connsiteX926" fmla="*/ 824544 w 1906136"/>
                <a:gd name="connsiteY926" fmla="*/ 1169139 h 2468044"/>
                <a:gd name="connsiteX927" fmla="*/ 824544 w 1906136"/>
                <a:gd name="connsiteY927" fmla="*/ 1176590 h 2468044"/>
                <a:gd name="connsiteX928" fmla="*/ 827648 w 1906136"/>
                <a:gd name="connsiteY928" fmla="*/ 1174417 h 2468044"/>
                <a:gd name="connsiteX929" fmla="*/ 827648 w 1906136"/>
                <a:gd name="connsiteY929" fmla="*/ 1172243 h 2468044"/>
                <a:gd name="connsiteX930" fmla="*/ 829822 w 1906136"/>
                <a:gd name="connsiteY930" fmla="*/ 1170070 h 2468044"/>
                <a:gd name="connsiteX931" fmla="*/ 831995 w 1906136"/>
                <a:gd name="connsiteY931" fmla="*/ 1166966 h 2468044"/>
                <a:gd name="connsiteX932" fmla="*/ 831995 w 1906136"/>
                <a:gd name="connsiteY932" fmla="*/ 1159515 h 2468044"/>
                <a:gd name="connsiteX933" fmla="*/ 827959 w 1906136"/>
                <a:gd name="connsiteY933" fmla="*/ 1148960 h 2468044"/>
                <a:gd name="connsiteX934" fmla="*/ 819577 w 1906136"/>
                <a:gd name="connsiteY934" fmla="*/ 1132196 h 2468044"/>
                <a:gd name="connsiteX935" fmla="*/ 808090 w 1906136"/>
                <a:gd name="connsiteY935" fmla="*/ 1113259 h 2468044"/>
                <a:gd name="connsiteX936" fmla="*/ 797535 w 1906136"/>
                <a:gd name="connsiteY936" fmla="*/ 1095253 h 2468044"/>
                <a:gd name="connsiteX937" fmla="*/ 783876 w 1906136"/>
                <a:gd name="connsiteY937" fmla="*/ 1076316 h 2468044"/>
                <a:gd name="connsiteX938" fmla="*/ 773320 w 1906136"/>
                <a:gd name="connsiteY938" fmla="*/ 1061725 h 2468044"/>
                <a:gd name="connsiteX939" fmla="*/ 761834 w 1906136"/>
                <a:gd name="connsiteY939" fmla="*/ 1048996 h 2468044"/>
                <a:gd name="connsiteX940" fmla="*/ 756556 w 1906136"/>
                <a:gd name="connsiteY940" fmla="*/ 1041546 h 2468044"/>
                <a:gd name="connsiteX941" fmla="*/ 756556 w 1906136"/>
                <a:gd name="connsiteY941" fmla="*/ 1021677 h 2468044"/>
                <a:gd name="connsiteX942" fmla="*/ 760592 w 1906136"/>
                <a:gd name="connsiteY942" fmla="*/ 1023850 h 2468044"/>
                <a:gd name="connsiteX943" fmla="*/ 763697 w 1906136"/>
                <a:gd name="connsiteY943" fmla="*/ 1026955 h 2468044"/>
                <a:gd name="connsiteX944" fmla="*/ 767732 w 1906136"/>
                <a:gd name="connsiteY944" fmla="*/ 1031301 h 2468044"/>
                <a:gd name="connsiteX945" fmla="*/ 776114 w 1906136"/>
                <a:gd name="connsiteY945" fmla="*/ 1036578 h 2468044"/>
                <a:gd name="connsiteX946" fmla="*/ 782323 w 1906136"/>
                <a:gd name="connsiteY946" fmla="*/ 1048065 h 2468044"/>
                <a:gd name="connsiteX947" fmla="*/ 785428 w 1906136"/>
                <a:gd name="connsiteY947" fmla="*/ 1058620 h 2468044"/>
                <a:gd name="connsiteX948" fmla="*/ 789464 w 1906136"/>
                <a:gd name="connsiteY948" fmla="*/ 1069175 h 2468044"/>
                <a:gd name="connsiteX949" fmla="*/ 796604 w 1906136"/>
                <a:gd name="connsiteY949" fmla="*/ 1078489 h 2468044"/>
                <a:gd name="connsiteX950" fmla="*/ 797535 w 1906136"/>
                <a:gd name="connsiteY950" fmla="*/ 1080662 h 2468044"/>
                <a:gd name="connsiteX951" fmla="*/ 803744 w 1906136"/>
                <a:gd name="connsiteY951" fmla="*/ 1082835 h 2468044"/>
                <a:gd name="connsiteX952" fmla="*/ 806849 w 1906136"/>
                <a:gd name="connsiteY952" fmla="*/ 1082835 h 2468044"/>
                <a:gd name="connsiteX953" fmla="*/ 812126 w 1906136"/>
                <a:gd name="connsiteY953" fmla="*/ 1083766 h 2468044"/>
                <a:gd name="connsiteX954" fmla="*/ 816162 w 1906136"/>
                <a:gd name="connsiteY954" fmla="*/ 1085939 h 2468044"/>
                <a:gd name="connsiteX955" fmla="*/ 833857 w 1906136"/>
                <a:gd name="connsiteY955" fmla="*/ 1112327 h 2468044"/>
                <a:gd name="connsiteX956" fmla="*/ 852484 w 1906136"/>
                <a:gd name="connsiteY956" fmla="*/ 1137473 h 2468044"/>
                <a:gd name="connsiteX957" fmla="*/ 870179 w 1906136"/>
                <a:gd name="connsiteY957" fmla="*/ 1161688 h 2468044"/>
                <a:gd name="connsiteX958" fmla="*/ 890048 w 1906136"/>
                <a:gd name="connsiteY958" fmla="*/ 1183730 h 2468044"/>
                <a:gd name="connsiteX959" fmla="*/ 882908 w 1906136"/>
                <a:gd name="connsiteY959" fmla="*/ 1206703 h 2468044"/>
                <a:gd name="connsiteX960" fmla="*/ 886944 w 1906136"/>
                <a:gd name="connsiteY960" fmla="*/ 1211049 h 2468044"/>
                <a:gd name="connsiteX961" fmla="*/ 894084 w 1906136"/>
                <a:gd name="connsiteY961" fmla="*/ 1218500 h 2468044"/>
                <a:gd name="connsiteX962" fmla="*/ 901224 w 1906136"/>
                <a:gd name="connsiteY962" fmla="*/ 1227813 h 2468044"/>
                <a:gd name="connsiteX963" fmla="*/ 910537 w 1906136"/>
                <a:gd name="connsiteY963" fmla="*/ 1235264 h 2468044"/>
                <a:gd name="connsiteX964" fmla="*/ 915815 w 1906136"/>
                <a:gd name="connsiteY964" fmla="*/ 1242715 h 2468044"/>
                <a:gd name="connsiteX965" fmla="*/ 918919 w 1906136"/>
                <a:gd name="connsiteY965" fmla="*/ 1243646 h 2468044"/>
                <a:gd name="connsiteX966" fmla="*/ 939719 w 1906136"/>
                <a:gd name="connsiteY966" fmla="*/ 1240541 h 2468044"/>
                <a:gd name="connsiteX967" fmla="*/ 940651 w 1906136"/>
                <a:gd name="connsiteY967" fmla="*/ 1242715 h 2468044"/>
                <a:gd name="connsiteX968" fmla="*/ 944686 w 1906136"/>
                <a:gd name="connsiteY968" fmla="*/ 1245819 h 2468044"/>
                <a:gd name="connsiteX969" fmla="*/ 947791 w 1906136"/>
                <a:gd name="connsiteY969" fmla="*/ 1250165 h 2468044"/>
                <a:gd name="connsiteX970" fmla="*/ 951827 w 1906136"/>
                <a:gd name="connsiteY970" fmla="*/ 1253270 h 2468044"/>
                <a:gd name="connsiteX971" fmla="*/ 954931 w 1906136"/>
                <a:gd name="connsiteY971" fmla="*/ 1256374 h 2468044"/>
                <a:gd name="connsiteX972" fmla="*/ 978835 w 1906136"/>
                <a:gd name="connsiteY972" fmla="*/ 1260720 h 2468044"/>
                <a:gd name="connsiteX973" fmla="*/ 981940 w 1906136"/>
                <a:gd name="connsiteY973" fmla="*/ 1262894 h 2468044"/>
                <a:gd name="connsiteX974" fmla="*/ 985976 w 1906136"/>
                <a:gd name="connsiteY974" fmla="*/ 1265998 h 2468044"/>
                <a:gd name="connsiteX975" fmla="*/ 991253 w 1906136"/>
                <a:gd name="connsiteY975" fmla="*/ 1271276 h 2468044"/>
                <a:gd name="connsiteX976" fmla="*/ 995289 w 1906136"/>
                <a:gd name="connsiteY976" fmla="*/ 1275622 h 2468044"/>
                <a:gd name="connsiteX977" fmla="*/ 998394 w 1906136"/>
                <a:gd name="connsiteY977" fmla="*/ 1278726 h 2468044"/>
                <a:gd name="connsiteX978" fmla="*/ 1002429 w 1906136"/>
                <a:gd name="connsiteY978" fmla="*/ 1280899 h 2468044"/>
                <a:gd name="connsiteX979" fmla="*/ 1010811 w 1906136"/>
                <a:gd name="connsiteY979" fmla="*/ 1283073 h 2468044"/>
                <a:gd name="connsiteX980" fmla="*/ 1017952 w 1906136"/>
                <a:gd name="connsiteY980" fmla="*/ 1278726 h 2468044"/>
                <a:gd name="connsiteX981" fmla="*/ 1024161 w 1906136"/>
                <a:gd name="connsiteY981" fmla="*/ 1275622 h 2468044"/>
                <a:gd name="connsiteX982" fmla="*/ 1031301 w 1906136"/>
                <a:gd name="connsiteY982" fmla="*/ 1271276 h 2468044"/>
                <a:gd name="connsiteX983" fmla="*/ 1041856 w 1906136"/>
                <a:gd name="connsiteY983" fmla="*/ 1271276 h 2468044"/>
                <a:gd name="connsiteX984" fmla="*/ 1058620 w 1906136"/>
                <a:gd name="connsiteY984" fmla="*/ 1278726 h 2468044"/>
                <a:gd name="connsiteX985" fmla="*/ 1069175 w 1906136"/>
                <a:gd name="connsiteY985" fmla="*/ 1288040 h 2468044"/>
                <a:gd name="connsiteX986" fmla="*/ 1081593 w 1906136"/>
                <a:gd name="connsiteY986" fmla="*/ 1297353 h 2468044"/>
                <a:gd name="connsiteX987" fmla="*/ 1102393 w 1906136"/>
                <a:gd name="connsiteY987" fmla="*/ 1304804 h 2468044"/>
                <a:gd name="connsiteX988" fmla="*/ 1117915 w 1906136"/>
                <a:gd name="connsiteY988" fmla="*/ 1310081 h 2468044"/>
                <a:gd name="connsiteX989" fmla="*/ 1132506 w 1906136"/>
                <a:gd name="connsiteY989" fmla="*/ 1314428 h 2468044"/>
                <a:gd name="connsiteX990" fmla="*/ 1141820 w 1906136"/>
                <a:gd name="connsiteY990" fmla="*/ 1317532 h 2468044"/>
                <a:gd name="connsiteX991" fmla="*/ 1151133 w 1906136"/>
                <a:gd name="connsiteY991" fmla="*/ 1326845 h 2468044"/>
                <a:gd name="connsiteX992" fmla="*/ 1159515 w 1906136"/>
                <a:gd name="connsiteY992" fmla="*/ 1339574 h 2468044"/>
                <a:gd name="connsiteX993" fmla="*/ 1168828 w 1906136"/>
                <a:gd name="connsiteY993" fmla="*/ 1361615 h 2468044"/>
                <a:gd name="connsiteX994" fmla="*/ 1180315 w 1906136"/>
                <a:gd name="connsiteY994" fmla="*/ 1364720 h 2468044"/>
                <a:gd name="connsiteX995" fmla="*/ 1195837 w 1906136"/>
                <a:gd name="connsiteY995" fmla="*/ 1372171 h 2468044"/>
                <a:gd name="connsiteX996" fmla="*/ 1212601 w 1906136"/>
                <a:gd name="connsiteY996" fmla="*/ 1381484 h 2468044"/>
                <a:gd name="connsiteX997" fmla="*/ 1229365 w 1906136"/>
                <a:gd name="connsiteY997" fmla="*/ 1390797 h 2468044"/>
                <a:gd name="connsiteX998" fmla="*/ 1238679 w 1906136"/>
                <a:gd name="connsiteY998" fmla="*/ 1398248 h 2468044"/>
                <a:gd name="connsiteX999" fmla="*/ 1241783 w 1906136"/>
                <a:gd name="connsiteY999" fmla="*/ 1396075 h 2468044"/>
                <a:gd name="connsiteX1000" fmla="*/ 1243956 w 1906136"/>
                <a:gd name="connsiteY1000" fmla="*/ 1396075 h 2468044"/>
                <a:gd name="connsiteX1001" fmla="*/ 1244888 w 1906136"/>
                <a:gd name="connsiteY1001" fmla="*/ 1396075 h 2468044"/>
                <a:gd name="connsiteX1002" fmla="*/ 1247061 w 1906136"/>
                <a:gd name="connsiteY1002" fmla="*/ 1393902 h 2468044"/>
                <a:gd name="connsiteX1003" fmla="*/ 1249234 w 1906136"/>
                <a:gd name="connsiteY1003" fmla="*/ 1393902 h 2468044"/>
                <a:gd name="connsiteX1004" fmla="*/ 1251407 w 1906136"/>
                <a:gd name="connsiteY1004" fmla="*/ 1390797 h 2468044"/>
                <a:gd name="connsiteX1005" fmla="*/ 1251407 w 1906136"/>
                <a:gd name="connsiteY1005" fmla="*/ 1388624 h 2468044"/>
                <a:gd name="connsiteX1006" fmla="*/ 1251407 w 1906136"/>
                <a:gd name="connsiteY1006" fmla="*/ 1385520 h 2468044"/>
                <a:gd name="connsiteX1007" fmla="*/ 1249234 w 1906136"/>
                <a:gd name="connsiteY1007" fmla="*/ 1381173 h 2468044"/>
                <a:gd name="connsiteX1008" fmla="*/ 1252338 w 1906136"/>
                <a:gd name="connsiteY1008" fmla="*/ 1379000 h 2468044"/>
                <a:gd name="connsiteX1009" fmla="*/ 1254511 w 1906136"/>
                <a:gd name="connsiteY1009" fmla="*/ 1378069 h 2468044"/>
                <a:gd name="connsiteX1010" fmla="*/ 1256684 w 1906136"/>
                <a:gd name="connsiteY1010" fmla="*/ 1375896 h 2468044"/>
                <a:gd name="connsiteX1011" fmla="*/ 1258858 w 1906136"/>
                <a:gd name="connsiteY1011" fmla="*/ 1373723 h 2468044"/>
                <a:gd name="connsiteX1012" fmla="*/ 1265998 w 1906136"/>
                <a:gd name="connsiteY1012" fmla="*/ 1373723 h 2468044"/>
                <a:gd name="connsiteX1013" fmla="*/ 1273138 w 1906136"/>
                <a:gd name="connsiteY1013" fmla="*/ 1385209 h 2468044"/>
                <a:gd name="connsiteX1014" fmla="*/ 1280278 w 1906136"/>
                <a:gd name="connsiteY1014" fmla="*/ 1395764 h 2468044"/>
                <a:gd name="connsiteX1015" fmla="*/ 1285556 w 1906136"/>
                <a:gd name="connsiteY1015" fmla="*/ 1405078 h 2468044"/>
                <a:gd name="connsiteX1016" fmla="*/ 1287729 w 1906136"/>
                <a:gd name="connsiteY1016" fmla="*/ 1419669 h 2468044"/>
                <a:gd name="connsiteX1017" fmla="*/ 1287729 w 1906136"/>
                <a:gd name="connsiteY1017" fmla="*/ 1434260 h 2468044"/>
                <a:gd name="connsiteX1018" fmla="*/ 1288660 w 1906136"/>
                <a:gd name="connsiteY1018" fmla="*/ 1444815 h 2468044"/>
                <a:gd name="connsiteX1019" fmla="*/ 1276243 w 1906136"/>
                <a:gd name="connsiteY1019" fmla="*/ 1459406 h 2468044"/>
                <a:gd name="connsiteX1020" fmla="*/ 1261652 w 1906136"/>
                <a:gd name="connsiteY1020" fmla="*/ 1472134 h 2468044"/>
                <a:gd name="connsiteX1021" fmla="*/ 1249234 w 1906136"/>
                <a:gd name="connsiteY1021" fmla="*/ 1485794 h 2468044"/>
                <a:gd name="connsiteX1022" fmla="*/ 1242094 w 1906136"/>
                <a:gd name="connsiteY1022" fmla="*/ 1501626 h 2468044"/>
                <a:gd name="connsiteX1023" fmla="*/ 1236816 w 1906136"/>
                <a:gd name="connsiteY1023" fmla="*/ 1518390 h 2468044"/>
                <a:gd name="connsiteX1024" fmla="*/ 1229676 w 1906136"/>
                <a:gd name="connsiteY1024" fmla="*/ 1535155 h 2468044"/>
                <a:gd name="connsiteX1025" fmla="*/ 1234953 w 1906136"/>
                <a:gd name="connsiteY1025" fmla="*/ 1537328 h 2468044"/>
                <a:gd name="connsiteX1026" fmla="*/ 1240231 w 1906136"/>
                <a:gd name="connsiteY1026" fmla="*/ 1537328 h 2468044"/>
                <a:gd name="connsiteX1027" fmla="*/ 1245508 w 1906136"/>
                <a:gd name="connsiteY1027" fmla="*/ 1538259 h 2468044"/>
                <a:gd name="connsiteX1028" fmla="*/ 1254822 w 1906136"/>
                <a:gd name="connsiteY1028" fmla="*/ 1538259 h 2468044"/>
                <a:gd name="connsiteX1029" fmla="*/ 1254822 w 1906136"/>
                <a:gd name="connsiteY1029" fmla="*/ 1542605 h 2468044"/>
                <a:gd name="connsiteX1030" fmla="*/ 1245508 w 1906136"/>
                <a:gd name="connsiteY1030" fmla="*/ 1547883 h 2468044"/>
                <a:gd name="connsiteX1031" fmla="*/ 1239300 w 1906136"/>
                <a:gd name="connsiteY1031" fmla="*/ 1553160 h 2468044"/>
                <a:gd name="connsiteX1032" fmla="*/ 1229986 w 1906136"/>
                <a:gd name="connsiteY1032" fmla="*/ 1558438 h 2468044"/>
                <a:gd name="connsiteX1033" fmla="*/ 1229986 w 1906136"/>
                <a:gd name="connsiteY1033" fmla="*/ 1565889 h 2468044"/>
                <a:gd name="connsiteX1034" fmla="*/ 1229986 w 1906136"/>
                <a:gd name="connsiteY1034" fmla="*/ 1573339 h 2468044"/>
                <a:gd name="connsiteX1035" fmla="*/ 1229986 w 1906136"/>
                <a:gd name="connsiteY1035" fmla="*/ 1579548 h 2468044"/>
                <a:gd name="connsiteX1036" fmla="*/ 1225950 w 1906136"/>
                <a:gd name="connsiteY1036" fmla="*/ 1586999 h 2468044"/>
                <a:gd name="connsiteX1037" fmla="*/ 1229986 w 1906136"/>
                <a:gd name="connsiteY1037" fmla="*/ 1590104 h 2468044"/>
                <a:gd name="connsiteX1038" fmla="*/ 1233091 w 1906136"/>
                <a:gd name="connsiteY1038" fmla="*/ 1594450 h 2468044"/>
                <a:gd name="connsiteX1039" fmla="*/ 1237126 w 1906136"/>
                <a:gd name="connsiteY1039" fmla="*/ 1595381 h 2468044"/>
                <a:gd name="connsiteX1040" fmla="*/ 1242404 w 1906136"/>
                <a:gd name="connsiteY1040" fmla="*/ 1595381 h 2468044"/>
                <a:gd name="connsiteX1041" fmla="*/ 1245508 w 1906136"/>
                <a:gd name="connsiteY1041" fmla="*/ 1599727 h 2468044"/>
                <a:gd name="connsiteX1042" fmla="*/ 1256995 w 1906136"/>
                <a:gd name="connsiteY1042" fmla="*/ 1610283 h 2468044"/>
                <a:gd name="connsiteX1043" fmla="*/ 1264135 w 1906136"/>
                <a:gd name="connsiteY1043" fmla="*/ 1624873 h 2468044"/>
                <a:gd name="connsiteX1044" fmla="*/ 1269413 w 1906136"/>
                <a:gd name="connsiteY1044" fmla="*/ 1643811 h 2468044"/>
                <a:gd name="connsiteX1045" fmla="*/ 1274690 w 1906136"/>
                <a:gd name="connsiteY1045" fmla="*/ 1659643 h 2468044"/>
                <a:gd name="connsiteX1046" fmla="*/ 1281831 w 1906136"/>
                <a:gd name="connsiteY1046" fmla="*/ 1676407 h 2468044"/>
                <a:gd name="connsiteX1047" fmla="*/ 1302630 w 1906136"/>
                <a:gd name="connsiteY1047" fmla="*/ 1705900 h 2468044"/>
                <a:gd name="connsiteX1048" fmla="*/ 1327777 w 1906136"/>
                <a:gd name="connsiteY1048" fmla="*/ 1733219 h 2468044"/>
                <a:gd name="connsiteX1049" fmla="*/ 1359132 w 1906136"/>
                <a:gd name="connsiteY1049" fmla="*/ 1754329 h 2468044"/>
                <a:gd name="connsiteX1050" fmla="*/ 1395454 w 1906136"/>
                <a:gd name="connsiteY1050" fmla="*/ 1767989 h 2468044"/>
                <a:gd name="connsiteX1051" fmla="*/ 1391418 w 1906136"/>
                <a:gd name="connsiteY1051" fmla="*/ 1797481 h 2468044"/>
                <a:gd name="connsiteX1052" fmla="*/ 1389245 w 1906136"/>
                <a:gd name="connsiteY1052" fmla="*/ 1829147 h 2468044"/>
                <a:gd name="connsiteX1053" fmla="*/ 1388314 w 1906136"/>
                <a:gd name="connsiteY1053" fmla="*/ 1861744 h 2468044"/>
                <a:gd name="connsiteX1054" fmla="*/ 1382105 w 1906136"/>
                <a:gd name="connsiteY1054" fmla="*/ 1893409 h 2468044"/>
                <a:gd name="connsiteX1055" fmla="*/ 1371549 w 1906136"/>
                <a:gd name="connsiteY1055" fmla="*/ 1941839 h 2468044"/>
                <a:gd name="connsiteX1056" fmla="*/ 1362236 w 1906136"/>
                <a:gd name="connsiteY1056" fmla="*/ 1991199 h 2468044"/>
                <a:gd name="connsiteX1057" fmla="*/ 1351681 w 1906136"/>
                <a:gd name="connsiteY1057" fmla="*/ 2036214 h 2468044"/>
                <a:gd name="connsiteX1058" fmla="*/ 1339263 w 1906136"/>
                <a:gd name="connsiteY1058" fmla="*/ 2080297 h 2468044"/>
                <a:gd name="connsiteX1059" fmla="*/ 1337090 w 1906136"/>
                <a:gd name="connsiteY1059" fmla="*/ 2091784 h 2468044"/>
                <a:gd name="connsiteX1060" fmla="*/ 1340194 w 1906136"/>
                <a:gd name="connsiteY1060" fmla="*/ 2104512 h 2468044"/>
                <a:gd name="connsiteX1061" fmla="*/ 1342368 w 1906136"/>
                <a:gd name="connsiteY1061" fmla="*/ 2111963 h 2468044"/>
                <a:gd name="connsiteX1062" fmla="*/ 1329950 w 1906136"/>
                <a:gd name="connsiteY1062" fmla="*/ 2188643 h 2468044"/>
                <a:gd name="connsiteX1063" fmla="*/ 1329950 w 1906136"/>
                <a:gd name="connsiteY1063" fmla="*/ 2192989 h 2468044"/>
                <a:gd name="connsiteX1064" fmla="*/ 1337090 w 1906136"/>
                <a:gd name="connsiteY1064" fmla="*/ 2190816 h 2468044"/>
                <a:gd name="connsiteX1065" fmla="*/ 1340194 w 1906136"/>
                <a:gd name="connsiteY1065" fmla="*/ 2186470 h 2468044"/>
                <a:gd name="connsiteX1066" fmla="*/ 1342368 w 1906136"/>
                <a:gd name="connsiteY1066" fmla="*/ 2183365 h 2468044"/>
                <a:gd name="connsiteX1067" fmla="*/ 1345472 w 1906136"/>
                <a:gd name="connsiteY1067" fmla="*/ 2179019 h 2468044"/>
                <a:gd name="connsiteX1068" fmla="*/ 1349508 w 1906136"/>
                <a:gd name="connsiteY1068" fmla="*/ 2175915 h 2468044"/>
                <a:gd name="connsiteX1069" fmla="*/ 1349508 w 1906136"/>
                <a:gd name="connsiteY1069" fmla="*/ 2179019 h 2468044"/>
                <a:gd name="connsiteX1070" fmla="*/ 1354785 w 1906136"/>
                <a:gd name="connsiteY1070" fmla="*/ 2179019 h 2468044"/>
                <a:gd name="connsiteX1071" fmla="*/ 1345472 w 1906136"/>
                <a:gd name="connsiteY1071" fmla="*/ 2215652 h 2468044"/>
                <a:gd name="connsiteX1072" fmla="*/ 1334917 w 1906136"/>
                <a:gd name="connsiteY1072" fmla="*/ 2215652 h 2468044"/>
                <a:gd name="connsiteX1073" fmla="*/ 1327777 w 1906136"/>
                <a:gd name="connsiteY1073" fmla="*/ 2234589 h 2468044"/>
                <a:gd name="connsiteX1074" fmla="*/ 1320636 w 1906136"/>
                <a:gd name="connsiteY1074" fmla="*/ 2256631 h 2468044"/>
                <a:gd name="connsiteX1075" fmla="*/ 1315359 w 1906136"/>
                <a:gd name="connsiteY1075" fmla="*/ 2279604 h 2468044"/>
                <a:gd name="connsiteX1076" fmla="*/ 1313186 w 1906136"/>
                <a:gd name="connsiteY1076" fmla="*/ 2305992 h 2468044"/>
                <a:gd name="connsiteX1077" fmla="*/ 1311012 w 1906136"/>
                <a:gd name="connsiteY1077" fmla="*/ 2333311 h 2468044"/>
                <a:gd name="connsiteX1078" fmla="*/ 1315048 w 1906136"/>
                <a:gd name="connsiteY1078" fmla="*/ 2357525 h 2468044"/>
                <a:gd name="connsiteX1079" fmla="*/ 1322189 w 1906136"/>
                <a:gd name="connsiteY1079" fmla="*/ 2380499 h 2468044"/>
                <a:gd name="connsiteX1080" fmla="*/ 1332744 w 1906136"/>
                <a:gd name="connsiteY1080" fmla="*/ 2401609 h 2468044"/>
                <a:gd name="connsiteX1081" fmla="*/ 1349508 w 1906136"/>
                <a:gd name="connsiteY1081" fmla="*/ 2416200 h 2468044"/>
                <a:gd name="connsiteX1082" fmla="*/ 1369376 w 1906136"/>
                <a:gd name="connsiteY1082" fmla="*/ 2426755 h 2468044"/>
                <a:gd name="connsiteX1083" fmla="*/ 1369376 w 1906136"/>
                <a:gd name="connsiteY1083" fmla="*/ 2434206 h 2468044"/>
                <a:gd name="connsiteX1084" fmla="*/ 1354785 w 1906136"/>
                <a:gd name="connsiteY1084" fmla="*/ 2424892 h 2468044"/>
                <a:gd name="connsiteX1085" fmla="*/ 1342368 w 1906136"/>
                <a:gd name="connsiteY1085" fmla="*/ 2414337 h 2468044"/>
                <a:gd name="connsiteX1086" fmla="*/ 1329950 w 1906136"/>
                <a:gd name="connsiteY1086" fmla="*/ 2401609 h 2468044"/>
                <a:gd name="connsiteX1087" fmla="*/ 1325914 w 1906136"/>
                <a:gd name="connsiteY1087" fmla="*/ 2401609 h 2468044"/>
                <a:gd name="connsiteX1088" fmla="*/ 1332123 w 1906136"/>
                <a:gd name="connsiteY1088" fmla="*/ 2416200 h 2468044"/>
                <a:gd name="connsiteX1089" fmla="*/ 1342678 w 1906136"/>
                <a:gd name="connsiteY1089" fmla="*/ 2430791 h 2468044"/>
                <a:gd name="connsiteX1090" fmla="*/ 1357269 w 1906136"/>
                <a:gd name="connsiteY1090" fmla="*/ 2445382 h 2468044"/>
                <a:gd name="connsiteX1091" fmla="*/ 1374033 w 1906136"/>
                <a:gd name="connsiteY1091" fmla="*/ 2458110 h 2468044"/>
                <a:gd name="connsiteX1092" fmla="*/ 1389555 w 1906136"/>
                <a:gd name="connsiteY1092" fmla="*/ 2466492 h 2468044"/>
                <a:gd name="connsiteX1093" fmla="*/ 1406319 w 1906136"/>
                <a:gd name="connsiteY1093" fmla="*/ 2470838 h 2468044"/>
                <a:gd name="connsiteX1094" fmla="*/ 1423083 w 1906136"/>
                <a:gd name="connsiteY1094" fmla="*/ 2466492 h 2468044"/>
                <a:gd name="connsiteX1095" fmla="*/ 1426188 w 1906136"/>
                <a:gd name="connsiteY1095" fmla="*/ 2465561 h 2468044"/>
                <a:gd name="connsiteX1096" fmla="*/ 1428361 w 1906136"/>
                <a:gd name="connsiteY1096" fmla="*/ 2463388 h 2468044"/>
                <a:gd name="connsiteX1097" fmla="*/ 1430534 w 1906136"/>
                <a:gd name="connsiteY1097" fmla="*/ 2463388 h 2468044"/>
                <a:gd name="connsiteX1098" fmla="*/ 1430534 w 1906136"/>
                <a:gd name="connsiteY1098" fmla="*/ 2461214 h 2468044"/>
                <a:gd name="connsiteX1099" fmla="*/ 1432707 w 1906136"/>
                <a:gd name="connsiteY1099" fmla="*/ 2460283 h 2468044"/>
                <a:gd name="connsiteX1100" fmla="*/ 1435812 w 1906136"/>
                <a:gd name="connsiteY1100" fmla="*/ 2458110 h 2468044"/>
                <a:gd name="connsiteX1101" fmla="*/ 1432707 w 1906136"/>
                <a:gd name="connsiteY1101" fmla="*/ 2453764 h 2468044"/>
                <a:gd name="connsiteX1102" fmla="*/ 1432707 w 1906136"/>
                <a:gd name="connsiteY1102" fmla="*/ 2452832 h 2468044"/>
                <a:gd name="connsiteX1103" fmla="*/ 1432707 w 1906136"/>
                <a:gd name="connsiteY1103" fmla="*/ 2452832 h 2468044"/>
                <a:gd name="connsiteX1104" fmla="*/ 1432707 w 1906136"/>
                <a:gd name="connsiteY1104" fmla="*/ 2450659 h 2468044"/>
                <a:gd name="connsiteX1105" fmla="*/ 1428671 w 1906136"/>
                <a:gd name="connsiteY1105" fmla="*/ 2450659 h 2468044"/>
                <a:gd name="connsiteX1106" fmla="*/ 1427740 w 1906136"/>
                <a:gd name="connsiteY1106" fmla="*/ 2450659 h 2468044"/>
                <a:gd name="connsiteX1107" fmla="*/ 1421531 w 1906136"/>
                <a:gd name="connsiteY1107" fmla="*/ 2450659 h 2468044"/>
                <a:gd name="connsiteX1108" fmla="*/ 1420600 w 1906136"/>
                <a:gd name="connsiteY1108" fmla="*/ 2439173 h 2468044"/>
                <a:gd name="connsiteX1109" fmla="*/ 1418427 w 1906136"/>
                <a:gd name="connsiteY1109" fmla="*/ 2426444 h 2468044"/>
                <a:gd name="connsiteX1110" fmla="*/ 1416254 w 1906136"/>
                <a:gd name="connsiteY1110" fmla="*/ 2415889 h 2468044"/>
                <a:gd name="connsiteX1111" fmla="*/ 1413149 w 1906136"/>
                <a:gd name="connsiteY1111" fmla="*/ 2406576 h 2468044"/>
                <a:gd name="connsiteX1112" fmla="*/ 1410976 w 1906136"/>
                <a:gd name="connsiteY1112" fmla="*/ 2404403 h 2468044"/>
                <a:gd name="connsiteX1113" fmla="*/ 1410976 w 1906136"/>
                <a:gd name="connsiteY1113" fmla="*/ 2402230 h 2468044"/>
                <a:gd name="connsiteX1114" fmla="*/ 1408803 w 1906136"/>
                <a:gd name="connsiteY1114" fmla="*/ 2402230 h 2468044"/>
                <a:gd name="connsiteX1115" fmla="*/ 1405698 w 1906136"/>
                <a:gd name="connsiteY1115" fmla="*/ 2401298 h 2468044"/>
                <a:gd name="connsiteX1116" fmla="*/ 1396385 w 1906136"/>
                <a:gd name="connsiteY1116" fmla="*/ 2414027 h 2468044"/>
                <a:gd name="connsiteX1117" fmla="*/ 1384899 w 1906136"/>
                <a:gd name="connsiteY1117" fmla="*/ 2426755 h 2468044"/>
                <a:gd name="connsiteX1118" fmla="*/ 1384899 w 1906136"/>
                <a:gd name="connsiteY1118" fmla="*/ 2431101 h 2468044"/>
                <a:gd name="connsiteX1119" fmla="*/ 1381794 w 1906136"/>
                <a:gd name="connsiteY1119" fmla="*/ 2431101 h 2468044"/>
                <a:gd name="connsiteX1120" fmla="*/ 1381794 w 1906136"/>
                <a:gd name="connsiteY1120" fmla="*/ 2424892 h 2468044"/>
                <a:gd name="connsiteX1121" fmla="*/ 1381794 w 1906136"/>
                <a:gd name="connsiteY1121" fmla="*/ 2421788 h 2468044"/>
                <a:gd name="connsiteX1122" fmla="*/ 1383967 w 1906136"/>
                <a:gd name="connsiteY1122" fmla="*/ 2417442 h 2468044"/>
                <a:gd name="connsiteX1123" fmla="*/ 1384899 w 1906136"/>
                <a:gd name="connsiteY1123" fmla="*/ 2414337 h 2468044"/>
                <a:gd name="connsiteX1124" fmla="*/ 1394212 w 1906136"/>
                <a:gd name="connsiteY1124" fmla="*/ 2402851 h 2468044"/>
                <a:gd name="connsiteX1125" fmla="*/ 1406630 w 1906136"/>
                <a:gd name="connsiteY1125" fmla="*/ 2392295 h 2468044"/>
                <a:gd name="connsiteX1126" fmla="*/ 1420289 w 1906136"/>
                <a:gd name="connsiteY1126" fmla="*/ 2384845 h 2468044"/>
                <a:gd name="connsiteX1127" fmla="*/ 1428671 w 1906136"/>
                <a:gd name="connsiteY1127" fmla="*/ 2382672 h 2468044"/>
                <a:gd name="connsiteX1128" fmla="*/ 1427740 w 1906136"/>
                <a:gd name="connsiteY1128" fmla="*/ 2373358 h 2468044"/>
                <a:gd name="connsiteX1129" fmla="*/ 1423704 w 1906136"/>
                <a:gd name="connsiteY1129" fmla="*/ 2368081 h 2468044"/>
                <a:gd name="connsiteX1130" fmla="*/ 1418427 w 1906136"/>
                <a:gd name="connsiteY1130" fmla="*/ 2362803 h 2468044"/>
                <a:gd name="connsiteX1131" fmla="*/ 1413149 w 1906136"/>
                <a:gd name="connsiteY1131" fmla="*/ 2357525 h 2468044"/>
                <a:gd name="connsiteX1132" fmla="*/ 1418427 w 1906136"/>
                <a:gd name="connsiteY1132" fmla="*/ 2340761 h 2468044"/>
                <a:gd name="connsiteX1133" fmla="*/ 1427740 w 1906136"/>
                <a:gd name="connsiteY1133" fmla="*/ 2322756 h 2468044"/>
                <a:gd name="connsiteX1134" fmla="*/ 1440158 w 1906136"/>
                <a:gd name="connsiteY1134" fmla="*/ 2303818 h 2468044"/>
                <a:gd name="connsiteX1135" fmla="*/ 1454749 w 1906136"/>
                <a:gd name="connsiteY1135" fmla="*/ 2289227 h 2468044"/>
                <a:gd name="connsiteX1136" fmla="*/ 1469340 w 1906136"/>
                <a:gd name="connsiteY1136" fmla="*/ 2281777 h 2468044"/>
                <a:gd name="connsiteX1137" fmla="*/ 1472444 w 1906136"/>
                <a:gd name="connsiteY1137" fmla="*/ 2269048 h 2468044"/>
                <a:gd name="connsiteX1138" fmla="*/ 1467167 w 1906136"/>
                <a:gd name="connsiteY1138" fmla="*/ 2264702 h 2468044"/>
                <a:gd name="connsiteX1139" fmla="*/ 1461889 w 1906136"/>
                <a:gd name="connsiteY1139" fmla="*/ 2261598 h 2468044"/>
                <a:gd name="connsiteX1140" fmla="*/ 1455680 w 1906136"/>
                <a:gd name="connsiteY1140" fmla="*/ 2258493 h 2468044"/>
                <a:gd name="connsiteX1141" fmla="*/ 1452576 w 1906136"/>
                <a:gd name="connsiteY1141" fmla="*/ 2252284 h 2468044"/>
                <a:gd name="connsiteX1142" fmla="*/ 1448540 w 1906136"/>
                <a:gd name="connsiteY1142" fmla="*/ 2244834 h 2468044"/>
                <a:gd name="connsiteX1143" fmla="*/ 1448540 w 1906136"/>
                <a:gd name="connsiteY1143" fmla="*/ 2243902 h 2468044"/>
                <a:gd name="connsiteX1144" fmla="*/ 1447609 w 1906136"/>
                <a:gd name="connsiteY1144" fmla="*/ 2241729 h 2468044"/>
                <a:gd name="connsiteX1145" fmla="*/ 1448540 w 1906136"/>
                <a:gd name="connsiteY1145" fmla="*/ 2239556 h 2468044"/>
                <a:gd name="connsiteX1146" fmla="*/ 1448540 w 1906136"/>
                <a:gd name="connsiteY1146" fmla="*/ 2237383 h 2468044"/>
                <a:gd name="connsiteX1147" fmla="*/ 1448540 w 1906136"/>
                <a:gd name="connsiteY1147" fmla="*/ 2234279 h 2468044"/>
                <a:gd name="connsiteX1148" fmla="*/ 1448540 w 1906136"/>
                <a:gd name="connsiteY1148" fmla="*/ 2229001 h 2468044"/>
                <a:gd name="connsiteX1149" fmla="*/ 1454749 w 1906136"/>
                <a:gd name="connsiteY1149" fmla="*/ 2229001 h 2468044"/>
                <a:gd name="connsiteX1150" fmla="*/ 1460026 w 1906136"/>
                <a:gd name="connsiteY1150" fmla="*/ 2226828 h 2468044"/>
                <a:gd name="connsiteX1151" fmla="*/ 1462200 w 1906136"/>
                <a:gd name="connsiteY1151" fmla="*/ 2226828 h 2468044"/>
                <a:gd name="connsiteX1152" fmla="*/ 1465304 w 1906136"/>
                <a:gd name="connsiteY1152" fmla="*/ 2224655 h 2468044"/>
                <a:gd name="connsiteX1153" fmla="*/ 1469340 w 1906136"/>
                <a:gd name="connsiteY1153" fmla="*/ 2214100 h 2468044"/>
                <a:gd name="connsiteX1154" fmla="*/ 1472444 w 1906136"/>
                <a:gd name="connsiteY1154" fmla="*/ 2202613 h 2468044"/>
                <a:gd name="connsiteX1155" fmla="*/ 1477722 w 1906136"/>
                <a:gd name="connsiteY1155" fmla="*/ 2192058 h 2468044"/>
                <a:gd name="connsiteX1156" fmla="*/ 1479895 w 1906136"/>
                <a:gd name="connsiteY1156" fmla="*/ 2185849 h 2468044"/>
                <a:gd name="connsiteX1157" fmla="*/ 1483931 w 1906136"/>
                <a:gd name="connsiteY1157" fmla="*/ 2184918 h 2468044"/>
                <a:gd name="connsiteX1158" fmla="*/ 1489208 w 1906136"/>
                <a:gd name="connsiteY1158" fmla="*/ 2182745 h 2468044"/>
                <a:gd name="connsiteX1159" fmla="*/ 1494486 w 1906136"/>
                <a:gd name="connsiteY1159" fmla="*/ 2180571 h 2468044"/>
                <a:gd name="connsiteX1160" fmla="*/ 1501626 w 1906136"/>
                <a:gd name="connsiteY1160" fmla="*/ 2178398 h 2468044"/>
                <a:gd name="connsiteX1161" fmla="*/ 1498522 w 1906136"/>
                <a:gd name="connsiteY1161" fmla="*/ 2173121 h 2468044"/>
                <a:gd name="connsiteX1162" fmla="*/ 1496349 w 1906136"/>
                <a:gd name="connsiteY1162" fmla="*/ 2170016 h 2468044"/>
                <a:gd name="connsiteX1163" fmla="*/ 1492313 w 1906136"/>
                <a:gd name="connsiteY1163" fmla="*/ 2165670 h 2468044"/>
                <a:gd name="connsiteX1164" fmla="*/ 1489208 w 1906136"/>
                <a:gd name="connsiteY1164" fmla="*/ 2163497 h 2468044"/>
                <a:gd name="connsiteX1165" fmla="*/ 1485173 w 1906136"/>
                <a:gd name="connsiteY1165" fmla="*/ 2162566 h 2468044"/>
                <a:gd name="connsiteX1166" fmla="*/ 1479895 w 1906136"/>
                <a:gd name="connsiteY1166" fmla="*/ 2158219 h 2468044"/>
                <a:gd name="connsiteX1167" fmla="*/ 1472755 w 1906136"/>
                <a:gd name="connsiteY1167" fmla="*/ 2155115 h 2468044"/>
                <a:gd name="connsiteX1168" fmla="*/ 1472755 w 1906136"/>
                <a:gd name="connsiteY1168" fmla="*/ 2147664 h 2468044"/>
                <a:gd name="connsiteX1169" fmla="*/ 1487346 w 1906136"/>
                <a:gd name="connsiteY1169" fmla="*/ 2145491 h 2468044"/>
                <a:gd name="connsiteX1170" fmla="*/ 1501937 w 1906136"/>
                <a:gd name="connsiteY1170" fmla="*/ 2145491 h 2468044"/>
                <a:gd name="connsiteX1171" fmla="*/ 1513423 w 1906136"/>
                <a:gd name="connsiteY1171" fmla="*/ 2143318 h 2468044"/>
                <a:gd name="connsiteX1172" fmla="*/ 1521805 w 1906136"/>
                <a:gd name="connsiteY1172" fmla="*/ 2143318 h 2468044"/>
                <a:gd name="connsiteX1173" fmla="*/ 1520874 w 1906136"/>
                <a:gd name="connsiteY1173" fmla="*/ 2135867 h 2468044"/>
                <a:gd name="connsiteX1174" fmla="*/ 1520874 w 1906136"/>
                <a:gd name="connsiteY1174" fmla="*/ 2132763 h 2468044"/>
                <a:gd name="connsiteX1175" fmla="*/ 1520874 w 1906136"/>
                <a:gd name="connsiteY1175" fmla="*/ 2129037 h 2468044"/>
                <a:gd name="connsiteX1176" fmla="*/ 1520874 w 1906136"/>
                <a:gd name="connsiteY1176" fmla="*/ 2128106 h 2468044"/>
                <a:gd name="connsiteX1177" fmla="*/ 1521805 w 1906136"/>
                <a:gd name="connsiteY1177" fmla="*/ 2123760 h 2468044"/>
                <a:gd name="connsiteX1178" fmla="*/ 1521805 w 1906136"/>
                <a:gd name="connsiteY1178" fmla="*/ 2116309 h 2468044"/>
                <a:gd name="connsiteX1179" fmla="*/ 1521805 w 1906136"/>
                <a:gd name="connsiteY1179" fmla="*/ 2108858 h 2468044"/>
                <a:gd name="connsiteX1180" fmla="*/ 1523978 w 1906136"/>
                <a:gd name="connsiteY1180" fmla="*/ 2103581 h 2468044"/>
                <a:gd name="connsiteX1181" fmla="*/ 1526151 w 1906136"/>
                <a:gd name="connsiteY1181" fmla="*/ 2099235 h 2468044"/>
                <a:gd name="connsiteX1182" fmla="*/ 1553160 w 1906136"/>
                <a:gd name="connsiteY1182" fmla="*/ 2091784 h 2468044"/>
                <a:gd name="connsiteX1183" fmla="*/ 1585447 w 1906136"/>
                <a:gd name="connsiteY1183" fmla="*/ 2090853 h 2468044"/>
                <a:gd name="connsiteX1184" fmla="*/ 1587620 w 1906136"/>
                <a:gd name="connsiteY1184" fmla="*/ 2076262 h 2468044"/>
                <a:gd name="connsiteX1185" fmla="*/ 1589793 w 1906136"/>
                <a:gd name="connsiteY1185" fmla="*/ 2062602 h 2468044"/>
                <a:gd name="connsiteX1186" fmla="*/ 1587620 w 1906136"/>
                <a:gd name="connsiteY1186" fmla="*/ 2052047 h 2468044"/>
                <a:gd name="connsiteX1187" fmla="*/ 1582342 w 1906136"/>
                <a:gd name="connsiteY1187" fmla="*/ 2041492 h 2468044"/>
                <a:gd name="connsiteX1188" fmla="*/ 1569924 w 1906136"/>
                <a:gd name="connsiteY1188" fmla="*/ 2034041 h 2468044"/>
                <a:gd name="connsiteX1189" fmla="*/ 1569924 w 1906136"/>
                <a:gd name="connsiteY1189" fmla="*/ 2026590 h 2468044"/>
                <a:gd name="connsiteX1190" fmla="*/ 1592897 w 1906136"/>
                <a:gd name="connsiteY1190" fmla="*/ 2031868 h 2468044"/>
                <a:gd name="connsiteX1191" fmla="*/ 1618975 w 1906136"/>
                <a:gd name="connsiteY1191" fmla="*/ 2037145 h 2468044"/>
                <a:gd name="connsiteX1192" fmla="*/ 1631393 w 1906136"/>
                <a:gd name="connsiteY1192" fmla="*/ 2022554 h 2468044"/>
                <a:gd name="connsiteX1193" fmla="*/ 1642879 w 1906136"/>
                <a:gd name="connsiteY1193" fmla="*/ 2009826 h 2468044"/>
                <a:gd name="connsiteX1194" fmla="*/ 1653434 w 1906136"/>
                <a:gd name="connsiteY1194" fmla="*/ 1995235 h 2468044"/>
                <a:gd name="connsiteX1195" fmla="*/ 1662747 w 1906136"/>
                <a:gd name="connsiteY1195" fmla="*/ 1973194 h 2468044"/>
                <a:gd name="connsiteX1196" fmla="*/ 1663679 w 1906136"/>
                <a:gd name="connsiteY1196" fmla="*/ 1973194 h 2468044"/>
                <a:gd name="connsiteX1197" fmla="*/ 1665852 w 1906136"/>
                <a:gd name="connsiteY1197" fmla="*/ 1971020 h 2468044"/>
                <a:gd name="connsiteX1198" fmla="*/ 1668025 w 1906136"/>
                <a:gd name="connsiteY1198" fmla="*/ 1971020 h 2468044"/>
                <a:gd name="connsiteX1199" fmla="*/ 1670198 w 1906136"/>
                <a:gd name="connsiteY1199" fmla="*/ 1968847 h 2468044"/>
                <a:gd name="connsiteX1200" fmla="*/ 1671130 w 1906136"/>
                <a:gd name="connsiteY1200" fmla="*/ 1973194 h 2468044"/>
                <a:gd name="connsiteX1201" fmla="*/ 1673303 w 1906136"/>
                <a:gd name="connsiteY1201" fmla="*/ 1978471 h 2468044"/>
                <a:gd name="connsiteX1202" fmla="*/ 1673303 w 1906136"/>
                <a:gd name="connsiteY1202" fmla="*/ 1982817 h 2468044"/>
                <a:gd name="connsiteX1203" fmla="*/ 1673303 w 1906136"/>
                <a:gd name="connsiteY1203" fmla="*/ 1990268 h 2468044"/>
                <a:gd name="connsiteX1204" fmla="*/ 1678580 w 1906136"/>
                <a:gd name="connsiteY1204" fmla="*/ 1990268 h 2468044"/>
                <a:gd name="connsiteX1205" fmla="*/ 1685721 w 1906136"/>
                <a:gd name="connsiteY1205" fmla="*/ 1969158 h 2468044"/>
                <a:gd name="connsiteX1206" fmla="*/ 1692861 w 1906136"/>
                <a:gd name="connsiteY1206" fmla="*/ 1953325 h 2468044"/>
                <a:gd name="connsiteX1207" fmla="*/ 1700001 w 1906136"/>
                <a:gd name="connsiteY1207" fmla="*/ 1936561 h 2468044"/>
                <a:gd name="connsiteX1208" fmla="*/ 1704037 w 1906136"/>
                <a:gd name="connsiteY1208" fmla="*/ 1916692 h 2468044"/>
                <a:gd name="connsiteX1209" fmla="*/ 1706210 w 1906136"/>
                <a:gd name="connsiteY1209" fmla="*/ 1892478 h 2468044"/>
                <a:gd name="connsiteX1210" fmla="*/ 1718628 w 1906136"/>
                <a:gd name="connsiteY1210" fmla="*/ 1892478 h 2468044"/>
                <a:gd name="connsiteX1211" fmla="*/ 1716455 w 1906136"/>
                <a:gd name="connsiteY1211" fmla="*/ 1887200 h 2468044"/>
                <a:gd name="connsiteX1212" fmla="*/ 1714282 w 1906136"/>
                <a:gd name="connsiteY1212" fmla="*/ 1881923 h 2468044"/>
                <a:gd name="connsiteX1213" fmla="*/ 1714282 w 1906136"/>
                <a:gd name="connsiteY1213" fmla="*/ 1877576 h 2468044"/>
                <a:gd name="connsiteX1214" fmla="*/ 1714282 w 1906136"/>
                <a:gd name="connsiteY1214" fmla="*/ 1874472 h 2468044"/>
                <a:gd name="connsiteX1215" fmla="*/ 1718317 w 1906136"/>
                <a:gd name="connsiteY1215" fmla="*/ 1868263 h 2468044"/>
                <a:gd name="connsiteX1216" fmla="*/ 1727631 w 1906136"/>
                <a:gd name="connsiteY1216" fmla="*/ 1857708 h 2468044"/>
                <a:gd name="connsiteX1217" fmla="*/ 1742222 w 1906136"/>
                <a:gd name="connsiteY1217" fmla="*/ 1852430 h 2468044"/>
                <a:gd name="connsiteX1218" fmla="*/ 1757744 w 1906136"/>
                <a:gd name="connsiteY1218" fmla="*/ 1848084 h 2468044"/>
                <a:gd name="connsiteX1219" fmla="*/ 1774508 w 1906136"/>
                <a:gd name="connsiteY1219" fmla="*/ 1847153 h 2468044"/>
                <a:gd name="connsiteX1220" fmla="*/ 1791272 w 1906136"/>
                <a:gd name="connsiteY1220" fmla="*/ 1844979 h 2468044"/>
                <a:gd name="connsiteX1221" fmla="*/ 1801827 w 1906136"/>
                <a:gd name="connsiteY1221" fmla="*/ 1840633 h 2468044"/>
                <a:gd name="connsiteX1222" fmla="*/ 1807105 w 1906136"/>
                <a:gd name="connsiteY1222" fmla="*/ 1833183 h 2468044"/>
                <a:gd name="connsiteX1223" fmla="*/ 1816418 w 1906136"/>
                <a:gd name="connsiteY1223" fmla="*/ 1820454 h 2468044"/>
                <a:gd name="connsiteX1224" fmla="*/ 1825732 w 1906136"/>
                <a:gd name="connsiteY1224" fmla="*/ 1803690 h 2468044"/>
                <a:gd name="connsiteX1225" fmla="*/ 1835045 w 1906136"/>
                <a:gd name="connsiteY1225" fmla="*/ 1787857 h 2468044"/>
                <a:gd name="connsiteX1226" fmla="*/ 1842185 w 1906136"/>
                <a:gd name="connsiteY1226" fmla="*/ 1773267 h 2468044"/>
                <a:gd name="connsiteX1227" fmla="*/ 1845290 w 1906136"/>
                <a:gd name="connsiteY1227" fmla="*/ 1763953 h 2468044"/>
                <a:gd name="connsiteX1228" fmla="*/ 1847463 w 1906136"/>
                <a:gd name="connsiteY1228" fmla="*/ 1749362 h 2468044"/>
                <a:gd name="connsiteX1229" fmla="*/ 1843427 w 1906136"/>
                <a:gd name="connsiteY1229" fmla="*/ 1732598 h 2468044"/>
                <a:gd name="connsiteX1230" fmla="*/ 1842496 w 1906136"/>
                <a:gd name="connsiteY1230" fmla="*/ 1718007 h 2468044"/>
                <a:gd name="connsiteX1231" fmla="*/ 1842496 w 1906136"/>
                <a:gd name="connsiteY1231" fmla="*/ 1707452 h 2468044"/>
                <a:gd name="connsiteX1232" fmla="*/ 1850878 w 1906136"/>
                <a:gd name="connsiteY1232" fmla="*/ 1690688 h 2468044"/>
                <a:gd name="connsiteX1233" fmla="*/ 1863296 w 1906136"/>
                <a:gd name="connsiteY1233" fmla="*/ 1668646 h 2468044"/>
                <a:gd name="connsiteX1234" fmla="*/ 1877887 w 1906136"/>
                <a:gd name="connsiteY1234" fmla="*/ 1646605 h 2468044"/>
                <a:gd name="connsiteX1235" fmla="*/ 1892477 w 1906136"/>
                <a:gd name="connsiteY1235" fmla="*/ 1626736 h 2468044"/>
                <a:gd name="connsiteX1236" fmla="*/ 1906137 w 1906136"/>
                <a:gd name="connsiteY1236" fmla="*/ 1609972 h 2468044"/>
                <a:gd name="connsiteX1237" fmla="*/ 1903964 w 1906136"/>
                <a:gd name="connsiteY1237" fmla="*/ 1601590 h 2468044"/>
                <a:gd name="connsiteX1238" fmla="*/ 1901480 w 1906136"/>
                <a:gd name="connsiteY1238" fmla="*/ 1594450 h 2468044"/>
                <a:gd name="connsiteX1239" fmla="*/ 1340815 w 1906136"/>
                <a:gd name="connsiteY1239" fmla="*/ 768043 h 2468044"/>
                <a:gd name="connsiteX1240" fmla="*/ 1342988 w 1906136"/>
                <a:gd name="connsiteY1240" fmla="*/ 765870 h 2468044"/>
                <a:gd name="connsiteX1241" fmla="*/ 1345162 w 1906136"/>
                <a:gd name="connsiteY1241" fmla="*/ 763697 h 2468044"/>
                <a:gd name="connsiteX1242" fmla="*/ 1348266 w 1906136"/>
                <a:gd name="connsiteY1242" fmla="*/ 760592 h 2468044"/>
                <a:gd name="connsiteX1243" fmla="*/ 1350439 w 1906136"/>
                <a:gd name="connsiteY1243" fmla="*/ 756246 h 2468044"/>
                <a:gd name="connsiteX1244" fmla="*/ 1353544 w 1906136"/>
                <a:gd name="connsiteY1244" fmla="*/ 756246 h 2468044"/>
                <a:gd name="connsiteX1245" fmla="*/ 1352612 w 1906136"/>
                <a:gd name="connsiteY1245" fmla="*/ 760592 h 2468044"/>
                <a:gd name="connsiteX1246" fmla="*/ 1350439 w 1906136"/>
                <a:gd name="connsiteY1246" fmla="*/ 762765 h 2468044"/>
                <a:gd name="connsiteX1247" fmla="*/ 1348266 w 1906136"/>
                <a:gd name="connsiteY1247" fmla="*/ 765870 h 2468044"/>
                <a:gd name="connsiteX1248" fmla="*/ 1348266 w 1906136"/>
                <a:gd name="connsiteY1248" fmla="*/ 768043 h 2468044"/>
                <a:gd name="connsiteX1249" fmla="*/ 1347335 w 1906136"/>
                <a:gd name="connsiteY1249" fmla="*/ 773320 h 2468044"/>
                <a:gd name="connsiteX1250" fmla="*/ 1343299 w 1906136"/>
                <a:gd name="connsiteY1250" fmla="*/ 771147 h 2468044"/>
                <a:gd name="connsiteX1251" fmla="*/ 1341126 w 1906136"/>
                <a:gd name="connsiteY1251" fmla="*/ 770216 h 2468044"/>
                <a:gd name="connsiteX1252" fmla="*/ 1341126 w 1906136"/>
                <a:gd name="connsiteY1252" fmla="*/ 768043 h 2468044"/>
                <a:gd name="connsiteX1253" fmla="*/ 1108602 w 1906136"/>
                <a:gd name="connsiteY1253" fmla="*/ 713094 h 2468044"/>
                <a:gd name="connsiteX1254" fmla="*/ 1117915 w 1906136"/>
                <a:gd name="connsiteY1254" fmla="*/ 701608 h 2468044"/>
                <a:gd name="connsiteX1255" fmla="*/ 1126297 w 1906136"/>
                <a:gd name="connsiteY1255" fmla="*/ 688879 h 2468044"/>
                <a:gd name="connsiteX1256" fmla="*/ 1144924 w 1906136"/>
                <a:gd name="connsiteY1256" fmla="*/ 691052 h 2468044"/>
                <a:gd name="connsiteX1257" fmla="*/ 1159515 w 1906136"/>
                <a:gd name="connsiteY1257" fmla="*/ 698503 h 2468044"/>
                <a:gd name="connsiteX1258" fmla="*/ 1167897 w 1906136"/>
                <a:gd name="connsiteY1258" fmla="*/ 705954 h 2468044"/>
                <a:gd name="connsiteX1259" fmla="*/ 1175037 w 1906136"/>
                <a:gd name="connsiteY1259" fmla="*/ 716509 h 2468044"/>
                <a:gd name="connsiteX1260" fmla="*/ 1181246 w 1906136"/>
                <a:gd name="connsiteY1260" fmla="*/ 727995 h 2468044"/>
                <a:gd name="connsiteX1261" fmla="*/ 1189628 w 1906136"/>
                <a:gd name="connsiteY1261" fmla="*/ 736377 h 2468044"/>
                <a:gd name="connsiteX1262" fmla="*/ 1203288 w 1906136"/>
                <a:gd name="connsiteY1262" fmla="*/ 746001 h 2468044"/>
                <a:gd name="connsiteX1263" fmla="*/ 1211670 w 1906136"/>
                <a:gd name="connsiteY1263" fmla="*/ 749106 h 2468044"/>
                <a:gd name="connsiteX1264" fmla="*/ 1218810 w 1906136"/>
                <a:gd name="connsiteY1264" fmla="*/ 749106 h 2468044"/>
                <a:gd name="connsiteX1265" fmla="*/ 1228124 w 1906136"/>
                <a:gd name="connsiteY1265" fmla="*/ 751279 h 2468044"/>
                <a:gd name="connsiteX1266" fmla="*/ 1237437 w 1906136"/>
                <a:gd name="connsiteY1266" fmla="*/ 756556 h 2468044"/>
                <a:gd name="connsiteX1267" fmla="*/ 1237437 w 1906136"/>
                <a:gd name="connsiteY1267" fmla="*/ 766180 h 2468044"/>
                <a:gd name="connsiteX1268" fmla="*/ 1235264 w 1906136"/>
                <a:gd name="connsiteY1268" fmla="*/ 771458 h 2468044"/>
                <a:gd name="connsiteX1269" fmla="*/ 1235264 w 1906136"/>
                <a:gd name="connsiteY1269" fmla="*/ 775804 h 2468044"/>
                <a:gd name="connsiteX1270" fmla="*/ 1233091 w 1906136"/>
                <a:gd name="connsiteY1270" fmla="*/ 777977 h 2468044"/>
                <a:gd name="connsiteX1271" fmla="*/ 1232159 w 1906136"/>
                <a:gd name="connsiteY1271" fmla="*/ 778909 h 2468044"/>
                <a:gd name="connsiteX1272" fmla="*/ 1229986 w 1906136"/>
                <a:gd name="connsiteY1272" fmla="*/ 778909 h 2468044"/>
                <a:gd name="connsiteX1273" fmla="*/ 1227813 w 1906136"/>
                <a:gd name="connsiteY1273" fmla="*/ 778909 h 2468044"/>
                <a:gd name="connsiteX1274" fmla="*/ 1225640 w 1906136"/>
                <a:gd name="connsiteY1274" fmla="*/ 781082 h 2468044"/>
                <a:gd name="connsiteX1275" fmla="*/ 1224709 w 1906136"/>
                <a:gd name="connsiteY1275" fmla="*/ 783255 h 2468044"/>
                <a:gd name="connsiteX1276" fmla="*/ 1222535 w 1906136"/>
                <a:gd name="connsiteY1276" fmla="*/ 785428 h 2468044"/>
                <a:gd name="connsiteX1277" fmla="*/ 1218500 w 1906136"/>
                <a:gd name="connsiteY1277" fmla="*/ 795983 h 2468044"/>
                <a:gd name="connsiteX1278" fmla="*/ 1220673 w 1906136"/>
                <a:gd name="connsiteY1278" fmla="*/ 805607 h 2468044"/>
                <a:gd name="connsiteX1279" fmla="*/ 1222846 w 1906136"/>
                <a:gd name="connsiteY1279" fmla="*/ 810884 h 2468044"/>
                <a:gd name="connsiteX1280" fmla="*/ 1222846 w 1906136"/>
                <a:gd name="connsiteY1280" fmla="*/ 818335 h 2468044"/>
                <a:gd name="connsiteX1281" fmla="*/ 1217568 w 1906136"/>
                <a:gd name="connsiteY1281" fmla="*/ 827959 h 2468044"/>
                <a:gd name="connsiteX1282" fmla="*/ 1218500 w 1906136"/>
                <a:gd name="connsiteY1282" fmla="*/ 831063 h 2468044"/>
                <a:gd name="connsiteX1283" fmla="*/ 1218500 w 1906136"/>
                <a:gd name="connsiteY1283" fmla="*/ 833237 h 2468044"/>
                <a:gd name="connsiteX1284" fmla="*/ 1218500 w 1906136"/>
                <a:gd name="connsiteY1284" fmla="*/ 835410 h 2468044"/>
                <a:gd name="connsiteX1285" fmla="*/ 1220673 w 1906136"/>
                <a:gd name="connsiteY1285" fmla="*/ 837583 h 2468044"/>
                <a:gd name="connsiteX1286" fmla="*/ 1222846 w 1906136"/>
                <a:gd name="connsiteY1286" fmla="*/ 838514 h 2468044"/>
                <a:gd name="connsiteX1287" fmla="*/ 1225950 w 1906136"/>
                <a:gd name="connsiteY1287" fmla="*/ 837583 h 2468044"/>
                <a:gd name="connsiteX1288" fmla="*/ 1237437 w 1906136"/>
                <a:gd name="connsiteY1288" fmla="*/ 833237 h 2468044"/>
                <a:gd name="connsiteX1289" fmla="*/ 1252959 w 1906136"/>
                <a:gd name="connsiteY1289" fmla="*/ 825786 h 2468044"/>
                <a:gd name="connsiteX1290" fmla="*/ 1269723 w 1906136"/>
                <a:gd name="connsiteY1290" fmla="*/ 815231 h 2468044"/>
                <a:gd name="connsiteX1291" fmla="*/ 1288350 w 1906136"/>
                <a:gd name="connsiteY1291" fmla="*/ 805607 h 2468044"/>
                <a:gd name="connsiteX1292" fmla="*/ 1302941 w 1906136"/>
                <a:gd name="connsiteY1292" fmla="*/ 794120 h 2468044"/>
                <a:gd name="connsiteX1293" fmla="*/ 1315359 w 1906136"/>
                <a:gd name="connsiteY1293" fmla="*/ 786670 h 2468044"/>
                <a:gd name="connsiteX1294" fmla="*/ 1322499 w 1906136"/>
                <a:gd name="connsiteY1294" fmla="*/ 781392 h 2468044"/>
                <a:gd name="connsiteX1295" fmla="*/ 1325603 w 1906136"/>
                <a:gd name="connsiteY1295" fmla="*/ 783565 h 2468044"/>
                <a:gd name="connsiteX1296" fmla="*/ 1327777 w 1906136"/>
                <a:gd name="connsiteY1296" fmla="*/ 783565 h 2468044"/>
                <a:gd name="connsiteX1297" fmla="*/ 1329950 w 1906136"/>
                <a:gd name="connsiteY1297" fmla="*/ 783565 h 2468044"/>
                <a:gd name="connsiteX1298" fmla="*/ 1332123 w 1906136"/>
                <a:gd name="connsiteY1298" fmla="*/ 785738 h 2468044"/>
                <a:gd name="connsiteX1299" fmla="*/ 1332123 w 1906136"/>
                <a:gd name="connsiteY1299" fmla="*/ 786670 h 2468044"/>
                <a:gd name="connsiteX1300" fmla="*/ 1333054 w 1906136"/>
                <a:gd name="connsiteY1300" fmla="*/ 791016 h 2468044"/>
                <a:gd name="connsiteX1301" fmla="*/ 1337090 w 1906136"/>
                <a:gd name="connsiteY1301" fmla="*/ 791016 h 2468044"/>
                <a:gd name="connsiteX1302" fmla="*/ 1329950 w 1906136"/>
                <a:gd name="connsiteY1302" fmla="*/ 801571 h 2468044"/>
                <a:gd name="connsiteX1303" fmla="*/ 1313186 w 1906136"/>
                <a:gd name="connsiteY1303" fmla="*/ 811195 h 2468044"/>
                <a:gd name="connsiteX1304" fmla="*/ 1295490 w 1906136"/>
                <a:gd name="connsiteY1304" fmla="*/ 818646 h 2468044"/>
                <a:gd name="connsiteX1305" fmla="*/ 1276863 w 1906136"/>
                <a:gd name="connsiteY1305" fmla="*/ 826096 h 2468044"/>
                <a:gd name="connsiteX1306" fmla="*/ 1259168 w 1906136"/>
                <a:gd name="connsiteY1306" fmla="*/ 835720 h 2468044"/>
                <a:gd name="connsiteX1307" fmla="*/ 1242404 w 1906136"/>
                <a:gd name="connsiteY1307" fmla="*/ 845344 h 2468044"/>
                <a:gd name="connsiteX1308" fmla="*/ 1233091 w 1906136"/>
                <a:gd name="connsiteY1308" fmla="*/ 859004 h 2468044"/>
                <a:gd name="connsiteX1309" fmla="*/ 1210118 w 1906136"/>
                <a:gd name="connsiteY1309" fmla="*/ 855899 h 2468044"/>
                <a:gd name="connsiteX1310" fmla="*/ 1207945 w 1906136"/>
                <a:gd name="connsiteY1310" fmla="*/ 831684 h 2468044"/>
                <a:gd name="connsiteX1311" fmla="*/ 1207945 w 1906136"/>
                <a:gd name="connsiteY1311" fmla="*/ 809332 h 2468044"/>
                <a:gd name="connsiteX1312" fmla="*/ 1207945 w 1906136"/>
                <a:gd name="connsiteY1312" fmla="*/ 791326 h 2468044"/>
                <a:gd name="connsiteX1313" fmla="*/ 1205771 w 1906136"/>
                <a:gd name="connsiteY1313" fmla="*/ 771147 h 2468044"/>
                <a:gd name="connsiteX1314" fmla="*/ 1193354 w 1906136"/>
                <a:gd name="connsiteY1314" fmla="*/ 771147 h 2468044"/>
                <a:gd name="connsiteX1315" fmla="*/ 1191180 w 1906136"/>
                <a:gd name="connsiteY1315" fmla="*/ 778598 h 2468044"/>
                <a:gd name="connsiteX1316" fmla="*/ 1185903 w 1906136"/>
                <a:gd name="connsiteY1316" fmla="*/ 789153 h 2468044"/>
                <a:gd name="connsiteX1317" fmla="*/ 1180625 w 1906136"/>
                <a:gd name="connsiteY1317" fmla="*/ 801882 h 2468044"/>
                <a:gd name="connsiteX1318" fmla="*/ 1174416 w 1906136"/>
                <a:gd name="connsiteY1318" fmla="*/ 816783 h 2468044"/>
                <a:gd name="connsiteX1319" fmla="*/ 1169139 w 1906136"/>
                <a:gd name="connsiteY1319" fmla="*/ 828269 h 2468044"/>
                <a:gd name="connsiteX1320" fmla="*/ 1166034 w 1906136"/>
                <a:gd name="connsiteY1320" fmla="*/ 835720 h 2468044"/>
                <a:gd name="connsiteX1321" fmla="*/ 1166034 w 1906136"/>
                <a:gd name="connsiteY1321" fmla="*/ 838825 h 2468044"/>
                <a:gd name="connsiteX1322" fmla="*/ 1159825 w 1906136"/>
                <a:gd name="connsiteY1322" fmla="*/ 837893 h 2468044"/>
                <a:gd name="connsiteX1323" fmla="*/ 1158894 w 1906136"/>
                <a:gd name="connsiteY1323" fmla="*/ 835720 h 2468044"/>
                <a:gd name="connsiteX1324" fmla="*/ 1156721 w 1906136"/>
                <a:gd name="connsiteY1324" fmla="*/ 833547 h 2468044"/>
                <a:gd name="connsiteX1325" fmla="*/ 1154548 w 1906136"/>
                <a:gd name="connsiteY1325" fmla="*/ 831374 h 2468044"/>
                <a:gd name="connsiteX1326" fmla="*/ 1154548 w 1906136"/>
                <a:gd name="connsiteY1326" fmla="*/ 828269 h 2468044"/>
                <a:gd name="connsiteX1327" fmla="*/ 1153306 w 1906136"/>
                <a:gd name="connsiteY1327" fmla="*/ 822061 h 2468044"/>
                <a:gd name="connsiteX1328" fmla="*/ 1153306 w 1906136"/>
                <a:gd name="connsiteY1328" fmla="*/ 812747 h 2468044"/>
                <a:gd name="connsiteX1329" fmla="*/ 1159515 w 1906136"/>
                <a:gd name="connsiteY1329" fmla="*/ 797846 h 2468044"/>
                <a:gd name="connsiteX1330" fmla="*/ 1166655 w 1906136"/>
                <a:gd name="connsiteY1330" fmla="*/ 780771 h 2468044"/>
                <a:gd name="connsiteX1331" fmla="*/ 1175037 w 1906136"/>
                <a:gd name="connsiteY1331" fmla="*/ 768043 h 2468044"/>
                <a:gd name="connsiteX1332" fmla="*/ 1182177 w 1906136"/>
                <a:gd name="connsiteY1332" fmla="*/ 756556 h 2468044"/>
                <a:gd name="connsiteX1333" fmla="*/ 1175037 w 1906136"/>
                <a:gd name="connsiteY1333" fmla="*/ 748174 h 2468044"/>
                <a:gd name="connsiteX1334" fmla="*/ 1167897 w 1906136"/>
                <a:gd name="connsiteY1334" fmla="*/ 743828 h 2468044"/>
                <a:gd name="connsiteX1335" fmla="*/ 1160757 w 1906136"/>
                <a:gd name="connsiteY1335" fmla="*/ 740724 h 2468044"/>
                <a:gd name="connsiteX1336" fmla="*/ 1152375 w 1906136"/>
                <a:gd name="connsiteY1336" fmla="*/ 736377 h 2468044"/>
                <a:gd name="connsiteX1337" fmla="*/ 1147097 w 1906136"/>
                <a:gd name="connsiteY1337" fmla="*/ 723649 h 2468044"/>
                <a:gd name="connsiteX1338" fmla="*/ 1137784 w 1906136"/>
                <a:gd name="connsiteY1338" fmla="*/ 723649 h 2468044"/>
                <a:gd name="connsiteX1339" fmla="*/ 1137784 w 1906136"/>
                <a:gd name="connsiteY1339" fmla="*/ 728927 h 2468044"/>
                <a:gd name="connsiteX1340" fmla="*/ 1135611 w 1906136"/>
                <a:gd name="connsiteY1340" fmla="*/ 733273 h 2468044"/>
                <a:gd name="connsiteX1341" fmla="*/ 1135611 w 1906136"/>
                <a:gd name="connsiteY1341" fmla="*/ 738551 h 2468044"/>
                <a:gd name="connsiteX1342" fmla="*/ 1133438 w 1906136"/>
                <a:gd name="connsiteY1342" fmla="*/ 746001 h 2468044"/>
                <a:gd name="connsiteX1343" fmla="*/ 1126297 w 1906136"/>
                <a:gd name="connsiteY1343" fmla="*/ 736377 h 2468044"/>
                <a:gd name="connsiteX1344" fmla="*/ 1121020 w 1906136"/>
                <a:gd name="connsiteY1344" fmla="*/ 731100 h 2468044"/>
                <a:gd name="connsiteX1345" fmla="*/ 1113879 w 1906136"/>
                <a:gd name="connsiteY1345" fmla="*/ 727995 h 2468044"/>
                <a:gd name="connsiteX1346" fmla="*/ 1103324 w 1906136"/>
                <a:gd name="connsiteY1346" fmla="*/ 728927 h 2468044"/>
                <a:gd name="connsiteX1347" fmla="*/ 1108602 w 1906136"/>
                <a:gd name="connsiteY1347" fmla="*/ 713094 h 246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</a:cxnLst>
              <a:rect l="l" t="t" r="r" b="b"/>
              <a:pathLst>
                <a:path w="1906136" h="2468044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9" name="Freeform: Shape 308">
              <a:extLst>
                <a:ext uri="{FF2B5EF4-FFF2-40B4-BE49-F238E27FC236}">
                  <a16:creationId xmlns:a16="http://schemas.microsoft.com/office/drawing/2014/main" id="{03594CCE-04AC-4843-B84C-A25143CCE406}"/>
                </a:ext>
              </a:extLst>
            </p:cNvPr>
            <p:cNvSpPr/>
            <p:nvPr/>
          </p:nvSpPr>
          <p:spPr>
            <a:xfrm>
              <a:off x="3644576" y="3731096"/>
              <a:ext cx="2992697" cy="1030680"/>
            </a:xfrm>
            <a:custGeom>
              <a:avLst/>
              <a:gdLst>
                <a:gd name="connsiteX0" fmla="*/ 7140 w 2992697"/>
                <a:gd name="connsiteY0" fmla="*/ 256428 h 1030680"/>
                <a:gd name="connsiteX1" fmla="*/ 26077 w 2992697"/>
                <a:gd name="connsiteY1" fmla="*/ 261706 h 1030680"/>
                <a:gd name="connsiteX2" fmla="*/ 38495 w 2992697"/>
                <a:gd name="connsiteY2" fmla="*/ 271330 h 1030680"/>
                <a:gd name="connsiteX3" fmla="*/ 49050 w 2992697"/>
                <a:gd name="connsiteY3" fmla="*/ 279712 h 1030680"/>
                <a:gd name="connsiteX4" fmla="*/ 60537 w 2992697"/>
                <a:gd name="connsiteY4" fmla="*/ 291198 h 1030680"/>
                <a:gd name="connsiteX5" fmla="*/ 71092 w 2992697"/>
                <a:gd name="connsiteY5" fmla="*/ 299580 h 1030680"/>
                <a:gd name="connsiteX6" fmla="*/ 71092 w 2992697"/>
                <a:gd name="connsiteY6" fmla="*/ 296476 h 1030680"/>
                <a:gd name="connsiteX7" fmla="*/ 77301 w 2992697"/>
                <a:gd name="connsiteY7" fmla="*/ 296476 h 1030680"/>
                <a:gd name="connsiteX8" fmla="*/ 77301 w 2992697"/>
                <a:gd name="connsiteY8" fmla="*/ 299580 h 1030680"/>
                <a:gd name="connsiteX9" fmla="*/ 78232 w 2992697"/>
                <a:gd name="connsiteY9" fmla="*/ 303926 h 1030680"/>
                <a:gd name="connsiteX10" fmla="*/ 82268 w 2992697"/>
                <a:gd name="connsiteY10" fmla="*/ 309204 h 1030680"/>
                <a:gd name="connsiteX11" fmla="*/ 84441 w 2992697"/>
                <a:gd name="connsiteY11" fmla="*/ 316655 h 1030680"/>
                <a:gd name="connsiteX12" fmla="*/ 76991 w 2992697"/>
                <a:gd name="connsiteY12" fmla="*/ 316655 h 1030680"/>
                <a:gd name="connsiteX13" fmla="*/ 72955 w 2992697"/>
                <a:gd name="connsiteY13" fmla="*/ 316655 h 1030680"/>
                <a:gd name="connsiteX14" fmla="*/ 72955 w 2992697"/>
                <a:gd name="connsiteY14" fmla="*/ 318828 h 1030680"/>
                <a:gd name="connsiteX15" fmla="*/ 70782 w 2992697"/>
                <a:gd name="connsiteY15" fmla="*/ 318828 h 1030680"/>
                <a:gd name="connsiteX16" fmla="*/ 67677 w 2992697"/>
                <a:gd name="connsiteY16" fmla="*/ 318828 h 1030680"/>
                <a:gd name="connsiteX17" fmla="*/ 63641 w 2992697"/>
                <a:gd name="connsiteY17" fmla="*/ 321001 h 1030680"/>
                <a:gd name="connsiteX18" fmla="*/ 49050 w 2992697"/>
                <a:gd name="connsiteY18" fmla="*/ 309514 h 1030680"/>
                <a:gd name="connsiteX19" fmla="*/ 34460 w 2992697"/>
                <a:gd name="connsiteY19" fmla="*/ 304237 h 1030680"/>
                <a:gd name="connsiteX20" fmla="*/ 16764 w 2992697"/>
                <a:gd name="connsiteY20" fmla="*/ 299891 h 1030680"/>
                <a:gd name="connsiteX21" fmla="*/ 0 w 2992697"/>
                <a:gd name="connsiteY21" fmla="*/ 291509 h 1030680"/>
                <a:gd name="connsiteX22" fmla="*/ 6209 w 2992697"/>
                <a:gd name="connsiteY22" fmla="*/ 286231 h 1030680"/>
                <a:gd name="connsiteX23" fmla="*/ 7140 w 2992697"/>
                <a:gd name="connsiteY23" fmla="*/ 280022 h 1030680"/>
                <a:gd name="connsiteX24" fmla="*/ 6209 w 2992697"/>
                <a:gd name="connsiteY24" fmla="*/ 274745 h 1030680"/>
                <a:gd name="connsiteX25" fmla="*/ 6209 w 2992697"/>
                <a:gd name="connsiteY25" fmla="*/ 266983 h 1030680"/>
                <a:gd name="connsiteX26" fmla="*/ 7140 w 2992697"/>
                <a:gd name="connsiteY26" fmla="*/ 256428 h 1030680"/>
                <a:gd name="connsiteX27" fmla="*/ 7140 w 2992697"/>
                <a:gd name="connsiteY27" fmla="*/ 256428 h 1030680"/>
                <a:gd name="connsiteX28" fmla="*/ 7140 w 2992697"/>
                <a:gd name="connsiteY28" fmla="*/ 256428 h 1030680"/>
                <a:gd name="connsiteX29" fmla="*/ 1275001 w 2992697"/>
                <a:gd name="connsiteY29" fmla="*/ 248978 h 1030680"/>
                <a:gd name="connsiteX30" fmla="*/ 1279037 w 2992697"/>
                <a:gd name="connsiteY30" fmla="*/ 248978 h 1030680"/>
                <a:gd name="connsiteX31" fmla="*/ 1282141 w 2992697"/>
                <a:gd name="connsiteY31" fmla="*/ 249909 h 1030680"/>
                <a:gd name="connsiteX32" fmla="*/ 1284314 w 2992697"/>
                <a:gd name="connsiteY32" fmla="*/ 252082 h 1030680"/>
                <a:gd name="connsiteX33" fmla="*/ 1286487 w 2992697"/>
                <a:gd name="connsiteY33" fmla="*/ 254255 h 1030680"/>
                <a:gd name="connsiteX34" fmla="*/ 1287419 w 2992697"/>
                <a:gd name="connsiteY34" fmla="*/ 256428 h 1030680"/>
                <a:gd name="connsiteX35" fmla="*/ 1287419 w 2992697"/>
                <a:gd name="connsiteY35" fmla="*/ 257670 h 1030680"/>
                <a:gd name="connsiteX36" fmla="*/ 1287419 w 2992697"/>
                <a:gd name="connsiteY36" fmla="*/ 259843 h 1030680"/>
                <a:gd name="connsiteX37" fmla="*/ 1289592 w 2992697"/>
                <a:gd name="connsiteY37" fmla="*/ 264189 h 1030680"/>
                <a:gd name="connsiteX38" fmla="*/ 1282141 w 2992697"/>
                <a:gd name="connsiteY38" fmla="*/ 264189 h 1030680"/>
                <a:gd name="connsiteX39" fmla="*/ 1279037 w 2992697"/>
                <a:gd name="connsiteY39" fmla="*/ 265121 h 1030680"/>
                <a:gd name="connsiteX40" fmla="*/ 1275001 w 2992697"/>
                <a:gd name="connsiteY40" fmla="*/ 265121 h 1030680"/>
                <a:gd name="connsiteX41" fmla="*/ 1271896 w 2992697"/>
                <a:gd name="connsiteY41" fmla="*/ 267294 h 1030680"/>
                <a:gd name="connsiteX42" fmla="*/ 1265687 w 2992697"/>
                <a:gd name="connsiteY42" fmla="*/ 267294 h 1030680"/>
                <a:gd name="connsiteX43" fmla="*/ 1265687 w 2992697"/>
                <a:gd name="connsiteY43" fmla="*/ 264189 h 1030680"/>
                <a:gd name="connsiteX44" fmla="*/ 1262583 w 2992697"/>
                <a:gd name="connsiteY44" fmla="*/ 264189 h 1030680"/>
                <a:gd name="connsiteX45" fmla="*/ 1262583 w 2992697"/>
                <a:gd name="connsiteY45" fmla="*/ 250530 h 1030680"/>
                <a:gd name="connsiteX46" fmla="*/ 1267861 w 2992697"/>
                <a:gd name="connsiteY46" fmla="*/ 250530 h 1030680"/>
                <a:gd name="connsiteX47" fmla="*/ 1273138 w 2992697"/>
                <a:gd name="connsiteY47" fmla="*/ 249598 h 1030680"/>
                <a:gd name="connsiteX48" fmla="*/ 1275001 w 2992697"/>
                <a:gd name="connsiteY48" fmla="*/ 249598 h 1030680"/>
                <a:gd name="connsiteX49" fmla="*/ 1275001 w 2992697"/>
                <a:gd name="connsiteY49" fmla="*/ 248978 h 1030680"/>
                <a:gd name="connsiteX50" fmla="*/ 1275001 w 2992697"/>
                <a:gd name="connsiteY50" fmla="*/ 248978 h 1030680"/>
                <a:gd name="connsiteX51" fmla="*/ 63641 w 2992697"/>
                <a:gd name="connsiteY51" fmla="*/ 239664 h 1030680"/>
                <a:gd name="connsiteX52" fmla="*/ 80405 w 2992697"/>
                <a:gd name="connsiteY52" fmla="*/ 239664 h 1030680"/>
                <a:gd name="connsiteX53" fmla="*/ 80405 w 2992697"/>
                <a:gd name="connsiteY53" fmla="*/ 242769 h 1030680"/>
                <a:gd name="connsiteX54" fmla="*/ 77301 w 2992697"/>
                <a:gd name="connsiteY54" fmla="*/ 242769 h 1030680"/>
                <a:gd name="connsiteX55" fmla="*/ 73265 w 2992697"/>
                <a:gd name="connsiteY55" fmla="*/ 242769 h 1030680"/>
                <a:gd name="connsiteX56" fmla="*/ 71092 w 2992697"/>
                <a:gd name="connsiteY56" fmla="*/ 244942 h 1030680"/>
                <a:gd name="connsiteX57" fmla="*/ 70161 w 2992697"/>
                <a:gd name="connsiteY57" fmla="*/ 244942 h 1030680"/>
                <a:gd name="connsiteX58" fmla="*/ 70161 w 2992697"/>
                <a:gd name="connsiteY58" fmla="*/ 244942 h 1030680"/>
                <a:gd name="connsiteX59" fmla="*/ 67988 w 2992697"/>
                <a:gd name="connsiteY59" fmla="*/ 244942 h 1030680"/>
                <a:gd name="connsiteX60" fmla="*/ 65815 w 2992697"/>
                <a:gd name="connsiteY60" fmla="*/ 242769 h 1030680"/>
                <a:gd name="connsiteX61" fmla="*/ 63641 w 2992697"/>
                <a:gd name="connsiteY61" fmla="*/ 239664 h 1030680"/>
                <a:gd name="connsiteX62" fmla="*/ 63641 w 2992697"/>
                <a:gd name="connsiteY62" fmla="*/ 239664 h 1030680"/>
                <a:gd name="connsiteX63" fmla="*/ 63641 w 2992697"/>
                <a:gd name="connsiteY63" fmla="*/ 239664 h 1030680"/>
                <a:gd name="connsiteX64" fmla="*/ 1790651 w 2992697"/>
                <a:gd name="connsiteY64" fmla="*/ 213276 h 1030680"/>
                <a:gd name="connsiteX65" fmla="*/ 1803069 w 2992697"/>
                <a:gd name="connsiteY65" fmla="*/ 213276 h 1030680"/>
                <a:gd name="connsiteX66" fmla="*/ 1807105 w 2992697"/>
                <a:gd name="connsiteY66" fmla="*/ 228178 h 1030680"/>
                <a:gd name="connsiteX67" fmla="*/ 1810209 w 2992697"/>
                <a:gd name="connsiteY67" fmla="*/ 237801 h 1030680"/>
                <a:gd name="connsiteX68" fmla="*/ 1817660 w 2992697"/>
                <a:gd name="connsiteY68" fmla="*/ 242148 h 1030680"/>
                <a:gd name="connsiteX69" fmla="*/ 1830078 w 2992697"/>
                <a:gd name="connsiteY69" fmla="*/ 247425 h 1030680"/>
                <a:gd name="connsiteX70" fmla="*/ 1824800 w 2992697"/>
                <a:gd name="connsiteY70" fmla="*/ 269467 h 1030680"/>
                <a:gd name="connsiteX71" fmla="*/ 1817350 w 2992697"/>
                <a:gd name="connsiteY71" fmla="*/ 291509 h 1030680"/>
                <a:gd name="connsiteX72" fmla="*/ 1806794 w 2992697"/>
                <a:gd name="connsiteY72" fmla="*/ 307341 h 1030680"/>
                <a:gd name="connsiteX73" fmla="*/ 1806794 w 2992697"/>
                <a:gd name="connsiteY73" fmla="*/ 287162 h 1030680"/>
                <a:gd name="connsiteX74" fmla="*/ 1782890 w 2992697"/>
                <a:gd name="connsiteY74" fmla="*/ 287162 h 1030680"/>
                <a:gd name="connsiteX75" fmla="*/ 1785063 w 2992697"/>
                <a:gd name="connsiteY75" fmla="*/ 263879 h 1030680"/>
                <a:gd name="connsiteX76" fmla="*/ 1787236 w 2992697"/>
                <a:gd name="connsiteY76" fmla="*/ 241837 h 1030680"/>
                <a:gd name="connsiteX77" fmla="*/ 1790651 w 2992697"/>
                <a:gd name="connsiteY77" fmla="*/ 213276 h 1030680"/>
                <a:gd name="connsiteX78" fmla="*/ 1790651 w 2992697"/>
                <a:gd name="connsiteY78" fmla="*/ 213276 h 1030680"/>
                <a:gd name="connsiteX79" fmla="*/ 1790651 w 2992697"/>
                <a:gd name="connsiteY79" fmla="*/ 213276 h 1030680"/>
                <a:gd name="connsiteX80" fmla="*/ 2941784 w 2992697"/>
                <a:gd name="connsiteY80" fmla="*/ 165778 h 1030680"/>
                <a:gd name="connsiteX81" fmla="*/ 2945820 w 2992697"/>
                <a:gd name="connsiteY81" fmla="*/ 165778 h 1030680"/>
                <a:gd name="connsiteX82" fmla="*/ 2945820 w 2992697"/>
                <a:gd name="connsiteY82" fmla="*/ 170124 h 1030680"/>
                <a:gd name="connsiteX83" fmla="*/ 2946751 w 2992697"/>
                <a:gd name="connsiteY83" fmla="*/ 175402 h 1030680"/>
                <a:gd name="connsiteX84" fmla="*/ 2948925 w 2992697"/>
                <a:gd name="connsiteY84" fmla="*/ 177575 h 1030680"/>
                <a:gd name="connsiteX85" fmla="*/ 2951098 w 2992697"/>
                <a:gd name="connsiteY85" fmla="*/ 180679 h 1030680"/>
                <a:gd name="connsiteX86" fmla="*/ 2953271 w 2992697"/>
                <a:gd name="connsiteY86" fmla="*/ 182853 h 1030680"/>
                <a:gd name="connsiteX87" fmla="*/ 2956375 w 2992697"/>
                <a:gd name="connsiteY87" fmla="*/ 185957 h 1030680"/>
                <a:gd name="connsiteX88" fmla="*/ 2960411 w 2992697"/>
                <a:gd name="connsiteY88" fmla="*/ 182853 h 1030680"/>
                <a:gd name="connsiteX89" fmla="*/ 2961342 w 2992697"/>
                <a:gd name="connsiteY89" fmla="*/ 178506 h 1030680"/>
                <a:gd name="connsiteX90" fmla="*/ 2963515 w 2992697"/>
                <a:gd name="connsiteY90" fmla="*/ 177575 h 1030680"/>
                <a:gd name="connsiteX91" fmla="*/ 2967551 w 2992697"/>
                <a:gd name="connsiteY91" fmla="*/ 177575 h 1030680"/>
                <a:gd name="connsiteX92" fmla="*/ 2972829 w 2992697"/>
                <a:gd name="connsiteY92" fmla="*/ 175402 h 1030680"/>
                <a:gd name="connsiteX93" fmla="*/ 2975933 w 2992697"/>
                <a:gd name="connsiteY93" fmla="*/ 185957 h 1030680"/>
                <a:gd name="connsiteX94" fmla="*/ 2982142 w 2992697"/>
                <a:gd name="connsiteY94" fmla="*/ 193408 h 1030680"/>
                <a:gd name="connsiteX95" fmla="*/ 2987420 w 2992697"/>
                <a:gd name="connsiteY95" fmla="*/ 200858 h 1030680"/>
                <a:gd name="connsiteX96" fmla="*/ 2990524 w 2992697"/>
                <a:gd name="connsiteY96" fmla="*/ 210482 h 1030680"/>
                <a:gd name="connsiteX97" fmla="*/ 2992697 w 2992697"/>
                <a:gd name="connsiteY97" fmla="*/ 223211 h 1030680"/>
                <a:gd name="connsiteX98" fmla="*/ 2992697 w 2992697"/>
                <a:gd name="connsiteY98" fmla="*/ 225384 h 1030680"/>
                <a:gd name="connsiteX99" fmla="*/ 2990524 w 2992697"/>
                <a:gd name="connsiteY99" fmla="*/ 227557 h 1030680"/>
                <a:gd name="connsiteX100" fmla="*/ 2990524 w 2992697"/>
                <a:gd name="connsiteY100" fmla="*/ 228488 h 1030680"/>
                <a:gd name="connsiteX101" fmla="*/ 2990524 w 2992697"/>
                <a:gd name="connsiteY101" fmla="*/ 230661 h 1030680"/>
                <a:gd name="connsiteX102" fmla="*/ 2990524 w 2992697"/>
                <a:gd name="connsiteY102" fmla="*/ 232834 h 1030680"/>
                <a:gd name="connsiteX103" fmla="*/ 2989593 w 2992697"/>
                <a:gd name="connsiteY103" fmla="*/ 235939 h 1030680"/>
                <a:gd name="connsiteX104" fmla="*/ 2978106 w 2992697"/>
                <a:gd name="connsiteY104" fmla="*/ 243390 h 1030680"/>
                <a:gd name="connsiteX105" fmla="*/ 2961342 w 2992697"/>
                <a:gd name="connsiteY105" fmla="*/ 250840 h 1030680"/>
                <a:gd name="connsiteX106" fmla="*/ 2941474 w 2992697"/>
                <a:gd name="connsiteY106" fmla="*/ 255186 h 1030680"/>
                <a:gd name="connsiteX107" fmla="*/ 2921605 w 2992697"/>
                <a:gd name="connsiteY107" fmla="*/ 258291 h 1030680"/>
                <a:gd name="connsiteX108" fmla="*/ 2904841 w 2992697"/>
                <a:gd name="connsiteY108" fmla="*/ 260464 h 1030680"/>
                <a:gd name="connsiteX109" fmla="*/ 2907014 w 2992697"/>
                <a:gd name="connsiteY109" fmla="*/ 250840 h 1030680"/>
                <a:gd name="connsiteX110" fmla="*/ 2909187 w 2992697"/>
                <a:gd name="connsiteY110" fmla="*/ 247736 h 1030680"/>
                <a:gd name="connsiteX111" fmla="*/ 2911360 w 2992697"/>
                <a:gd name="connsiteY111" fmla="*/ 243390 h 1030680"/>
                <a:gd name="connsiteX112" fmla="*/ 2912292 w 2992697"/>
                <a:gd name="connsiteY112" fmla="*/ 242458 h 1030680"/>
                <a:gd name="connsiteX113" fmla="*/ 2914465 w 2992697"/>
                <a:gd name="connsiteY113" fmla="*/ 242458 h 1030680"/>
                <a:gd name="connsiteX114" fmla="*/ 2918501 w 2992697"/>
                <a:gd name="connsiteY114" fmla="*/ 240285 h 1030680"/>
                <a:gd name="connsiteX115" fmla="*/ 2919432 w 2992697"/>
                <a:gd name="connsiteY115" fmla="*/ 240285 h 1030680"/>
                <a:gd name="connsiteX116" fmla="*/ 2921605 w 2992697"/>
                <a:gd name="connsiteY116" fmla="*/ 238112 h 1030680"/>
                <a:gd name="connsiteX117" fmla="*/ 2925641 w 2992697"/>
                <a:gd name="connsiteY117" fmla="*/ 235939 h 1030680"/>
                <a:gd name="connsiteX118" fmla="*/ 2930919 w 2992697"/>
                <a:gd name="connsiteY118" fmla="*/ 221037 h 1030680"/>
                <a:gd name="connsiteX119" fmla="*/ 2930919 w 2992697"/>
                <a:gd name="connsiteY119" fmla="*/ 206136 h 1030680"/>
                <a:gd name="connsiteX120" fmla="*/ 2928746 w 2992697"/>
                <a:gd name="connsiteY120" fmla="*/ 192476 h 1030680"/>
                <a:gd name="connsiteX121" fmla="*/ 2931850 w 2992697"/>
                <a:gd name="connsiteY121" fmla="*/ 180990 h 1030680"/>
                <a:gd name="connsiteX122" fmla="*/ 2941163 w 2992697"/>
                <a:gd name="connsiteY122" fmla="*/ 170435 h 1030680"/>
                <a:gd name="connsiteX123" fmla="*/ 2941163 w 2992697"/>
                <a:gd name="connsiteY123" fmla="*/ 165778 h 1030680"/>
                <a:gd name="connsiteX124" fmla="*/ 2941784 w 2992697"/>
                <a:gd name="connsiteY124" fmla="*/ 165778 h 1030680"/>
                <a:gd name="connsiteX125" fmla="*/ 2941784 w 2992697"/>
                <a:gd name="connsiteY125" fmla="*/ 165778 h 1030680"/>
                <a:gd name="connsiteX126" fmla="*/ 148083 w 2992697"/>
                <a:gd name="connsiteY126" fmla="*/ 158327 h 1030680"/>
                <a:gd name="connsiteX127" fmla="*/ 167951 w 2992697"/>
                <a:gd name="connsiteY127" fmla="*/ 180369 h 1030680"/>
                <a:gd name="connsiteX128" fmla="*/ 193097 w 2992697"/>
                <a:gd name="connsiteY128" fmla="*/ 197133 h 1030680"/>
                <a:gd name="connsiteX129" fmla="*/ 224452 w 2992697"/>
                <a:gd name="connsiteY129" fmla="*/ 209861 h 1030680"/>
                <a:gd name="connsiteX130" fmla="*/ 226625 w 2992697"/>
                <a:gd name="connsiteY130" fmla="*/ 227867 h 1030680"/>
                <a:gd name="connsiteX131" fmla="*/ 231903 w 2992697"/>
                <a:gd name="connsiteY131" fmla="*/ 241527 h 1030680"/>
                <a:gd name="connsiteX132" fmla="*/ 237181 w 2992697"/>
                <a:gd name="connsiteY132" fmla="*/ 248978 h 1030680"/>
                <a:gd name="connsiteX133" fmla="*/ 244631 w 2992697"/>
                <a:gd name="connsiteY133" fmla="*/ 256428 h 1030680"/>
                <a:gd name="connsiteX134" fmla="*/ 252082 w 2992697"/>
                <a:gd name="connsiteY134" fmla="*/ 266983 h 1030680"/>
                <a:gd name="connsiteX135" fmla="*/ 239664 w 2992697"/>
                <a:gd name="connsiteY135" fmla="*/ 269157 h 1030680"/>
                <a:gd name="connsiteX136" fmla="*/ 227246 w 2992697"/>
                <a:gd name="connsiteY136" fmla="*/ 271330 h 1030680"/>
                <a:gd name="connsiteX137" fmla="*/ 215760 w 2992697"/>
                <a:gd name="connsiteY137" fmla="*/ 276607 h 1030680"/>
                <a:gd name="connsiteX138" fmla="*/ 208309 w 2992697"/>
                <a:gd name="connsiteY138" fmla="*/ 284058 h 1030680"/>
                <a:gd name="connsiteX139" fmla="*/ 207378 w 2992697"/>
                <a:gd name="connsiteY139" fmla="*/ 287162 h 1030680"/>
                <a:gd name="connsiteX140" fmla="*/ 205205 w 2992697"/>
                <a:gd name="connsiteY140" fmla="*/ 291509 h 1030680"/>
                <a:gd name="connsiteX141" fmla="*/ 203032 w 2992697"/>
                <a:gd name="connsiteY141" fmla="*/ 294613 h 1030680"/>
                <a:gd name="connsiteX142" fmla="*/ 200858 w 2992697"/>
                <a:gd name="connsiteY142" fmla="*/ 296786 h 1030680"/>
                <a:gd name="connsiteX143" fmla="*/ 197754 w 2992697"/>
                <a:gd name="connsiteY143" fmla="*/ 299891 h 1030680"/>
                <a:gd name="connsiteX144" fmla="*/ 186267 w 2992697"/>
                <a:gd name="connsiteY144" fmla="*/ 302064 h 1030680"/>
                <a:gd name="connsiteX145" fmla="*/ 170745 w 2992697"/>
                <a:gd name="connsiteY145" fmla="*/ 304237 h 1030680"/>
                <a:gd name="connsiteX146" fmla="*/ 151808 w 2992697"/>
                <a:gd name="connsiteY146" fmla="*/ 302064 h 1030680"/>
                <a:gd name="connsiteX147" fmla="*/ 137217 w 2992697"/>
                <a:gd name="connsiteY147" fmla="*/ 299891 h 1030680"/>
                <a:gd name="connsiteX148" fmla="*/ 134113 w 2992697"/>
                <a:gd name="connsiteY148" fmla="*/ 289335 h 1030680"/>
                <a:gd name="connsiteX149" fmla="*/ 131939 w 2992697"/>
                <a:gd name="connsiteY149" fmla="*/ 281885 h 1030680"/>
                <a:gd name="connsiteX150" fmla="*/ 129766 w 2992697"/>
                <a:gd name="connsiteY150" fmla="*/ 276607 h 1030680"/>
                <a:gd name="connsiteX151" fmla="*/ 124489 w 2992697"/>
                <a:gd name="connsiteY151" fmla="*/ 266983 h 1030680"/>
                <a:gd name="connsiteX152" fmla="*/ 148393 w 2992697"/>
                <a:gd name="connsiteY152" fmla="*/ 259533 h 1030680"/>
                <a:gd name="connsiteX153" fmla="*/ 148393 w 2992697"/>
                <a:gd name="connsiteY153" fmla="*/ 256428 h 1030680"/>
                <a:gd name="connsiteX154" fmla="*/ 129456 w 2992697"/>
                <a:gd name="connsiteY154" fmla="*/ 254255 h 1030680"/>
                <a:gd name="connsiteX155" fmla="*/ 117038 w 2992697"/>
                <a:gd name="connsiteY155" fmla="*/ 249909 h 1030680"/>
                <a:gd name="connsiteX156" fmla="*/ 107725 w 2992697"/>
                <a:gd name="connsiteY156" fmla="*/ 242458 h 1030680"/>
                <a:gd name="connsiteX157" fmla="*/ 106793 w 2992697"/>
                <a:gd name="connsiteY157" fmla="*/ 237181 h 1030680"/>
                <a:gd name="connsiteX158" fmla="*/ 102758 w 2992697"/>
                <a:gd name="connsiteY158" fmla="*/ 231903 h 1030680"/>
                <a:gd name="connsiteX159" fmla="*/ 100584 w 2992697"/>
                <a:gd name="connsiteY159" fmla="*/ 226625 h 1030680"/>
                <a:gd name="connsiteX160" fmla="*/ 100584 w 2992697"/>
                <a:gd name="connsiteY160" fmla="*/ 220417 h 1030680"/>
                <a:gd name="connsiteX161" fmla="*/ 100584 w 2992697"/>
                <a:gd name="connsiteY161" fmla="*/ 217312 h 1030680"/>
                <a:gd name="connsiteX162" fmla="*/ 100584 w 2992697"/>
                <a:gd name="connsiteY162" fmla="*/ 212966 h 1030680"/>
                <a:gd name="connsiteX163" fmla="*/ 102758 w 2992697"/>
                <a:gd name="connsiteY163" fmla="*/ 212966 h 1030680"/>
                <a:gd name="connsiteX164" fmla="*/ 104931 w 2992697"/>
                <a:gd name="connsiteY164" fmla="*/ 212034 h 1030680"/>
                <a:gd name="connsiteX165" fmla="*/ 107104 w 2992697"/>
                <a:gd name="connsiteY165" fmla="*/ 212034 h 1030680"/>
                <a:gd name="connsiteX166" fmla="*/ 108035 w 2992697"/>
                <a:gd name="connsiteY166" fmla="*/ 212034 h 1030680"/>
                <a:gd name="connsiteX167" fmla="*/ 112071 w 2992697"/>
                <a:gd name="connsiteY167" fmla="*/ 209861 h 1030680"/>
                <a:gd name="connsiteX168" fmla="*/ 113623 w 2992697"/>
                <a:gd name="connsiteY168" fmla="*/ 204894 h 1030680"/>
                <a:gd name="connsiteX169" fmla="*/ 113623 w 2992697"/>
                <a:gd name="connsiteY169" fmla="*/ 198685 h 1030680"/>
                <a:gd name="connsiteX170" fmla="*/ 113623 w 2992697"/>
                <a:gd name="connsiteY170" fmla="*/ 195581 h 1030680"/>
                <a:gd name="connsiteX171" fmla="*/ 114554 w 2992697"/>
                <a:gd name="connsiteY171" fmla="*/ 193408 h 1030680"/>
                <a:gd name="connsiteX172" fmla="*/ 116728 w 2992697"/>
                <a:gd name="connsiteY172" fmla="*/ 190303 h 1030680"/>
                <a:gd name="connsiteX173" fmla="*/ 118901 w 2992697"/>
                <a:gd name="connsiteY173" fmla="*/ 190303 h 1030680"/>
                <a:gd name="connsiteX174" fmla="*/ 121074 w 2992697"/>
                <a:gd name="connsiteY174" fmla="*/ 188130 h 1030680"/>
                <a:gd name="connsiteX175" fmla="*/ 122005 w 2992697"/>
                <a:gd name="connsiteY175" fmla="*/ 188130 h 1030680"/>
                <a:gd name="connsiteX176" fmla="*/ 124178 w 2992697"/>
                <a:gd name="connsiteY176" fmla="*/ 188130 h 1030680"/>
                <a:gd name="connsiteX177" fmla="*/ 127283 w 2992697"/>
                <a:gd name="connsiteY177" fmla="*/ 185957 h 1030680"/>
                <a:gd name="connsiteX178" fmla="*/ 129456 w 2992697"/>
                <a:gd name="connsiteY178" fmla="*/ 178506 h 1030680"/>
                <a:gd name="connsiteX179" fmla="*/ 131629 w 2992697"/>
                <a:gd name="connsiteY179" fmla="*/ 173229 h 1030680"/>
                <a:gd name="connsiteX180" fmla="*/ 133802 w 2992697"/>
                <a:gd name="connsiteY180" fmla="*/ 167951 h 1030680"/>
                <a:gd name="connsiteX181" fmla="*/ 136907 w 2992697"/>
                <a:gd name="connsiteY181" fmla="*/ 162674 h 1030680"/>
                <a:gd name="connsiteX182" fmla="*/ 139080 w 2992697"/>
                <a:gd name="connsiteY182" fmla="*/ 160500 h 1030680"/>
                <a:gd name="connsiteX183" fmla="*/ 141253 w 2992697"/>
                <a:gd name="connsiteY183" fmla="*/ 160500 h 1030680"/>
                <a:gd name="connsiteX184" fmla="*/ 142184 w 2992697"/>
                <a:gd name="connsiteY184" fmla="*/ 158327 h 1030680"/>
                <a:gd name="connsiteX185" fmla="*/ 144357 w 2992697"/>
                <a:gd name="connsiteY185" fmla="*/ 158327 h 1030680"/>
                <a:gd name="connsiteX186" fmla="*/ 148083 w 2992697"/>
                <a:gd name="connsiteY186" fmla="*/ 158327 h 1030680"/>
                <a:gd name="connsiteX187" fmla="*/ 148083 w 2992697"/>
                <a:gd name="connsiteY187" fmla="*/ 158327 h 1030680"/>
                <a:gd name="connsiteX188" fmla="*/ 148083 w 2992697"/>
                <a:gd name="connsiteY188" fmla="*/ 158327 h 1030680"/>
                <a:gd name="connsiteX189" fmla="*/ 1222846 w 2992697"/>
                <a:gd name="connsiteY189" fmla="*/ 138148 h 1030680"/>
                <a:gd name="connsiteX190" fmla="*/ 1228124 w 2992697"/>
                <a:gd name="connsiteY190" fmla="*/ 140322 h 1030680"/>
                <a:gd name="connsiteX191" fmla="*/ 1233401 w 2992697"/>
                <a:gd name="connsiteY191" fmla="*/ 141253 h 1030680"/>
                <a:gd name="connsiteX192" fmla="*/ 1236506 w 2992697"/>
                <a:gd name="connsiteY192" fmla="*/ 143426 h 1030680"/>
                <a:gd name="connsiteX193" fmla="*/ 1242714 w 2992697"/>
                <a:gd name="connsiteY193" fmla="*/ 145599 h 1030680"/>
                <a:gd name="connsiteX194" fmla="*/ 1242714 w 2992697"/>
                <a:gd name="connsiteY194" fmla="*/ 150877 h 1030680"/>
                <a:gd name="connsiteX195" fmla="*/ 1243646 w 2992697"/>
                <a:gd name="connsiteY195" fmla="*/ 155223 h 1030680"/>
                <a:gd name="connsiteX196" fmla="*/ 1243646 w 2992697"/>
                <a:gd name="connsiteY196" fmla="*/ 158327 h 1030680"/>
                <a:gd name="connsiteX197" fmla="*/ 1245819 w 2992697"/>
                <a:gd name="connsiteY197" fmla="*/ 162674 h 1030680"/>
                <a:gd name="connsiteX198" fmla="*/ 1233401 w 2992697"/>
                <a:gd name="connsiteY198" fmla="*/ 162674 h 1030680"/>
                <a:gd name="connsiteX199" fmla="*/ 1231228 w 2992697"/>
                <a:gd name="connsiteY199" fmla="*/ 158327 h 1030680"/>
                <a:gd name="connsiteX200" fmla="*/ 1229055 w 2992697"/>
                <a:gd name="connsiteY200" fmla="*/ 155223 h 1030680"/>
                <a:gd name="connsiteX201" fmla="*/ 1225950 w 2992697"/>
                <a:gd name="connsiteY201" fmla="*/ 150877 h 1030680"/>
                <a:gd name="connsiteX202" fmla="*/ 1223777 w 2992697"/>
                <a:gd name="connsiteY202" fmla="*/ 148704 h 1030680"/>
                <a:gd name="connsiteX203" fmla="*/ 1223777 w 2992697"/>
                <a:gd name="connsiteY203" fmla="*/ 143426 h 1030680"/>
                <a:gd name="connsiteX204" fmla="*/ 1222846 w 2992697"/>
                <a:gd name="connsiteY204" fmla="*/ 138148 h 1030680"/>
                <a:gd name="connsiteX205" fmla="*/ 1222846 w 2992697"/>
                <a:gd name="connsiteY205" fmla="*/ 138148 h 1030680"/>
                <a:gd name="connsiteX206" fmla="*/ 1222846 w 2992697"/>
                <a:gd name="connsiteY206" fmla="*/ 138148 h 1030680"/>
                <a:gd name="connsiteX207" fmla="*/ 1730114 w 2992697"/>
                <a:gd name="connsiteY207" fmla="*/ 113934 h 1030680"/>
                <a:gd name="connsiteX208" fmla="*/ 1736323 w 2992697"/>
                <a:gd name="connsiteY208" fmla="*/ 123557 h 1030680"/>
                <a:gd name="connsiteX209" fmla="*/ 1741601 w 2992697"/>
                <a:gd name="connsiteY209" fmla="*/ 141563 h 1030680"/>
                <a:gd name="connsiteX210" fmla="*/ 1749051 w 2992697"/>
                <a:gd name="connsiteY210" fmla="*/ 158327 h 1030680"/>
                <a:gd name="connsiteX211" fmla="*/ 1758365 w 2992697"/>
                <a:gd name="connsiteY211" fmla="*/ 175091 h 1030680"/>
                <a:gd name="connsiteX212" fmla="*/ 1763642 w 2992697"/>
                <a:gd name="connsiteY212" fmla="*/ 182542 h 1030680"/>
                <a:gd name="connsiteX213" fmla="*/ 1766747 w 2992697"/>
                <a:gd name="connsiteY213" fmla="*/ 178196 h 1030680"/>
                <a:gd name="connsiteX214" fmla="*/ 1768920 w 2992697"/>
                <a:gd name="connsiteY214" fmla="*/ 177265 h 1030680"/>
                <a:gd name="connsiteX215" fmla="*/ 1772956 w 2992697"/>
                <a:gd name="connsiteY215" fmla="*/ 177265 h 1030680"/>
                <a:gd name="connsiteX216" fmla="*/ 1776060 w 2992697"/>
                <a:gd name="connsiteY216" fmla="*/ 175091 h 1030680"/>
                <a:gd name="connsiteX217" fmla="*/ 1783511 w 2992697"/>
                <a:gd name="connsiteY217" fmla="*/ 175091 h 1030680"/>
                <a:gd name="connsiteX218" fmla="*/ 1783511 w 2992697"/>
                <a:gd name="connsiteY218" fmla="*/ 178196 h 1030680"/>
                <a:gd name="connsiteX219" fmla="*/ 1787547 w 2992697"/>
                <a:gd name="connsiteY219" fmla="*/ 178196 h 1030680"/>
                <a:gd name="connsiteX220" fmla="*/ 1787547 w 2992697"/>
                <a:gd name="connsiteY220" fmla="*/ 189682 h 1030680"/>
                <a:gd name="connsiteX221" fmla="*/ 1759296 w 2992697"/>
                <a:gd name="connsiteY221" fmla="*/ 192787 h 1030680"/>
                <a:gd name="connsiteX222" fmla="*/ 1756192 w 2992697"/>
                <a:gd name="connsiteY222" fmla="*/ 222279 h 1030680"/>
                <a:gd name="connsiteX223" fmla="*/ 1746878 w 2992697"/>
                <a:gd name="connsiteY223" fmla="*/ 246494 h 1030680"/>
                <a:gd name="connsiteX224" fmla="*/ 1739428 w 2992697"/>
                <a:gd name="connsiteY224" fmla="*/ 270709 h 1030680"/>
                <a:gd name="connsiteX225" fmla="*/ 1736323 w 2992697"/>
                <a:gd name="connsiteY225" fmla="*/ 290888 h 1030680"/>
                <a:gd name="connsiteX226" fmla="*/ 1734150 w 2992697"/>
                <a:gd name="connsiteY226" fmla="*/ 311067 h 1030680"/>
                <a:gd name="connsiteX227" fmla="*/ 1734150 w 2992697"/>
                <a:gd name="connsiteY227" fmla="*/ 327831 h 1030680"/>
                <a:gd name="connsiteX228" fmla="*/ 1730114 w 2992697"/>
                <a:gd name="connsiteY228" fmla="*/ 343664 h 1030680"/>
                <a:gd name="connsiteX229" fmla="*/ 1727010 w 2992697"/>
                <a:gd name="connsiteY229" fmla="*/ 343664 h 1030680"/>
                <a:gd name="connsiteX230" fmla="*/ 1727010 w 2992697"/>
                <a:gd name="connsiteY230" fmla="*/ 340559 h 1030680"/>
                <a:gd name="connsiteX231" fmla="*/ 1721732 w 2992697"/>
                <a:gd name="connsiteY231" fmla="*/ 333108 h 1030680"/>
                <a:gd name="connsiteX232" fmla="*/ 1712419 w 2992697"/>
                <a:gd name="connsiteY232" fmla="*/ 323485 h 1030680"/>
                <a:gd name="connsiteX233" fmla="*/ 1701864 w 2992697"/>
                <a:gd name="connsiteY233" fmla="*/ 310756 h 1030680"/>
                <a:gd name="connsiteX234" fmla="*/ 1692550 w 2992697"/>
                <a:gd name="connsiteY234" fmla="*/ 298028 h 1030680"/>
                <a:gd name="connsiteX235" fmla="*/ 1685100 w 2992697"/>
                <a:gd name="connsiteY235" fmla="*/ 285300 h 1030680"/>
                <a:gd name="connsiteX236" fmla="*/ 1681064 w 2992697"/>
                <a:gd name="connsiteY236" fmla="*/ 273813 h 1030680"/>
                <a:gd name="connsiteX237" fmla="*/ 1683237 w 2992697"/>
                <a:gd name="connsiteY237" fmla="*/ 266363 h 1030680"/>
                <a:gd name="connsiteX238" fmla="*/ 1687273 w 2992697"/>
                <a:gd name="connsiteY238" fmla="*/ 264189 h 1030680"/>
                <a:gd name="connsiteX239" fmla="*/ 1690377 w 2992697"/>
                <a:gd name="connsiteY239" fmla="*/ 264189 h 1030680"/>
                <a:gd name="connsiteX240" fmla="*/ 1692550 w 2992697"/>
                <a:gd name="connsiteY240" fmla="*/ 264189 h 1030680"/>
                <a:gd name="connsiteX241" fmla="*/ 1694723 w 2992697"/>
                <a:gd name="connsiteY241" fmla="*/ 264189 h 1030680"/>
                <a:gd name="connsiteX242" fmla="*/ 1695655 w 2992697"/>
                <a:gd name="connsiteY242" fmla="*/ 264189 h 1030680"/>
                <a:gd name="connsiteX243" fmla="*/ 1697828 w 2992697"/>
                <a:gd name="connsiteY243" fmla="*/ 264189 h 1030680"/>
                <a:gd name="connsiteX244" fmla="*/ 1700001 w 2992697"/>
                <a:gd name="connsiteY244" fmla="*/ 263879 h 1030680"/>
                <a:gd name="connsiteX245" fmla="*/ 1703106 w 2992697"/>
                <a:gd name="connsiteY245" fmla="*/ 259533 h 1030680"/>
                <a:gd name="connsiteX246" fmla="*/ 1700001 w 2992697"/>
                <a:gd name="connsiteY246" fmla="*/ 259533 h 1030680"/>
                <a:gd name="connsiteX247" fmla="*/ 1700001 w 2992697"/>
                <a:gd name="connsiteY247" fmla="*/ 256428 h 1030680"/>
                <a:gd name="connsiteX248" fmla="*/ 1683237 w 2992697"/>
                <a:gd name="connsiteY248" fmla="*/ 254255 h 1030680"/>
                <a:gd name="connsiteX249" fmla="*/ 1673924 w 2992697"/>
                <a:gd name="connsiteY249" fmla="*/ 248978 h 1030680"/>
                <a:gd name="connsiteX250" fmla="*/ 1666473 w 2992697"/>
                <a:gd name="connsiteY250" fmla="*/ 239354 h 1030680"/>
                <a:gd name="connsiteX251" fmla="*/ 1673924 w 2992697"/>
                <a:gd name="connsiteY251" fmla="*/ 237181 h 1030680"/>
                <a:gd name="connsiteX252" fmla="*/ 1680132 w 2992697"/>
                <a:gd name="connsiteY252" fmla="*/ 235007 h 1030680"/>
                <a:gd name="connsiteX253" fmla="*/ 1683237 w 2992697"/>
                <a:gd name="connsiteY253" fmla="*/ 234076 h 1030680"/>
                <a:gd name="connsiteX254" fmla="*/ 1687273 w 2992697"/>
                <a:gd name="connsiteY254" fmla="*/ 231903 h 1030680"/>
                <a:gd name="connsiteX255" fmla="*/ 1690377 w 2992697"/>
                <a:gd name="connsiteY255" fmla="*/ 229730 h 1030680"/>
                <a:gd name="connsiteX256" fmla="*/ 1694413 w 2992697"/>
                <a:gd name="connsiteY256" fmla="*/ 226625 h 1030680"/>
                <a:gd name="connsiteX257" fmla="*/ 1694413 w 2992697"/>
                <a:gd name="connsiteY257" fmla="*/ 222279 h 1030680"/>
                <a:gd name="connsiteX258" fmla="*/ 1679822 w 2992697"/>
                <a:gd name="connsiteY258" fmla="*/ 222279 h 1030680"/>
                <a:gd name="connsiteX259" fmla="*/ 1675786 w 2992697"/>
                <a:gd name="connsiteY259" fmla="*/ 224452 h 1030680"/>
                <a:gd name="connsiteX260" fmla="*/ 1672682 w 2992697"/>
                <a:gd name="connsiteY260" fmla="*/ 224452 h 1030680"/>
                <a:gd name="connsiteX261" fmla="*/ 1668646 w 2992697"/>
                <a:gd name="connsiteY261" fmla="*/ 226625 h 1030680"/>
                <a:gd name="connsiteX262" fmla="*/ 1663369 w 2992697"/>
                <a:gd name="connsiteY262" fmla="*/ 226625 h 1030680"/>
                <a:gd name="connsiteX263" fmla="*/ 1654055 w 2992697"/>
                <a:gd name="connsiteY263" fmla="*/ 209861 h 1030680"/>
                <a:gd name="connsiteX264" fmla="*/ 1643500 w 2992697"/>
                <a:gd name="connsiteY264" fmla="*/ 193097 h 1030680"/>
                <a:gd name="connsiteX265" fmla="*/ 1644431 w 2992697"/>
                <a:gd name="connsiteY265" fmla="*/ 187820 h 1030680"/>
                <a:gd name="connsiteX266" fmla="*/ 1644431 w 2992697"/>
                <a:gd name="connsiteY266" fmla="*/ 184715 h 1030680"/>
                <a:gd name="connsiteX267" fmla="*/ 1646604 w 2992697"/>
                <a:gd name="connsiteY267" fmla="*/ 182542 h 1030680"/>
                <a:gd name="connsiteX268" fmla="*/ 1648778 w 2992697"/>
                <a:gd name="connsiteY268" fmla="*/ 178196 h 1030680"/>
                <a:gd name="connsiteX269" fmla="*/ 1648778 w 2992697"/>
                <a:gd name="connsiteY269" fmla="*/ 175091 h 1030680"/>
                <a:gd name="connsiteX270" fmla="*/ 1650951 w 2992697"/>
                <a:gd name="connsiteY270" fmla="*/ 169814 h 1030680"/>
                <a:gd name="connsiteX271" fmla="*/ 1646915 w 2992697"/>
                <a:gd name="connsiteY271" fmla="*/ 169814 h 1030680"/>
                <a:gd name="connsiteX272" fmla="*/ 1646915 w 2992697"/>
                <a:gd name="connsiteY272" fmla="*/ 165468 h 1030680"/>
                <a:gd name="connsiteX273" fmla="*/ 1643810 w 2992697"/>
                <a:gd name="connsiteY273" fmla="*/ 167641 h 1030680"/>
                <a:gd name="connsiteX274" fmla="*/ 1641637 w 2992697"/>
                <a:gd name="connsiteY274" fmla="*/ 167641 h 1030680"/>
                <a:gd name="connsiteX275" fmla="*/ 1639464 w 2992697"/>
                <a:gd name="connsiteY275" fmla="*/ 167641 h 1030680"/>
                <a:gd name="connsiteX276" fmla="*/ 1639464 w 2992697"/>
                <a:gd name="connsiteY276" fmla="*/ 167641 h 1030680"/>
                <a:gd name="connsiteX277" fmla="*/ 1637291 w 2992697"/>
                <a:gd name="connsiteY277" fmla="*/ 167641 h 1030680"/>
                <a:gd name="connsiteX278" fmla="*/ 1637291 w 2992697"/>
                <a:gd name="connsiteY278" fmla="*/ 165468 h 1030680"/>
                <a:gd name="connsiteX279" fmla="*/ 1634187 w 2992697"/>
                <a:gd name="connsiteY279" fmla="*/ 162363 h 1030680"/>
                <a:gd name="connsiteX280" fmla="*/ 1632013 w 2992697"/>
                <a:gd name="connsiteY280" fmla="*/ 158017 h 1030680"/>
                <a:gd name="connsiteX281" fmla="*/ 1629840 w 2992697"/>
                <a:gd name="connsiteY281" fmla="*/ 154912 h 1030680"/>
                <a:gd name="connsiteX282" fmla="*/ 1628909 w 2992697"/>
                <a:gd name="connsiteY282" fmla="*/ 152739 h 1030680"/>
                <a:gd name="connsiteX283" fmla="*/ 1628909 w 2992697"/>
                <a:gd name="connsiteY283" fmla="*/ 147462 h 1030680"/>
                <a:gd name="connsiteX284" fmla="*/ 1626736 w 2992697"/>
                <a:gd name="connsiteY284" fmla="*/ 141253 h 1030680"/>
                <a:gd name="connsiteX285" fmla="*/ 1646604 w 2992697"/>
                <a:gd name="connsiteY285" fmla="*/ 128525 h 1030680"/>
                <a:gd name="connsiteX286" fmla="*/ 1666473 w 2992697"/>
                <a:gd name="connsiteY286" fmla="*/ 117969 h 1030680"/>
                <a:gd name="connsiteX287" fmla="*/ 1668646 w 2992697"/>
                <a:gd name="connsiteY287" fmla="*/ 123247 h 1030680"/>
                <a:gd name="connsiteX288" fmla="*/ 1670819 w 2992697"/>
                <a:gd name="connsiteY288" fmla="*/ 128525 h 1030680"/>
                <a:gd name="connsiteX289" fmla="*/ 1672992 w 2992697"/>
                <a:gd name="connsiteY289" fmla="*/ 130698 h 1030680"/>
                <a:gd name="connsiteX290" fmla="*/ 1676097 w 2992697"/>
                <a:gd name="connsiteY290" fmla="*/ 132871 h 1030680"/>
                <a:gd name="connsiteX291" fmla="*/ 1678270 w 2992697"/>
                <a:gd name="connsiteY291" fmla="*/ 132871 h 1030680"/>
                <a:gd name="connsiteX292" fmla="*/ 1680443 w 2992697"/>
                <a:gd name="connsiteY292" fmla="*/ 133802 h 1030680"/>
                <a:gd name="connsiteX293" fmla="*/ 1683547 w 2992697"/>
                <a:gd name="connsiteY293" fmla="*/ 135975 h 1030680"/>
                <a:gd name="connsiteX294" fmla="*/ 1687583 w 2992697"/>
                <a:gd name="connsiteY294" fmla="*/ 138148 h 1030680"/>
                <a:gd name="connsiteX295" fmla="*/ 1690688 w 2992697"/>
                <a:gd name="connsiteY295" fmla="*/ 148704 h 1030680"/>
                <a:gd name="connsiteX296" fmla="*/ 1692861 w 2992697"/>
                <a:gd name="connsiteY296" fmla="*/ 162363 h 1030680"/>
                <a:gd name="connsiteX297" fmla="*/ 1695034 w 2992697"/>
                <a:gd name="connsiteY297" fmla="*/ 175091 h 1030680"/>
                <a:gd name="connsiteX298" fmla="*/ 1703416 w 2992697"/>
                <a:gd name="connsiteY298" fmla="*/ 175091 h 1030680"/>
                <a:gd name="connsiteX299" fmla="*/ 1703416 w 2992697"/>
                <a:gd name="connsiteY299" fmla="*/ 165468 h 1030680"/>
                <a:gd name="connsiteX300" fmla="*/ 1700311 w 2992697"/>
                <a:gd name="connsiteY300" fmla="*/ 154912 h 1030680"/>
                <a:gd name="connsiteX301" fmla="*/ 1700311 w 2992697"/>
                <a:gd name="connsiteY301" fmla="*/ 141253 h 1030680"/>
                <a:gd name="connsiteX302" fmla="*/ 1703416 w 2992697"/>
                <a:gd name="connsiteY302" fmla="*/ 128525 h 1030680"/>
                <a:gd name="connsiteX303" fmla="*/ 1707452 w 2992697"/>
                <a:gd name="connsiteY303" fmla="*/ 117969 h 1030680"/>
                <a:gd name="connsiteX304" fmla="*/ 1730114 w 2992697"/>
                <a:gd name="connsiteY304" fmla="*/ 113934 h 1030680"/>
                <a:gd name="connsiteX305" fmla="*/ 1730114 w 2992697"/>
                <a:gd name="connsiteY305" fmla="*/ 113934 h 1030680"/>
                <a:gd name="connsiteX306" fmla="*/ 1730114 w 2992697"/>
                <a:gd name="connsiteY306" fmla="*/ 113934 h 1030680"/>
                <a:gd name="connsiteX307" fmla="*/ 2755827 w 2992697"/>
                <a:gd name="connsiteY307" fmla="*/ 104620 h 1030680"/>
                <a:gd name="connsiteX308" fmla="*/ 2761105 w 2992697"/>
                <a:gd name="connsiteY308" fmla="*/ 108966 h 1030680"/>
                <a:gd name="connsiteX309" fmla="*/ 2765140 w 2992697"/>
                <a:gd name="connsiteY309" fmla="*/ 112071 h 1030680"/>
                <a:gd name="connsiteX310" fmla="*/ 2770418 w 2992697"/>
                <a:gd name="connsiteY310" fmla="*/ 112071 h 1030680"/>
                <a:gd name="connsiteX311" fmla="*/ 2775696 w 2992697"/>
                <a:gd name="connsiteY311" fmla="*/ 112071 h 1030680"/>
                <a:gd name="connsiteX312" fmla="*/ 2785009 w 2992697"/>
                <a:gd name="connsiteY312" fmla="*/ 114244 h 1030680"/>
                <a:gd name="connsiteX313" fmla="*/ 2782836 w 2992697"/>
                <a:gd name="connsiteY313" fmla="*/ 118590 h 1030680"/>
                <a:gd name="connsiteX314" fmla="*/ 2782836 w 2992697"/>
                <a:gd name="connsiteY314" fmla="*/ 119522 h 1030680"/>
                <a:gd name="connsiteX315" fmla="*/ 2782836 w 2992697"/>
                <a:gd name="connsiteY315" fmla="*/ 121695 h 1030680"/>
                <a:gd name="connsiteX316" fmla="*/ 2781905 w 2992697"/>
                <a:gd name="connsiteY316" fmla="*/ 123868 h 1030680"/>
                <a:gd name="connsiteX317" fmla="*/ 2781905 w 2992697"/>
                <a:gd name="connsiteY317" fmla="*/ 126041 h 1030680"/>
                <a:gd name="connsiteX318" fmla="*/ 2768245 w 2992697"/>
                <a:gd name="connsiteY318" fmla="*/ 133492 h 1030680"/>
                <a:gd name="connsiteX319" fmla="*/ 2750550 w 2992697"/>
                <a:gd name="connsiteY319" fmla="*/ 136596 h 1030680"/>
                <a:gd name="connsiteX320" fmla="*/ 2731613 w 2992697"/>
                <a:gd name="connsiteY320" fmla="*/ 138769 h 1030680"/>
                <a:gd name="connsiteX321" fmla="*/ 2730681 w 2992697"/>
                <a:gd name="connsiteY321" fmla="*/ 134423 h 1030680"/>
                <a:gd name="connsiteX322" fmla="*/ 2730681 w 2992697"/>
                <a:gd name="connsiteY322" fmla="*/ 131319 h 1030680"/>
                <a:gd name="connsiteX323" fmla="*/ 2728508 w 2992697"/>
                <a:gd name="connsiteY323" fmla="*/ 126972 h 1030680"/>
                <a:gd name="connsiteX324" fmla="*/ 2728508 w 2992697"/>
                <a:gd name="connsiteY324" fmla="*/ 121695 h 1030680"/>
                <a:gd name="connsiteX325" fmla="*/ 2733786 w 2992697"/>
                <a:gd name="connsiteY325" fmla="*/ 118590 h 1030680"/>
                <a:gd name="connsiteX326" fmla="*/ 2737821 w 2992697"/>
                <a:gd name="connsiteY326" fmla="*/ 114244 h 1030680"/>
                <a:gd name="connsiteX327" fmla="*/ 2740926 w 2992697"/>
                <a:gd name="connsiteY327" fmla="*/ 112071 h 1030680"/>
                <a:gd name="connsiteX328" fmla="*/ 2744961 w 2992697"/>
                <a:gd name="connsiteY328" fmla="*/ 108966 h 1030680"/>
                <a:gd name="connsiteX329" fmla="*/ 2748066 w 2992697"/>
                <a:gd name="connsiteY329" fmla="*/ 106793 h 1030680"/>
                <a:gd name="connsiteX330" fmla="*/ 2755827 w 2992697"/>
                <a:gd name="connsiteY330" fmla="*/ 104620 h 1030680"/>
                <a:gd name="connsiteX331" fmla="*/ 2755827 w 2992697"/>
                <a:gd name="connsiteY331" fmla="*/ 104620 h 1030680"/>
                <a:gd name="connsiteX332" fmla="*/ 2755827 w 2992697"/>
                <a:gd name="connsiteY332" fmla="*/ 104620 h 1030680"/>
                <a:gd name="connsiteX333" fmla="*/ 2195472 w 2992697"/>
                <a:gd name="connsiteY333" fmla="*/ 104620 h 1030680"/>
                <a:gd name="connsiteX334" fmla="*/ 2210063 w 2992697"/>
                <a:gd name="connsiteY334" fmla="*/ 106793 h 1030680"/>
                <a:gd name="connsiteX335" fmla="*/ 2220619 w 2992697"/>
                <a:gd name="connsiteY335" fmla="*/ 112071 h 1030680"/>
                <a:gd name="connsiteX336" fmla="*/ 2231174 w 2992697"/>
                <a:gd name="connsiteY336" fmla="*/ 118280 h 1030680"/>
                <a:gd name="connsiteX337" fmla="*/ 2228069 w 2992697"/>
                <a:gd name="connsiteY337" fmla="*/ 121384 h 1030680"/>
                <a:gd name="connsiteX338" fmla="*/ 2225896 w 2992697"/>
                <a:gd name="connsiteY338" fmla="*/ 126662 h 1030680"/>
                <a:gd name="connsiteX339" fmla="*/ 2222792 w 2992697"/>
                <a:gd name="connsiteY339" fmla="*/ 128835 h 1030680"/>
                <a:gd name="connsiteX340" fmla="*/ 2217514 w 2992697"/>
                <a:gd name="connsiteY340" fmla="*/ 131008 h 1030680"/>
                <a:gd name="connsiteX341" fmla="*/ 2211305 w 2992697"/>
                <a:gd name="connsiteY341" fmla="*/ 133181 h 1030680"/>
                <a:gd name="connsiteX342" fmla="*/ 2203855 w 2992697"/>
                <a:gd name="connsiteY342" fmla="*/ 133181 h 1030680"/>
                <a:gd name="connsiteX343" fmla="*/ 2198577 w 2992697"/>
                <a:gd name="connsiteY343" fmla="*/ 136286 h 1030680"/>
                <a:gd name="connsiteX344" fmla="*/ 2193300 w 2992697"/>
                <a:gd name="connsiteY344" fmla="*/ 136286 h 1030680"/>
                <a:gd name="connsiteX345" fmla="*/ 2188022 w 2992697"/>
                <a:gd name="connsiteY345" fmla="*/ 138459 h 1030680"/>
                <a:gd name="connsiteX346" fmla="*/ 2180571 w 2992697"/>
                <a:gd name="connsiteY346" fmla="*/ 138459 h 1030680"/>
                <a:gd name="connsiteX347" fmla="*/ 2180571 w 2992697"/>
                <a:gd name="connsiteY347" fmla="*/ 126972 h 1030680"/>
                <a:gd name="connsiteX348" fmla="*/ 2181502 w 2992697"/>
                <a:gd name="connsiteY348" fmla="*/ 119522 h 1030680"/>
                <a:gd name="connsiteX349" fmla="*/ 2188953 w 2992697"/>
                <a:gd name="connsiteY349" fmla="*/ 114244 h 1030680"/>
                <a:gd name="connsiteX350" fmla="*/ 2195472 w 2992697"/>
                <a:gd name="connsiteY350" fmla="*/ 104620 h 1030680"/>
                <a:gd name="connsiteX351" fmla="*/ 2195472 w 2992697"/>
                <a:gd name="connsiteY351" fmla="*/ 104620 h 1030680"/>
                <a:gd name="connsiteX352" fmla="*/ 2195472 w 2992697"/>
                <a:gd name="connsiteY352" fmla="*/ 104620 h 1030680"/>
                <a:gd name="connsiteX353" fmla="*/ 798156 w 2992697"/>
                <a:gd name="connsiteY353" fmla="*/ 104620 h 1030680"/>
                <a:gd name="connsiteX354" fmla="*/ 812747 w 2992697"/>
                <a:gd name="connsiteY354" fmla="*/ 104620 h 1030680"/>
                <a:gd name="connsiteX355" fmla="*/ 815852 w 2992697"/>
                <a:gd name="connsiteY355" fmla="*/ 114244 h 1030680"/>
                <a:gd name="connsiteX356" fmla="*/ 819887 w 2992697"/>
                <a:gd name="connsiteY356" fmla="*/ 119522 h 1030680"/>
                <a:gd name="connsiteX357" fmla="*/ 822992 w 2992697"/>
                <a:gd name="connsiteY357" fmla="*/ 126972 h 1030680"/>
                <a:gd name="connsiteX358" fmla="*/ 825165 w 2992697"/>
                <a:gd name="connsiteY358" fmla="*/ 138459 h 1030680"/>
                <a:gd name="connsiteX359" fmla="*/ 822060 w 2992697"/>
                <a:gd name="connsiteY359" fmla="*/ 138459 h 1030680"/>
                <a:gd name="connsiteX360" fmla="*/ 810574 w 2992697"/>
                <a:gd name="connsiteY360" fmla="*/ 131008 h 1030680"/>
                <a:gd name="connsiteX361" fmla="*/ 803123 w 2992697"/>
                <a:gd name="connsiteY361" fmla="*/ 123557 h 1030680"/>
                <a:gd name="connsiteX362" fmla="*/ 797846 w 2992697"/>
                <a:gd name="connsiteY362" fmla="*/ 116107 h 1030680"/>
                <a:gd name="connsiteX363" fmla="*/ 797846 w 2992697"/>
                <a:gd name="connsiteY363" fmla="*/ 104620 h 1030680"/>
                <a:gd name="connsiteX364" fmla="*/ 798156 w 2992697"/>
                <a:gd name="connsiteY364" fmla="*/ 104620 h 1030680"/>
                <a:gd name="connsiteX365" fmla="*/ 798156 w 2992697"/>
                <a:gd name="connsiteY365" fmla="*/ 104620 h 1030680"/>
                <a:gd name="connsiteX366" fmla="*/ 2852997 w 2992697"/>
                <a:gd name="connsiteY366" fmla="*/ 81337 h 1030680"/>
                <a:gd name="connsiteX367" fmla="*/ 2856101 w 2992697"/>
                <a:gd name="connsiteY367" fmla="*/ 81337 h 1030680"/>
                <a:gd name="connsiteX368" fmla="*/ 2860137 w 2992697"/>
                <a:gd name="connsiteY368" fmla="*/ 83510 h 1030680"/>
                <a:gd name="connsiteX369" fmla="*/ 2861068 w 2992697"/>
                <a:gd name="connsiteY369" fmla="*/ 83510 h 1030680"/>
                <a:gd name="connsiteX370" fmla="*/ 2863241 w 2992697"/>
                <a:gd name="connsiteY370" fmla="*/ 83510 h 1030680"/>
                <a:gd name="connsiteX371" fmla="*/ 2865415 w 2992697"/>
                <a:gd name="connsiteY371" fmla="*/ 84441 h 1030680"/>
                <a:gd name="connsiteX372" fmla="*/ 2861379 w 2992697"/>
                <a:gd name="connsiteY372" fmla="*/ 88788 h 1030680"/>
                <a:gd name="connsiteX373" fmla="*/ 2858274 w 2992697"/>
                <a:gd name="connsiteY373" fmla="*/ 91892 h 1030680"/>
                <a:gd name="connsiteX374" fmla="*/ 2856101 w 2992697"/>
                <a:gd name="connsiteY374" fmla="*/ 97170 h 1030680"/>
                <a:gd name="connsiteX375" fmla="*/ 2853928 w 2992697"/>
                <a:gd name="connsiteY375" fmla="*/ 101516 h 1030680"/>
                <a:gd name="connsiteX376" fmla="*/ 2852997 w 2992697"/>
                <a:gd name="connsiteY376" fmla="*/ 108966 h 1030680"/>
                <a:gd name="connsiteX377" fmla="*/ 2856101 w 2992697"/>
                <a:gd name="connsiteY377" fmla="*/ 108966 h 1030680"/>
                <a:gd name="connsiteX378" fmla="*/ 2860137 w 2992697"/>
                <a:gd name="connsiteY378" fmla="*/ 103689 h 1030680"/>
                <a:gd name="connsiteX379" fmla="*/ 2863241 w 2992697"/>
                <a:gd name="connsiteY379" fmla="*/ 99343 h 1030680"/>
                <a:gd name="connsiteX380" fmla="*/ 2867277 w 2992697"/>
                <a:gd name="connsiteY380" fmla="*/ 96238 h 1030680"/>
                <a:gd name="connsiteX381" fmla="*/ 2872555 w 2992697"/>
                <a:gd name="connsiteY381" fmla="*/ 94065 h 1030680"/>
                <a:gd name="connsiteX382" fmla="*/ 2883110 w 2992697"/>
                <a:gd name="connsiteY382" fmla="*/ 104620 h 1030680"/>
                <a:gd name="connsiteX383" fmla="*/ 2896770 w 2992697"/>
                <a:gd name="connsiteY383" fmla="*/ 114244 h 1030680"/>
                <a:gd name="connsiteX384" fmla="*/ 2905151 w 2992697"/>
                <a:gd name="connsiteY384" fmla="*/ 121695 h 1030680"/>
                <a:gd name="connsiteX385" fmla="*/ 2905151 w 2992697"/>
                <a:gd name="connsiteY385" fmla="*/ 145910 h 1030680"/>
                <a:gd name="connsiteX386" fmla="*/ 2911360 w 2992697"/>
                <a:gd name="connsiteY386" fmla="*/ 151187 h 1030680"/>
                <a:gd name="connsiteX387" fmla="*/ 2916638 w 2992697"/>
                <a:gd name="connsiteY387" fmla="*/ 155533 h 1030680"/>
                <a:gd name="connsiteX388" fmla="*/ 2921916 w 2992697"/>
                <a:gd name="connsiteY388" fmla="*/ 156465 h 1030680"/>
                <a:gd name="connsiteX389" fmla="*/ 2925952 w 2992697"/>
                <a:gd name="connsiteY389" fmla="*/ 163915 h 1030680"/>
                <a:gd name="connsiteX390" fmla="*/ 2929056 w 2992697"/>
                <a:gd name="connsiteY390" fmla="*/ 178817 h 1030680"/>
                <a:gd name="connsiteX391" fmla="*/ 2921605 w 2992697"/>
                <a:gd name="connsiteY391" fmla="*/ 188441 h 1030680"/>
                <a:gd name="connsiteX392" fmla="*/ 2918501 w 2992697"/>
                <a:gd name="connsiteY392" fmla="*/ 198064 h 1030680"/>
                <a:gd name="connsiteX393" fmla="*/ 2911050 w 2992697"/>
                <a:gd name="connsiteY393" fmla="*/ 203342 h 1030680"/>
                <a:gd name="connsiteX394" fmla="*/ 2901737 w 2992697"/>
                <a:gd name="connsiteY394" fmla="*/ 205515 h 1030680"/>
                <a:gd name="connsiteX395" fmla="*/ 2884972 w 2992697"/>
                <a:gd name="connsiteY395" fmla="*/ 206446 h 1030680"/>
                <a:gd name="connsiteX396" fmla="*/ 2872555 w 2992697"/>
                <a:gd name="connsiteY396" fmla="*/ 195891 h 1030680"/>
                <a:gd name="connsiteX397" fmla="*/ 2853618 w 2992697"/>
                <a:gd name="connsiteY397" fmla="*/ 186267 h 1030680"/>
                <a:gd name="connsiteX398" fmla="*/ 2833749 w 2992697"/>
                <a:gd name="connsiteY398" fmla="*/ 180990 h 1030680"/>
                <a:gd name="connsiteX399" fmla="*/ 2813881 w 2992697"/>
                <a:gd name="connsiteY399" fmla="*/ 173539 h 1030680"/>
                <a:gd name="connsiteX400" fmla="*/ 2796185 w 2992697"/>
                <a:gd name="connsiteY400" fmla="*/ 166089 h 1030680"/>
                <a:gd name="connsiteX401" fmla="*/ 2784699 w 2992697"/>
                <a:gd name="connsiteY401" fmla="*/ 155533 h 1030680"/>
                <a:gd name="connsiteX402" fmla="*/ 2792149 w 2992697"/>
                <a:gd name="connsiteY402" fmla="*/ 151187 h 1030680"/>
                <a:gd name="connsiteX403" fmla="*/ 2797427 w 2992697"/>
                <a:gd name="connsiteY403" fmla="*/ 148083 h 1030680"/>
                <a:gd name="connsiteX404" fmla="*/ 2801463 w 2992697"/>
                <a:gd name="connsiteY404" fmla="*/ 143736 h 1030680"/>
                <a:gd name="connsiteX405" fmla="*/ 2803636 w 2992697"/>
                <a:gd name="connsiteY405" fmla="*/ 138459 h 1030680"/>
                <a:gd name="connsiteX406" fmla="*/ 2804567 w 2992697"/>
                <a:gd name="connsiteY406" fmla="*/ 128835 h 1030680"/>
                <a:gd name="connsiteX407" fmla="*/ 2803636 w 2992697"/>
                <a:gd name="connsiteY407" fmla="*/ 125731 h 1030680"/>
                <a:gd name="connsiteX408" fmla="*/ 2801463 w 2992697"/>
                <a:gd name="connsiteY408" fmla="*/ 119522 h 1030680"/>
                <a:gd name="connsiteX409" fmla="*/ 2801463 w 2992697"/>
                <a:gd name="connsiteY409" fmla="*/ 111760 h 1030680"/>
                <a:gd name="connsiteX410" fmla="*/ 2801463 w 2992697"/>
                <a:gd name="connsiteY410" fmla="*/ 104310 h 1030680"/>
                <a:gd name="connsiteX411" fmla="*/ 2801463 w 2992697"/>
                <a:gd name="connsiteY411" fmla="*/ 103378 h 1030680"/>
                <a:gd name="connsiteX412" fmla="*/ 2803636 w 2992697"/>
                <a:gd name="connsiteY412" fmla="*/ 103378 h 1030680"/>
                <a:gd name="connsiteX413" fmla="*/ 2803636 w 2992697"/>
                <a:gd name="connsiteY413" fmla="*/ 103378 h 1030680"/>
                <a:gd name="connsiteX414" fmla="*/ 2803636 w 2992697"/>
                <a:gd name="connsiteY414" fmla="*/ 103378 h 1030680"/>
                <a:gd name="connsiteX415" fmla="*/ 2803636 w 2992697"/>
                <a:gd name="connsiteY415" fmla="*/ 103378 h 1030680"/>
                <a:gd name="connsiteX416" fmla="*/ 2804567 w 2992697"/>
                <a:gd name="connsiteY416" fmla="*/ 101205 h 1030680"/>
                <a:gd name="connsiteX417" fmla="*/ 2821331 w 2992697"/>
                <a:gd name="connsiteY417" fmla="*/ 96859 h 1030680"/>
                <a:gd name="connsiteX418" fmla="*/ 2839027 w 2992697"/>
                <a:gd name="connsiteY418" fmla="*/ 88477 h 1030680"/>
                <a:gd name="connsiteX419" fmla="*/ 2852997 w 2992697"/>
                <a:gd name="connsiteY419" fmla="*/ 81337 h 1030680"/>
                <a:gd name="connsiteX420" fmla="*/ 2852997 w 2992697"/>
                <a:gd name="connsiteY420" fmla="*/ 81337 h 1030680"/>
                <a:gd name="connsiteX421" fmla="*/ 2852997 w 2992697"/>
                <a:gd name="connsiteY421" fmla="*/ 81337 h 1030680"/>
                <a:gd name="connsiteX422" fmla="*/ 2621404 w 2992697"/>
                <a:gd name="connsiteY422" fmla="*/ 76991 h 1030680"/>
                <a:gd name="connsiteX423" fmla="*/ 2631959 w 2992697"/>
                <a:gd name="connsiteY423" fmla="*/ 76991 h 1030680"/>
                <a:gd name="connsiteX424" fmla="*/ 2646550 w 2992697"/>
                <a:gd name="connsiteY424" fmla="*/ 91892 h 1030680"/>
                <a:gd name="connsiteX425" fmla="*/ 2665487 w 2992697"/>
                <a:gd name="connsiteY425" fmla="*/ 104620 h 1030680"/>
                <a:gd name="connsiteX426" fmla="*/ 2665487 w 2992697"/>
                <a:gd name="connsiteY426" fmla="*/ 108656 h 1030680"/>
                <a:gd name="connsiteX427" fmla="*/ 2661451 w 2992697"/>
                <a:gd name="connsiteY427" fmla="*/ 108656 h 1030680"/>
                <a:gd name="connsiteX428" fmla="*/ 2661451 w 2992697"/>
                <a:gd name="connsiteY428" fmla="*/ 113934 h 1030680"/>
                <a:gd name="connsiteX429" fmla="*/ 2643756 w 2992697"/>
                <a:gd name="connsiteY429" fmla="*/ 104310 h 1030680"/>
                <a:gd name="connsiteX430" fmla="*/ 2631338 w 2992697"/>
                <a:gd name="connsiteY430" fmla="*/ 91582 h 1030680"/>
                <a:gd name="connsiteX431" fmla="*/ 2621404 w 2992697"/>
                <a:gd name="connsiteY431" fmla="*/ 76991 h 1030680"/>
                <a:gd name="connsiteX432" fmla="*/ 2621404 w 2992697"/>
                <a:gd name="connsiteY432" fmla="*/ 76991 h 1030680"/>
                <a:gd name="connsiteX433" fmla="*/ 2621404 w 2992697"/>
                <a:gd name="connsiteY433" fmla="*/ 76991 h 1030680"/>
                <a:gd name="connsiteX434" fmla="*/ 2255078 w 2992697"/>
                <a:gd name="connsiteY434" fmla="*/ 71713 h 1030680"/>
                <a:gd name="connsiteX435" fmla="*/ 2269669 w 2992697"/>
                <a:gd name="connsiteY435" fmla="*/ 76059 h 1030680"/>
                <a:gd name="connsiteX436" fmla="*/ 2281155 w 2992697"/>
                <a:gd name="connsiteY436" fmla="*/ 79164 h 1030680"/>
                <a:gd name="connsiteX437" fmla="*/ 2291711 w 2992697"/>
                <a:gd name="connsiteY437" fmla="*/ 84441 h 1030680"/>
                <a:gd name="connsiteX438" fmla="*/ 2291711 w 2992697"/>
                <a:gd name="connsiteY438" fmla="*/ 94065 h 1030680"/>
                <a:gd name="connsiteX439" fmla="*/ 2282397 w 2992697"/>
                <a:gd name="connsiteY439" fmla="*/ 96238 h 1030680"/>
                <a:gd name="connsiteX440" fmla="*/ 2274015 w 2992697"/>
                <a:gd name="connsiteY440" fmla="*/ 99343 h 1030680"/>
                <a:gd name="connsiteX441" fmla="*/ 2260356 w 2992697"/>
                <a:gd name="connsiteY441" fmla="*/ 101516 h 1030680"/>
                <a:gd name="connsiteX442" fmla="*/ 2255078 w 2992697"/>
                <a:gd name="connsiteY442" fmla="*/ 103689 h 1030680"/>
                <a:gd name="connsiteX443" fmla="*/ 2251974 w 2992697"/>
                <a:gd name="connsiteY443" fmla="*/ 104620 h 1030680"/>
                <a:gd name="connsiteX444" fmla="*/ 2245765 w 2992697"/>
                <a:gd name="connsiteY444" fmla="*/ 104620 h 1030680"/>
                <a:gd name="connsiteX445" fmla="*/ 2240487 w 2992697"/>
                <a:gd name="connsiteY445" fmla="*/ 104620 h 1030680"/>
                <a:gd name="connsiteX446" fmla="*/ 2240487 w 2992697"/>
                <a:gd name="connsiteY446" fmla="*/ 94065 h 1030680"/>
                <a:gd name="connsiteX447" fmla="*/ 2244523 w 2992697"/>
                <a:gd name="connsiteY447" fmla="*/ 88788 h 1030680"/>
                <a:gd name="connsiteX448" fmla="*/ 2249800 w 2992697"/>
                <a:gd name="connsiteY448" fmla="*/ 81337 h 1030680"/>
                <a:gd name="connsiteX449" fmla="*/ 2255078 w 2992697"/>
                <a:gd name="connsiteY449" fmla="*/ 71713 h 1030680"/>
                <a:gd name="connsiteX450" fmla="*/ 2255078 w 2992697"/>
                <a:gd name="connsiteY450" fmla="*/ 71713 h 1030680"/>
                <a:gd name="connsiteX451" fmla="*/ 2255078 w 2992697"/>
                <a:gd name="connsiteY451" fmla="*/ 71713 h 1030680"/>
                <a:gd name="connsiteX452" fmla="*/ 1810520 w 2992697"/>
                <a:gd name="connsiteY452" fmla="*/ 61158 h 1030680"/>
                <a:gd name="connsiteX453" fmla="*/ 1810520 w 2992697"/>
                <a:gd name="connsiteY453" fmla="*/ 81337 h 1030680"/>
                <a:gd name="connsiteX454" fmla="*/ 1817970 w 2992697"/>
                <a:gd name="connsiteY454" fmla="*/ 81337 h 1030680"/>
                <a:gd name="connsiteX455" fmla="*/ 1822006 w 2992697"/>
                <a:gd name="connsiteY455" fmla="*/ 79164 h 1030680"/>
                <a:gd name="connsiteX456" fmla="*/ 1825111 w 2992697"/>
                <a:gd name="connsiteY456" fmla="*/ 79164 h 1030680"/>
                <a:gd name="connsiteX457" fmla="*/ 1829146 w 2992697"/>
                <a:gd name="connsiteY457" fmla="*/ 79164 h 1030680"/>
                <a:gd name="connsiteX458" fmla="*/ 1830078 w 2992697"/>
                <a:gd name="connsiteY458" fmla="*/ 79164 h 1030680"/>
                <a:gd name="connsiteX459" fmla="*/ 1834114 w 2992697"/>
                <a:gd name="connsiteY459" fmla="*/ 81337 h 1030680"/>
                <a:gd name="connsiteX460" fmla="*/ 1839391 w 2992697"/>
                <a:gd name="connsiteY460" fmla="*/ 84441 h 1030680"/>
                <a:gd name="connsiteX461" fmla="*/ 1839391 w 2992697"/>
                <a:gd name="connsiteY461" fmla="*/ 94065 h 1030680"/>
                <a:gd name="connsiteX462" fmla="*/ 1843427 w 2992697"/>
                <a:gd name="connsiteY462" fmla="*/ 96238 h 1030680"/>
                <a:gd name="connsiteX463" fmla="*/ 1848705 w 2992697"/>
                <a:gd name="connsiteY463" fmla="*/ 96238 h 1030680"/>
                <a:gd name="connsiteX464" fmla="*/ 1851809 w 2992697"/>
                <a:gd name="connsiteY464" fmla="*/ 94065 h 1030680"/>
                <a:gd name="connsiteX465" fmla="*/ 1858018 w 2992697"/>
                <a:gd name="connsiteY465" fmla="*/ 94065 h 1030680"/>
                <a:gd name="connsiteX466" fmla="*/ 1858949 w 2992697"/>
                <a:gd name="connsiteY466" fmla="*/ 91892 h 1030680"/>
                <a:gd name="connsiteX467" fmla="*/ 1862985 w 2992697"/>
                <a:gd name="connsiteY467" fmla="*/ 94065 h 1030680"/>
                <a:gd name="connsiteX468" fmla="*/ 1866090 w 2992697"/>
                <a:gd name="connsiteY468" fmla="*/ 97170 h 1030680"/>
                <a:gd name="connsiteX469" fmla="*/ 1870125 w 2992697"/>
                <a:gd name="connsiteY469" fmla="*/ 103378 h 1030680"/>
                <a:gd name="connsiteX470" fmla="*/ 1873230 w 2992697"/>
                <a:gd name="connsiteY470" fmla="*/ 108656 h 1030680"/>
                <a:gd name="connsiteX471" fmla="*/ 1867952 w 2992697"/>
                <a:gd name="connsiteY471" fmla="*/ 121384 h 1030680"/>
                <a:gd name="connsiteX472" fmla="*/ 1862675 w 2992697"/>
                <a:gd name="connsiteY472" fmla="*/ 134113 h 1030680"/>
                <a:gd name="connsiteX473" fmla="*/ 1858639 w 2992697"/>
                <a:gd name="connsiteY473" fmla="*/ 149014 h 1030680"/>
                <a:gd name="connsiteX474" fmla="*/ 1846221 w 2992697"/>
                <a:gd name="connsiteY474" fmla="*/ 149014 h 1030680"/>
                <a:gd name="connsiteX475" fmla="*/ 1836908 w 2992697"/>
                <a:gd name="connsiteY475" fmla="*/ 153360 h 1030680"/>
                <a:gd name="connsiteX476" fmla="*/ 1828526 w 2992697"/>
                <a:gd name="connsiteY476" fmla="*/ 158638 h 1030680"/>
                <a:gd name="connsiteX477" fmla="*/ 1813935 w 2992697"/>
                <a:gd name="connsiteY477" fmla="*/ 162984 h 1030680"/>
                <a:gd name="connsiteX478" fmla="*/ 1804621 w 2992697"/>
                <a:gd name="connsiteY478" fmla="*/ 155533 h 1030680"/>
                <a:gd name="connsiteX479" fmla="*/ 1792203 w 2992697"/>
                <a:gd name="connsiteY479" fmla="*/ 151187 h 1030680"/>
                <a:gd name="connsiteX480" fmla="*/ 1779786 w 2992697"/>
                <a:gd name="connsiteY480" fmla="*/ 145910 h 1030680"/>
                <a:gd name="connsiteX481" fmla="*/ 1777613 w 2992697"/>
                <a:gd name="connsiteY481" fmla="*/ 141563 h 1030680"/>
                <a:gd name="connsiteX482" fmla="*/ 1777613 w 2992697"/>
                <a:gd name="connsiteY482" fmla="*/ 138459 h 1030680"/>
                <a:gd name="connsiteX483" fmla="*/ 1775439 w 2992697"/>
                <a:gd name="connsiteY483" fmla="*/ 134113 h 1030680"/>
                <a:gd name="connsiteX484" fmla="*/ 1773266 w 2992697"/>
                <a:gd name="connsiteY484" fmla="*/ 128835 h 1030680"/>
                <a:gd name="connsiteX485" fmla="*/ 1767989 w 2992697"/>
                <a:gd name="connsiteY485" fmla="*/ 123557 h 1030680"/>
                <a:gd name="connsiteX486" fmla="*/ 1762711 w 2992697"/>
                <a:gd name="connsiteY486" fmla="*/ 118280 h 1030680"/>
                <a:gd name="connsiteX487" fmla="*/ 1758675 w 2992697"/>
                <a:gd name="connsiteY487" fmla="*/ 113934 h 1030680"/>
                <a:gd name="connsiteX488" fmla="*/ 1755571 w 2992697"/>
                <a:gd name="connsiteY488" fmla="*/ 106483 h 1030680"/>
                <a:gd name="connsiteX489" fmla="*/ 1753398 w 2992697"/>
                <a:gd name="connsiteY489" fmla="*/ 93755 h 1030680"/>
                <a:gd name="connsiteX490" fmla="*/ 1760848 w 2992697"/>
                <a:gd name="connsiteY490" fmla="*/ 84131 h 1030680"/>
                <a:gd name="connsiteX491" fmla="*/ 1766126 w 2992697"/>
                <a:gd name="connsiteY491" fmla="*/ 76680 h 1030680"/>
                <a:gd name="connsiteX492" fmla="*/ 1773577 w 2992697"/>
                <a:gd name="connsiteY492" fmla="*/ 76680 h 1030680"/>
                <a:gd name="connsiteX493" fmla="*/ 1779786 w 2992697"/>
                <a:gd name="connsiteY493" fmla="*/ 78853 h 1030680"/>
                <a:gd name="connsiteX494" fmla="*/ 1787236 w 2992697"/>
                <a:gd name="connsiteY494" fmla="*/ 81026 h 1030680"/>
                <a:gd name="connsiteX495" fmla="*/ 1794687 w 2992697"/>
                <a:gd name="connsiteY495" fmla="*/ 81026 h 1030680"/>
                <a:gd name="connsiteX496" fmla="*/ 1794687 w 2992697"/>
                <a:gd name="connsiteY496" fmla="*/ 68298 h 1030680"/>
                <a:gd name="connsiteX497" fmla="*/ 1797791 w 2992697"/>
                <a:gd name="connsiteY497" fmla="*/ 66125 h 1030680"/>
                <a:gd name="connsiteX498" fmla="*/ 1801827 w 2992697"/>
                <a:gd name="connsiteY498" fmla="*/ 63952 h 1030680"/>
                <a:gd name="connsiteX499" fmla="*/ 1802759 w 2992697"/>
                <a:gd name="connsiteY499" fmla="*/ 63952 h 1030680"/>
                <a:gd name="connsiteX500" fmla="*/ 1806794 w 2992697"/>
                <a:gd name="connsiteY500" fmla="*/ 61779 h 1030680"/>
                <a:gd name="connsiteX501" fmla="*/ 1810520 w 2992697"/>
                <a:gd name="connsiteY501" fmla="*/ 61158 h 1030680"/>
                <a:gd name="connsiteX502" fmla="*/ 1810520 w 2992697"/>
                <a:gd name="connsiteY502" fmla="*/ 61158 h 1030680"/>
                <a:gd name="connsiteX503" fmla="*/ 1810520 w 2992697"/>
                <a:gd name="connsiteY503" fmla="*/ 61158 h 1030680"/>
                <a:gd name="connsiteX504" fmla="*/ 2281155 w 2992697"/>
                <a:gd name="connsiteY504" fmla="*/ 47498 h 1030680"/>
                <a:gd name="connsiteX505" fmla="*/ 2295747 w 2992697"/>
                <a:gd name="connsiteY505" fmla="*/ 47498 h 1030680"/>
                <a:gd name="connsiteX506" fmla="*/ 2304129 w 2992697"/>
                <a:gd name="connsiteY506" fmla="*/ 57122 h 1030680"/>
                <a:gd name="connsiteX507" fmla="*/ 2313442 w 2992697"/>
                <a:gd name="connsiteY507" fmla="*/ 62400 h 1030680"/>
                <a:gd name="connsiteX508" fmla="*/ 2320893 w 2992697"/>
                <a:gd name="connsiteY508" fmla="*/ 69850 h 1030680"/>
                <a:gd name="connsiteX509" fmla="*/ 2328343 w 2992697"/>
                <a:gd name="connsiteY509" fmla="*/ 81337 h 1030680"/>
                <a:gd name="connsiteX510" fmla="*/ 2311579 w 2992697"/>
                <a:gd name="connsiteY510" fmla="*/ 81337 h 1030680"/>
                <a:gd name="connsiteX511" fmla="*/ 2301024 w 2992697"/>
                <a:gd name="connsiteY511" fmla="*/ 69850 h 1030680"/>
                <a:gd name="connsiteX512" fmla="*/ 2289538 w 2992697"/>
                <a:gd name="connsiteY512" fmla="*/ 61468 h 1030680"/>
                <a:gd name="connsiteX513" fmla="*/ 2281155 w 2992697"/>
                <a:gd name="connsiteY513" fmla="*/ 47498 h 1030680"/>
                <a:gd name="connsiteX514" fmla="*/ 2281155 w 2992697"/>
                <a:gd name="connsiteY514" fmla="*/ 47498 h 1030680"/>
                <a:gd name="connsiteX515" fmla="*/ 2281155 w 2992697"/>
                <a:gd name="connsiteY515" fmla="*/ 47498 h 1030680"/>
                <a:gd name="connsiteX516" fmla="*/ 439281 w 2992697"/>
                <a:gd name="connsiteY516" fmla="*/ 47498 h 1030680"/>
                <a:gd name="connsiteX517" fmla="*/ 451699 w 2992697"/>
                <a:gd name="connsiteY517" fmla="*/ 47498 h 1030680"/>
                <a:gd name="connsiteX518" fmla="*/ 456976 w 2992697"/>
                <a:gd name="connsiteY518" fmla="*/ 51844 h 1030680"/>
                <a:gd name="connsiteX519" fmla="*/ 461012 w 2992697"/>
                <a:gd name="connsiteY519" fmla="*/ 54949 h 1030680"/>
                <a:gd name="connsiteX520" fmla="*/ 463185 w 2992697"/>
                <a:gd name="connsiteY520" fmla="*/ 59295 h 1030680"/>
                <a:gd name="connsiteX521" fmla="*/ 466290 w 2992697"/>
                <a:gd name="connsiteY521" fmla="*/ 64573 h 1030680"/>
                <a:gd name="connsiteX522" fmla="*/ 468463 w 2992697"/>
                <a:gd name="connsiteY522" fmla="*/ 68919 h 1030680"/>
                <a:gd name="connsiteX523" fmla="*/ 477776 w 2992697"/>
                <a:gd name="connsiteY523" fmla="*/ 59295 h 1030680"/>
                <a:gd name="connsiteX524" fmla="*/ 488331 w 2992697"/>
                <a:gd name="connsiteY524" fmla="*/ 54949 h 1030680"/>
                <a:gd name="connsiteX525" fmla="*/ 505095 w 2992697"/>
                <a:gd name="connsiteY525" fmla="*/ 57122 h 1030680"/>
                <a:gd name="connsiteX526" fmla="*/ 505095 w 2992697"/>
                <a:gd name="connsiteY526" fmla="*/ 72023 h 1030680"/>
                <a:gd name="connsiteX527" fmla="*/ 528068 w 2992697"/>
                <a:gd name="connsiteY527" fmla="*/ 74197 h 1030680"/>
                <a:gd name="connsiteX528" fmla="*/ 548868 w 2992697"/>
                <a:gd name="connsiteY528" fmla="*/ 77301 h 1030680"/>
                <a:gd name="connsiteX529" fmla="*/ 566564 w 2992697"/>
                <a:gd name="connsiteY529" fmla="*/ 81647 h 1030680"/>
                <a:gd name="connsiteX530" fmla="*/ 586432 w 2992697"/>
                <a:gd name="connsiteY530" fmla="*/ 83820 h 1030680"/>
                <a:gd name="connsiteX531" fmla="*/ 608474 w 2992697"/>
                <a:gd name="connsiteY531" fmla="*/ 81647 h 1030680"/>
                <a:gd name="connsiteX532" fmla="*/ 608474 w 2992697"/>
                <a:gd name="connsiteY532" fmla="*/ 94376 h 1030680"/>
                <a:gd name="connsiteX533" fmla="*/ 612510 w 2992697"/>
                <a:gd name="connsiteY533" fmla="*/ 94376 h 1030680"/>
                <a:gd name="connsiteX534" fmla="*/ 615614 w 2992697"/>
                <a:gd name="connsiteY534" fmla="*/ 94376 h 1030680"/>
                <a:gd name="connsiteX535" fmla="*/ 617787 w 2992697"/>
                <a:gd name="connsiteY535" fmla="*/ 94376 h 1030680"/>
                <a:gd name="connsiteX536" fmla="*/ 619960 w 2992697"/>
                <a:gd name="connsiteY536" fmla="*/ 96549 h 1030680"/>
                <a:gd name="connsiteX537" fmla="*/ 622133 w 2992697"/>
                <a:gd name="connsiteY537" fmla="*/ 97480 h 1030680"/>
                <a:gd name="connsiteX538" fmla="*/ 618098 w 2992697"/>
                <a:gd name="connsiteY538" fmla="*/ 97480 h 1030680"/>
                <a:gd name="connsiteX539" fmla="*/ 601023 w 2992697"/>
                <a:gd name="connsiteY539" fmla="*/ 108656 h 1030680"/>
                <a:gd name="connsiteX540" fmla="*/ 581155 w 2992697"/>
                <a:gd name="connsiteY540" fmla="*/ 121384 h 1030680"/>
                <a:gd name="connsiteX541" fmla="*/ 557250 w 2992697"/>
                <a:gd name="connsiteY541" fmla="*/ 132871 h 1030680"/>
                <a:gd name="connsiteX542" fmla="*/ 535209 w 2992697"/>
                <a:gd name="connsiteY542" fmla="*/ 145599 h 1030680"/>
                <a:gd name="connsiteX543" fmla="*/ 519686 w 2992697"/>
                <a:gd name="connsiteY543" fmla="*/ 156154 h 1030680"/>
                <a:gd name="connsiteX544" fmla="*/ 508200 w 2992697"/>
                <a:gd name="connsiteY544" fmla="*/ 165778 h 1030680"/>
                <a:gd name="connsiteX545" fmla="*/ 524964 w 2992697"/>
                <a:gd name="connsiteY545" fmla="*/ 165778 h 1030680"/>
                <a:gd name="connsiteX546" fmla="*/ 530241 w 2992697"/>
                <a:gd name="connsiteY546" fmla="*/ 162674 h 1030680"/>
                <a:gd name="connsiteX547" fmla="*/ 535519 w 2992697"/>
                <a:gd name="connsiteY547" fmla="*/ 160500 h 1030680"/>
                <a:gd name="connsiteX548" fmla="*/ 541728 w 2992697"/>
                <a:gd name="connsiteY548" fmla="*/ 158327 h 1030680"/>
                <a:gd name="connsiteX549" fmla="*/ 549179 w 2992697"/>
                <a:gd name="connsiteY549" fmla="*/ 158327 h 1030680"/>
                <a:gd name="connsiteX550" fmla="*/ 549179 w 2992697"/>
                <a:gd name="connsiteY550" fmla="*/ 162674 h 1030680"/>
                <a:gd name="connsiteX551" fmla="*/ 527137 w 2992697"/>
                <a:gd name="connsiteY551" fmla="*/ 178506 h 1030680"/>
                <a:gd name="connsiteX552" fmla="*/ 508200 w 2992697"/>
                <a:gd name="connsiteY552" fmla="*/ 195270 h 1030680"/>
                <a:gd name="connsiteX553" fmla="*/ 492677 w 2992697"/>
                <a:gd name="connsiteY553" fmla="*/ 212034 h 1030680"/>
                <a:gd name="connsiteX554" fmla="*/ 473740 w 2992697"/>
                <a:gd name="connsiteY554" fmla="*/ 226936 h 1030680"/>
                <a:gd name="connsiteX555" fmla="*/ 453872 w 2992697"/>
                <a:gd name="connsiteY555" fmla="*/ 239664 h 1030680"/>
                <a:gd name="connsiteX556" fmla="*/ 427794 w 2992697"/>
                <a:gd name="connsiteY556" fmla="*/ 247115 h 1030680"/>
                <a:gd name="connsiteX557" fmla="*/ 427794 w 2992697"/>
                <a:gd name="connsiteY557" fmla="*/ 259843 h 1030680"/>
                <a:gd name="connsiteX558" fmla="*/ 415377 w 2992697"/>
                <a:gd name="connsiteY558" fmla="*/ 262016 h 1030680"/>
                <a:gd name="connsiteX559" fmla="*/ 400786 w 2992697"/>
                <a:gd name="connsiteY559" fmla="*/ 267294 h 1030680"/>
                <a:gd name="connsiteX560" fmla="*/ 392403 w 2992697"/>
                <a:gd name="connsiteY560" fmla="*/ 274745 h 1030680"/>
                <a:gd name="connsiteX561" fmla="*/ 397681 w 2992697"/>
                <a:gd name="connsiteY561" fmla="*/ 279091 h 1030680"/>
                <a:gd name="connsiteX562" fmla="*/ 400786 w 2992697"/>
                <a:gd name="connsiteY562" fmla="*/ 282195 h 1030680"/>
                <a:gd name="connsiteX563" fmla="*/ 402959 w 2992697"/>
                <a:gd name="connsiteY563" fmla="*/ 284368 h 1030680"/>
                <a:gd name="connsiteX564" fmla="*/ 402959 w 2992697"/>
                <a:gd name="connsiteY564" fmla="*/ 287473 h 1030680"/>
                <a:gd name="connsiteX565" fmla="*/ 402959 w 2992697"/>
                <a:gd name="connsiteY565" fmla="*/ 291819 h 1030680"/>
                <a:gd name="connsiteX566" fmla="*/ 400786 w 2992697"/>
                <a:gd name="connsiteY566" fmla="*/ 297097 h 1030680"/>
                <a:gd name="connsiteX567" fmla="*/ 400786 w 2992697"/>
                <a:gd name="connsiteY567" fmla="*/ 304547 h 1030680"/>
                <a:gd name="connsiteX568" fmla="*/ 361048 w 2992697"/>
                <a:gd name="connsiteY568" fmla="*/ 307652 h 1030680"/>
                <a:gd name="connsiteX569" fmla="*/ 361048 w 2992697"/>
                <a:gd name="connsiteY569" fmla="*/ 311998 h 1030680"/>
                <a:gd name="connsiteX570" fmla="*/ 366326 w 2992697"/>
                <a:gd name="connsiteY570" fmla="*/ 314171 h 1030680"/>
                <a:gd name="connsiteX571" fmla="*/ 368499 w 2992697"/>
                <a:gd name="connsiteY571" fmla="*/ 314171 h 1030680"/>
                <a:gd name="connsiteX572" fmla="*/ 371604 w 2992697"/>
                <a:gd name="connsiteY572" fmla="*/ 314171 h 1030680"/>
                <a:gd name="connsiteX573" fmla="*/ 371604 w 2992697"/>
                <a:gd name="connsiteY573" fmla="*/ 314171 h 1030680"/>
                <a:gd name="connsiteX574" fmla="*/ 373777 w 2992697"/>
                <a:gd name="connsiteY574" fmla="*/ 315103 h 1030680"/>
                <a:gd name="connsiteX575" fmla="*/ 373777 w 2992697"/>
                <a:gd name="connsiteY575" fmla="*/ 317276 h 1030680"/>
                <a:gd name="connsiteX576" fmla="*/ 377813 w 2992697"/>
                <a:gd name="connsiteY576" fmla="*/ 321622 h 1030680"/>
                <a:gd name="connsiteX577" fmla="*/ 371604 w 2992697"/>
                <a:gd name="connsiteY577" fmla="*/ 321622 h 1030680"/>
                <a:gd name="connsiteX578" fmla="*/ 363222 w 2992697"/>
                <a:gd name="connsiteY578" fmla="*/ 324726 h 1030680"/>
                <a:gd name="connsiteX579" fmla="*/ 351735 w 2992697"/>
                <a:gd name="connsiteY579" fmla="*/ 329073 h 1030680"/>
                <a:gd name="connsiteX580" fmla="*/ 341180 w 2992697"/>
                <a:gd name="connsiteY580" fmla="*/ 332177 h 1030680"/>
                <a:gd name="connsiteX581" fmla="*/ 344284 w 2992697"/>
                <a:gd name="connsiteY581" fmla="*/ 334350 h 1030680"/>
                <a:gd name="connsiteX582" fmla="*/ 346458 w 2992697"/>
                <a:gd name="connsiteY582" fmla="*/ 334350 h 1030680"/>
                <a:gd name="connsiteX583" fmla="*/ 348631 w 2992697"/>
                <a:gd name="connsiteY583" fmla="*/ 334350 h 1030680"/>
                <a:gd name="connsiteX584" fmla="*/ 349562 w 2992697"/>
                <a:gd name="connsiteY584" fmla="*/ 336523 h 1030680"/>
                <a:gd name="connsiteX585" fmla="*/ 351735 w 2992697"/>
                <a:gd name="connsiteY585" fmla="*/ 336523 h 1030680"/>
                <a:gd name="connsiteX586" fmla="*/ 349562 w 2992697"/>
                <a:gd name="connsiteY586" fmla="*/ 339628 h 1030680"/>
                <a:gd name="connsiteX587" fmla="*/ 348631 w 2992697"/>
                <a:gd name="connsiteY587" fmla="*/ 343974 h 1030680"/>
                <a:gd name="connsiteX588" fmla="*/ 346458 w 2992697"/>
                <a:gd name="connsiteY588" fmla="*/ 344905 h 1030680"/>
                <a:gd name="connsiteX589" fmla="*/ 348631 w 2992697"/>
                <a:gd name="connsiteY589" fmla="*/ 347078 h 1030680"/>
                <a:gd name="connsiteX590" fmla="*/ 348631 w 2992697"/>
                <a:gd name="connsiteY590" fmla="*/ 349252 h 1030680"/>
                <a:gd name="connsiteX591" fmla="*/ 349562 w 2992697"/>
                <a:gd name="connsiteY591" fmla="*/ 352356 h 1030680"/>
                <a:gd name="connsiteX592" fmla="*/ 351735 w 2992697"/>
                <a:gd name="connsiteY592" fmla="*/ 356702 h 1030680"/>
                <a:gd name="connsiteX593" fmla="*/ 344284 w 2992697"/>
                <a:gd name="connsiteY593" fmla="*/ 358875 h 1030680"/>
                <a:gd name="connsiteX594" fmla="*/ 339007 w 2992697"/>
                <a:gd name="connsiteY594" fmla="*/ 358875 h 1030680"/>
                <a:gd name="connsiteX595" fmla="*/ 333729 w 2992697"/>
                <a:gd name="connsiteY595" fmla="*/ 358875 h 1030680"/>
                <a:gd name="connsiteX596" fmla="*/ 327520 w 2992697"/>
                <a:gd name="connsiteY596" fmla="*/ 361980 h 1030680"/>
                <a:gd name="connsiteX597" fmla="*/ 346458 w 2992697"/>
                <a:gd name="connsiteY597" fmla="*/ 361980 h 1030680"/>
                <a:gd name="connsiteX598" fmla="*/ 361048 w 2992697"/>
                <a:gd name="connsiteY598" fmla="*/ 366326 h 1030680"/>
                <a:gd name="connsiteX599" fmla="*/ 361048 w 2992697"/>
                <a:gd name="connsiteY599" fmla="*/ 373777 h 1030680"/>
                <a:gd name="connsiteX600" fmla="*/ 337144 w 2992697"/>
                <a:gd name="connsiteY600" fmla="*/ 373777 h 1030680"/>
                <a:gd name="connsiteX601" fmla="*/ 334971 w 2992697"/>
                <a:gd name="connsiteY601" fmla="*/ 379054 h 1030680"/>
                <a:gd name="connsiteX602" fmla="*/ 334971 w 2992697"/>
                <a:gd name="connsiteY602" fmla="*/ 381227 h 1030680"/>
                <a:gd name="connsiteX603" fmla="*/ 334971 w 2992697"/>
                <a:gd name="connsiteY603" fmla="*/ 382159 h 1030680"/>
                <a:gd name="connsiteX604" fmla="*/ 334040 w 2992697"/>
                <a:gd name="connsiteY604" fmla="*/ 384332 h 1030680"/>
                <a:gd name="connsiteX605" fmla="*/ 331867 w 2992697"/>
                <a:gd name="connsiteY605" fmla="*/ 386505 h 1030680"/>
                <a:gd name="connsiteX606" fmla="*/ 322553 w 2992697"/>
                <a:gd name="connsiteY606" fmla="*/ 389609 h 1030680"/>
                <a:gd name="connsiteX607" fmla="*/ 310135 w 2992697"/>
                <a:gd name="connsiteY607" fmla="*/ 389609 h 1030680"/>
                <a:gd name="connsiteX608" fmla="*/ 297717 w 2992697"/>
                <a:gd name="connsiteY608" fmla="*/ 389609 h 1030680"/>
                <a:gd name="connsiteX609" fmla="*/ 285300 w 2992697"/>
                <a:gd name="connsiteY609" fmla="*/ 382159 h 1030680"/>
                <a:gd name="connsiteX610" fmla="*/ 268536 w 2992697"/>
                <a:gd name="connsiteY610" fmla="*/ 382159 h 1030680"/>
                <a:gd name="connsiteX611" fmla="*/ 251772 w 2992697"/>
                <a:gd name="connsiteY611" fmla="*/ 384332 h 1030680"/>
                <a:gd name="connsiteX612" fmla="*/ 234076 w 2992697"/>
                <a:gd name="connsiteY612" fmla="*/ 386505 h 1030680"/>
                <a:gd name="connsiteX613" fmla="*/ 217312 w 2992697"/>
                <a:gd name="connsiteY613" fmla="*/ 384332 h 1030680"/>
                <a:gd name="connsiteX614" fmla="*/ 200548 w 2992697"/>
                <a:gd name="connsiteY614" fmla="*/ 379054 h 1030680"/>
                <a:gd name="connsiteX615" fmla="*/ 199617 w 2992697"/>
                <a:gd name="connsiteY615" fmla="*/ 376881 h 1030680"/>
                <a:gd name="connsiteX616" fmla="*/ 199617 w 2992697"/>
                <a:gd name="connsiteY616" fmla="*/ 374708 h 1030680"/>
                <a:gd name="connsiteX617" fmla="*/ 197444 w 2992697"/>
                <a:gd name="connsiteY617" fmla="*/ 374708 h 1030680"/>
                <a:gd name="connsiteX618" fmla="*/ 197444 w 2992697"/>
                <a:gd name="connsiteY618" fmla="*/ 372535 h 1030680"/>
                <a:gd name="connsiteX619" fmla="*/ 197444 w 2992697"/>
                <a:gd name="connsiteY619" fmla="*/ 368189 h 1030680"/>
                <a:gd name="connsiteX620" fmla="*/ 200548 w 2992697"/>
                <a:gd name="connsiteY620" fmla="*/ 368189 h 1030680"/>
                <a:gd name="connsiteX621" fmla="*/ 202721 w 2992697"/>
                <a:gd name="connsiteY621" fmla="*/ 365084 h 1030680"/>
                <a:gd name="connsiteX622" fmla="*/ 206757 w 2992697"/>
                <a:gd name="connsiteY622" fmla="*/ 360738 h 1030680"/>
                <a:gd name="connsiteX623" fmla="*/ 207688 w 2992697"/>
                <a:gd name="connsiteY623" fmla="*/ 358565 h 1030680"/>
                <a:gd name="connsiteX624" fmla="*/ 211724 w 2992697"/>
                <a:gd name="connsiteY624" fmla="*/ 357634 h 1030680"/>
                <a:gd name="connsiteX625" fmla="*/ 213897 w 2992697"/>
                <a:gd name="connsiteY625" fmla="*/ 353287 h 1030680"/>
                <a:gd name="connsiteX626" fmla="*/ 217002 w 2992697"/>
                <a:gd name="connsiteY626" fmla="*/ 348010 h 1030680"/>
                <a:gd name="connsiteX627" fmla="*/ 209551 w 2992697"/>
                <a:gd name="connsiteY627" fmla="*/ 345837 h 1030680"/>
                <a:gd name="connsiteX628" fmla="*/ 204273 w 2992697"/>
                <a:gd name="connsiteY628" fmla="*/ 342732 h 1030680"/>
                <a:gd name="connsiteX629" fmla="*/ 200238 w 2992697"/>
                <a:gd name="connsiteY629" fmla="*/ 336523 h 1030680"/>
                <a:gd name="connsiteX630" fmla="*/ 199306 w 2992697"/>
                <a:gd name="connsiteY630" fmla="*/ 331246 h 1030680"/>
                <a:gd name="connsiteX631" fmla="*/ 197133 w 2992697"/>
                <a:gd name="connsiteY631" fmla="*/ 323795 h 1030680"/>
                <a:gd name="connsiteX632" fmla="*/ 204584 w 2992697"/>
                <a:gd name="connsiteY632" fmla="*/ 323795 h 1030680"/>
                <a:gd name="connsiteX633" fmla="*/ 217002 w 2992697"/>
                <a:gd name="connsiteY633" fmla="*/ 320691 h 1030680"/>
                <a:gd name="connsiteX634" fmla="*/ 231593 w 2992697"/>
                <a:gd name="connsiteY634" fmla="*/ 323795 h 1030680"/>
                <a:gd name="connsiteX635" fmla="*/ 244010 w 2992697"/>
                <a:gd name="connsiteY635" fmla="*/ 329073 h 1030680"/>
                <a:gd name="connsiteX636" fmla="*/ 256428 w 2992697"/>
                <a:gd name="connsiteY636" fmla="*/ 335281 h 1030680"/>
                <a:gd name="connsiteX637" fmla="*/ 256428 w 2992697"/>
                <a:gd name="connsiteY637" fmla="*/ 327831 h 1030680"/>
                <a:gd name="connsiteX638" fmla="*/ 244010 w 2992697"/>
                <a:gd name="connsiteY638" fmla="*/ 321622 h 1030680"/>
                <a:gd name="connsiteX639" fmla="*/ 233455 w 2992697"/>
                <a:gd name="connsiteY639" fmla="*/ 316344 h 1030680"/>
                <a:gd name="connsiteX640" fmla="*/ 224142 w 2992697"/>
                <a:gd name="connsiteY640" fmla="*/ 306720 h 1030680"/>
                <a:gd name="connsiteX641" fmla="*/ 227246 w 2992697"/>
                <a:gd name="connsiteY641" fmla="*/ 306720 h 1030680"/>
                <a:gd name="connsiteX642" fmla="*/ 236560 w 2992697"/>
                <a:gd name="connsiteY642" fmla="*/ 293061 h 1030680"/>
                <a:gd name="connsiteX643" fmla="*/ 248046 w 2992697"/>
                <a:gd name="connsiteY643" fmla="*/ 283437 h 1030680"/>
                <a:gd name="connsiteX644" fmla="*/ 262637 w 2992697"/>
                <a:gd name="connsiteY644" fmla="*/ 275986 h 1030680"/>
                <a:gd name="connsiteX645" fmla="*/ 280333 w 2992697"/>
                <a:gd name="connsiteY645" fmla="*/ 270709 h 1030680"/>
                <a:gd name="connsiteX646" fmla="*/ 280333 w 2992697"/>
                <a:gd name="connsiteY646" fmla="*/ 266983 h 1030680"/>
                <a:gd name="connsiteX647" fmla="*/ 263568 w 2992697"/>
                <a:gd name="connsiteY647" fmla="*/ 261706 h 1030680"/>
                <a:gd name="connsiteX648" fmla="*/ 251151 w 2992697"/>
                <a:gd name="connsiteY648" fmla="*/ 252082 h 1030680"/>
                <a:gd name="connsiteX649" fmla="*/ 240595 w 2992697"/>
                <a:gd name="connsiteY649" fmla="*/ 239354 h 1030680"/>
                <a:gd name="connsiteX650" fmla="*/ 231282 w 2992697"/>
                <a:gd name="connsiteY650" fmla="*/ 226625 h 1030680"/>
                <a:gd name="connsiteX651" fmla="*/ 236560 w 2992697"/>
                <a:gd name="connsiteY651" fmla="*/ 224452 h 1030680"/>
                <a:gd name="connsiteX652" fmla="*/ 240595 w 2992697"/>
                <a:gd name="connsiteY652" fmla="*/ 224452 h 1030680"/>
                <a:gd name="connsiteX653" fmla="*/ 245873 w 2992697"/>
                <a:gd name="connsiteY653" fmla="*/ 222279 h 1030680"/>
                <a:gd name="connsiteX654" fmla="*/ 251151 w 2992697"/>
                <a:gd name="connsiteY654" fmla="*/ 222279 h 1030680"/>
                <a:gd name="connsiteX655" fmla="*/ 258601 w 2992697"/>
                <a:gd name="connsiteY655" fmla="*/ 227557 h 1030680"/>
                <a:gd name="connsiteX656" fmla="*/ 263879 w 2992697"/>
                <a:gd name="connsiteY656" fmla="*/ 233766 h 1030680"/>
                <a:gd name="connsiteX657" fmla="*/ 271330 w 2992697"/>
                <a:gd name="connsiteY657" fmla="*/ 239043 h 1030680"/>
                <a:gd name="connsiteX658" fmla="*/ 271330 w 2992697"/>
                <a:gd name="connsiteY658" fmla="*/ 234697 h 1030680"/>
                <a:gd name="connsiteX659" fmla="*/ 270398 w 2992697"/>
                <a:gd name="connsiteY659" fmla="*/ 231593 h 1030680"/>
                <a:gd name="connsiteX660" fmla="*/ 268225 w 2992697"/>
                <a:gd name="connsiteY660" fmla="*/ 231593 h 1030680"/>
                <a:gd name="connsiteX661" fmla="*/ 268225 w 2992697"/>
                <a:gd name="connsiteY661" fmla="*/ 229419 h 1030680"/>
                <a:gd name="connsiteX662" fmla="*/ 266052 w 2992697"/>
                <a:gd name="connsiteY662" fmla="*/ 227246 h 1030680"/>
                <a:gd name="connsiteX663" fmla="*/ 266052 w 2992697"/>
                <a:gd name="connsiteY663" fmla="*/ 226315 h 1030680"/>
                <a:gd name="connsiteX664" fmla="*/ 263879 w 2992697"/>
                <a:gd name="connsiteY664" fmla="*/ 221969 h 1030680"/>
                <a:gd name="connsiteX665" fmla="*/ 267915 w 2992697"/>
                <a:gd name="connsiteY665" fmla="*/ 221969 h 1030680"/>
                <a:gd name="connsiteX666" fmla="*/ 267915 w 2992697"/>
                <a:gd name="connsiteY666" fmla="*/ 218864 h 1030680"/>
                <a:gd name="connsiteX667" fmla="*/ 284679 w 2992697"/>
                <a:gd name="connsiteY667" fmla="*/ 212655 h 1030680"/>
                <a:gd name="connsiteX668" fmla="*/ 300201 w 2992697"/>
                <a:gd name="connsiteY668" fmla="*/ 209551 h 1030680"/>
                <a:gd name="connsiteX669" fmla="*/ 316965 w 2992697"/>
                <a:gd name="connsiteY669" fmla="*/ 207378 h 1030680"/>
                <a:gd name="connsiteX670" fmla="*/ 336834 w 2992697"/>
                <a:gd name="connsiteY670" fmla="*/ 209551 h 1030680"/>
                <a:gd name="connsiteX671" fmla="*/ 327520 w 2992697"/>
                <a:gd name="connsiteY671" fmla="*/ 198064 h 1030680"/>
                <a:gd name="connsiteX672" fmla="*/ 339007 w 2992697"/>
                <a:gd name="connsiteY672" fmla="*/ 194960 h 1030680"/>
                <a:gd name="connsiteX673" fmla="*/ 351425 w 2992697"/>
                <a:gd name="connsiteY673" fmla="*/ 189682 h 1030680"/>
                <a:gd name="connsiteX674" fmla="*/ 363842 w 2992697"/>
                <a:gd name="connsiteY674" fmla="*/ 184405 h 1030680"/>
                <a:gd name="connsiteX675" fmla="*/ 371293 w 2992697"/>
                <a:gd name="connsiteY675" fmla="*/ 178196 h 1030680"/>
                <a:gd name="connsiteX676" fmla="*/ 377502 w 2992697"/>
                <a:gd name="connsiteY676" fmla="*/ 178196 h 1030680"/>
                <a:gd name="connsiteX677" fmla="*/ 377502 w 2992697"/>
                <a:gd name="connsiteY677" fmla="*/ 175091 h 1030680"/>
                <a:gd name="connsiteX678" fmla="*/ 368189 w 2992697"/>
                <a:gd name="connsiteY678" fmla="*/ 175091 h 1030680"/>
                <a:gd name="connsiteX679" fmla="*/ 364153 w 2992697"/>
                <a:gd name="connsiteY679" fmla="*/ 177265 h 1030680"/>
                <a:gd name="connsiteX680" fmla="*/ 361048 w 2992697"/>
                <a:gd name="connsiteY680" fmla="*/ 178196 h 1030680"/>
                <a:gd name="connsiteX681" fmla="*/ 358875 w 2992697"/>
                <a:gd name="connsiteY681" fmla="*/ 178196 h 1030680"/>
                <a:gd name="connsiteX682" fmla="*/ 356702 w 2992697"/>
                <a:gd name="connsiteY682" fmla="*/ 178196 h 1030680"/>
                <a:gd name="connsiteX683" fmla="*/ 355771 w 2992697"/>
                <a:gd name="connsiteY683" fmla="*/ 178196 h 1030680"/>
                <a:gd name="connsiteX684" fmla="*/ 353598 w 2992697"/>
                <a:gd name="connsiteY684" fmla="*/ 177265 h 1030680"/>
                <a:gd name="connsiteX685" fmla="*/ 351425 w 2992697"/>
                <a:gd name="connsiteY685" fmla="*/ 175091 h 1030680"/>
                <a:gd name="connsiteX686" fmla="*/ 348320 w 2992697"/>
                <a:gd name="connsiteY686" fmla="*/ 175091 h 1030680"/>
                <a:gd name="connsiteX687" fmla="*/ 344284 w 2992697"/>
                <a:gd name="connsiteY687" fmla="*/ 178196 h 1030680"/>
                <a:gd name="connsiteX688" fmla="*/ 339007 w 2992697"/>
                <a:gd name="connsiteY688" fmla="*/ 184405 h 1030680"/>
                <a:gd name="connsiteX689" fmla="*/ 333729 w 2992697"/>
                <a:gd name="connsiteY689" fmla="*/ 189682 h 1030680"/>
                <a:gd name="connsiteX690" fmla="*/ 329693 w 2992697"/>
                <a:gd name="connsiteY690" fmla="*/ 194960 h 1030680"/>
                <a:gd name="connsiteX691" fmla="*/ 324416 w 2992697"/>
                <a:gd name="connsiteY691" fmla="*/ 198064 h 1030680"/>
                <a:gd name="connsiteX692" fmla="*/ 304547 w 2992697"/>
                <a:gd name="connsiteY692" fmla="*/ 204273 h 1030680"/>
                <a:gd name="connsiteX693" fmla="*/ 285610 w 2992697"/>
                <a:gd name="connsiteY693" fmla="*/ 204273 h 1030680"/>
                <a:gd name="connsiteX694" fmla="*/ 267915 w 2992697"/>
                <a:gd name="connsiteY694" fmla="*/ 199927 h 1030680"/>
                <a:gd name="connsiteX695" fmla="*/ 251151 w 2992697"/>
                <a:gd name="connsiteY695" fmla="*/ 192476 h 1030680"/>
                <a:gd name="connsiteX696" fmla="*/ 248978 w 2992697"/>
                <a:gd name="connsiteY696" fmla="*/ 192476 h 1030680"/>
                <a:gd name="connsiteX697" fmla="*/ 245873 w 2992697"/>
                <a:gd name="connsiteY697" fmla="*/ 194650 h 1030680"/>
                <a:gd name="connsiteX698" fmla="*/ 240595 w 2992697"/>
                <a:gd name="connsiteY698" fmla="*/ 196823 h 1030680"/>
                <a:gd name="connsiteX699" fmla="*/ 236560 w 2992697"/>
                <a:gd name="connsiteY699" fmla="*/ 197754 h 1030680"/>
                <a:gd name="connsiteX700" fmla="*/ 233455 w 2992697"/>
                <a:gd name="connsiteY700" fmla="*/ 199927 h 1030680"/>
                <a:gd name="connsiteX701" fmla="*/ 227246 w 2992697"/>
                <a:gd name="connsiteY701" fmla="*/ 202100 h 1030680"/>
                <a:gd name="connsiteX702" fmla="*/ 224142 w 2992697"/>
                <a:gd name="connsiteY702" fmla="*/ 192476 h 1030680"/>
                <a:gd name="connsiteX703" fmla="*/ 227246 w 2992697"/>
                <a:gd name="connsiteY703" fmla="*/ 191545 h 1030680"/>
                <a:gd name="connsiteX704" fmla="*/ 227246 w 2992697"/>
                <a:gd name="connsiteY704" fmla="*/ 191545 h 1030680"/>
                <a:gd name="connsiteX705" fmla="*/ 229419 w 2992697"/>
                <a:gd name="connsiteY705" fmla="*/ 189372 h 1030680"/>
                <a:gd name="connsiteX706" fmla="*/ 231593 w 2992697"/>
                <a:gd name="connsiteY706" fmla="*/ 185026 h 1030680"/>
                <a:gd name="connsiteX707" fmla="*/ 221037 w 2992697"/>
                <a:gd name="connsiteY707" fmla="*/ 185026 h 1030680"/>
                <a:gd name="connsiteX708" fmla="*/ 217002 w 2992697"/>
                <a:gd name="connsiteY708" fmla="*/ 187199 h 1030680"/>
                <a:gd name="connsiteX709" fmla="*/ 211724 w 2992697"/>
                <a:gd name="connsiteY709" fmla="*/ 189372 h 1030680"/>
                <a:gd name="connsiteX710" fmla="*/ 206446 w 2992697"/>
                <a:gd name="connsiteY710" fmla="*/ 189372 h 1030680"/>
                <a:gd name="connsiteX711" fmla="*/ 200238 w 2992697"/>
                <a:gd name="connsiteY711" fmla="*/ 189372 h 1030680"/>
                <a:gd name="connsiteX712" fmla="*/ 197133 w 2992697"/>
                <a:gd name="connsiteY712" fmla="*/ 177885 h 1030680"/>
                <a:gd name="connsiteX713" fmla="*/ 200238 w 2992697"/>
                <a:gd name="connsiteY713" fmla="*/ 176954 h 1030680"/>
                <a:gd name="connsiteX714" fmla="*/ 202411 w 2992697"/>
                <a:gd name="connsiteY714" fmla="*/ 176954 h 1030680"/>
                <a:gd name="connsiteX715" fmla="*/ 204584 w 2992697"/>
                <a:gd name="connsiteY715" fmla="*/ 176954 h 1030680"/>
                <a:gd name="connsiteX716" fmla="*/ 206757 w 2992697"/>
                <a:gd name="connsiteY716" fmla="*/ 174781 h 1030680"/>
                <a:gd name="connsiteX717" fmla="*/ 207688 w 2992697"/>
                <a:gd name="connsiteY717" fmla="*/ 174781 h 1030680"/>
                <a:gd name="connsiteX718" fmla="*/ 184715 w 2992697"/>
                <a:gd name="connsiteY718" fmla="*/ 177885 h 1030680"/>
                <a:gd name="connsiteX719" fmla="*/ 182542 w 2992697"/>
                <a:gd name="connsiteY719" fmla="*/ 172608 h 1030680"/>
                <a:gd name="connsiteX720" fmla="*/ 178506 w 2992697"/>
                <a:gd name="connsiteY720" fmla="*/ 169503 h 1030680"/>
                <a:gd name="connsiteX721" fmla="*/ 177575 w 2992697"/>
                <a:gd name="connsiteY721" fmla="*/ 167330 h 1030680"/>
                <a:gd name="connsiteX722" fmla="*/ 175402 w 2992697"/>
                <a:gd name="connsiteY722" fmla="*/ 162984 h 1030680"/>
                <a:gd name="connsiteX723" fmla="*/ 171366 w 2992697"/>
                <a:gd name="connsiteY723" fmla="*/ 157706 h 1030680"/>
                <a:gd name="connsiteX724" fmla="*/ 177575 w 2992697"/>
                <a:gd name="connsiteY724" fmla="*/ 155533 h 1030680"/>
                <a:gd name="connsiteX725" fmla="*/ 180679 w 2992697"/>
                <a:gd name="connsiteY725" fmla="*/ 155533 h 1030680"/>
                <a:gd name="connsiteX726" fmla="*/ 182853 w 2992697"/>
                <a:gd name="connsiteY726" fmla="*/ 155533 h 1030680"/>
                <a:gd name="connsiteX727" fmla="*/ 185026 w 2992697"/>
                <a:gd name="connsiteY727" fmla="*/ 155533 h 1030680"/>
                <a:gd name="connsiteX728" fmla="*/ 185026 w 2992697"/>
                <a:gd name="connsiteY728" fmla="*/ 155223 h 1030680"/>
                <a:gd name="connsiteX729" fmla="*/ 185957 w 2992697"/>
                <a:gd name="connsiteY729" fmla="*/ 153050 h 1030680"/>
                <a:gd name="connsiteX730" fmla="*/ 188130 w 2992697"/>
                <a:gd name="connsiteY730" fmla="*/ 148704 h 1030680"/>
                <a:gd name="connsiteX731" fmla="*/ 180679 w 2992697"/>
                <a:gd name="connsiteY731" fmla="*/ 147772 h 1030680"/>
                <a:gd name="connsiteX732" fmla="*/ 173229 w 2992697"/>
                <a:gd name="connsiteY732" fmla="*/ 145599 h 1030680"/>
                <a:gd name="connsiteX733" fmla="*/ 170124 w 2992697"/>
                <a:gd name="connsiteY733" fmla="*/ 141253 h 1030680"/>
                <a:gd name="connsiteX734" fmla="*/ 163915 w 2992697"/>
                <a:gd name="connsiteY734" fmla="*/ 138148 h 1030680"/>
                <a:gd name="connsiteX735" fmla="*/ 167951 w 2992697"/>
                <a:gd name="connsiteY735" fmla="*/ 138148 h 1030680"/>
                <a:gd name="connsiteX736" fmla="*/ 167951 w 2992697"/>
                <a:gd name="connsiteY736" fmla="*/ 132871 h 1030680"/>
                <a:gd name="connsiteX737" fmla="*/ 185647 w 2992697"/>
                <a:gd name="connsiteY737" fmla="*/ 135975 h 1030680"/>
                <a:gd name="connsiteX738" fmla="*/ 194960 w 2992697"/>
                <a:gd name="connsiteY738" fmla="*/ 133802 h 1030680"/>
                <a:gd name="connsiteX739" fmla="*/ 202411 w 2992697"/>
                <a:gd name="connsiteY739" fmla="*/ 130698 h 1030680"/>
                <a:gd name="connsiteX740" fmla="*/ 206446 w 2992697"/>
                <a:gd name="connsiteY740" fmla="*/ 125420 h 1030680"/>
                <a:gd name="connsiteX741" fmla="*/ 211724 w 2992697"/>
                <a:gd name="connsiteY741" fmla="*/ 117969 h 1030680"/>
                <a:gd name="connsiteX742" fmla="*/ 221037 w 2992697"/>
                <a:gd name="connsiteY742" fmla="*/ 113623 h 1030680"/>
                <a:gd name="connsiteX743" fmla="*/ 231593 w 2992697"/>
                <a:gd name="connsiteY743" fmla="*/ 110519 h 1030680"/>
                <a:gd name="connsiteX744" fmla="*/ 239043 w 2992697"/>
                <a:gd name="connsiteY744" fmla="*/ 113623 h 1030680"/>
                <a:gd name="connsiteX745" fmla="*/ 248357 w 2992697"/>
                <a:gd name="connsiteY745" fmla="*/ 117969 h 1030680"/>
                <a:gd name="connsiteX746" fmla="*/ 255807 w 2992697"/>
                <a:gd name="connsiteY746" fmla="*/ 118901 h 1030680"/>
                <a:gd name="connsiteX747" fmla="*/ 264189 w 2992697"/>
                <a:gd name="connsiteY747" fmla="*/ 117969 h 1030680"/>
                <a:gd name="connsiteX748" fmla="*/ 261085 w 2992697"/>
                <a:gd name="connsiteY748" fmla="*/ 115796 h 1030680"/>
                <a:gd name="connsiteX749" fmla="*/ 257049 w 2992697"/>
                <a:gd name="connsiteY749" fmla="*/ 113623 h 1030680"/>
                <a:gd name="connsiteX750" fmla="*/ 256118 w 2992697"/>
                <a:gd name="connsiteY750" fmla="*/ 113623 h 1030680"/>
                <a:gd name="connsiteX751" fmla="*/ 256118 w 2992697"/>
                <a:gd name="connsiteY751" fmla="*/ 111760 h 1030680"/>
                <a:gd name="connsiteX752" fmla="*/ 253945 w 2992697"/>
                <a:gd name="connsiteY752" fmla="*/ 110829 h 1030680"/>
                <a:gd name="connsiteX753" fmla="*/ 253945 w 2992697"/>
                <a:gd name="connsiteY753" fmla="*/ 106483 h 1030680"/>
                <a:gd name="connsiteX754" fmla="*/ 251772 w 2992697"/>
                <a:gd name="connsiteY754" fmla="*/ 101205 h 1030680"/>
                <a:gd name="connsiteX755" fmla="*/ 257049 w 2992697"/>
                <a:gd name="connsiteY755" fmla="*/ 99032 h 1030680"/>
                <a:gd name="connsiteX756" fmla="*/ 261085 w 2992697"/>
                <a:gd name="connsiteY756" fmla="*/ 96859 h 1030680"/>
                <a:gd name="connsiteX757" fmla="*/ 264189 w 2992697"/>
                <a:gd name="connsiteY757" fmla="*/ 96859 h 1030680"/>
                <a:gd name="connsiteX758" fmla="*/ 266363 w 2992697"/>
                <a:gd name="connsiteY758" fmla="*/ 95928 h 1030680"/>
                <a:gd name="connsiteX759" fmla="*/ 270398 w 2992697"/>
                <a:gd name="connsiteY759" fmla="*/ 93755 h 1030680"/>
                <a:gd name="connsiteX760" fmla="*/ 277849 w 2992697"/>
                <a:gd name="connsiteY760" fmla="*/ 93755 h 1030680"/>
                <a:gd name="connsiteX761" fmla="*/ 280953 w 2992697"/>
                <a:gd name="connsiteY761" fmla="*/ 95928 h 1030680"/>
                <a:gd name="connsiteX762" fmla="*/ 284989 w 2992697"/>
                <a:gd name="connsiteY762" fmla="*/ 99032 h 1030680"/>
                <a:gd name="connsiteX763" fmla="*/ 288094 w 2992697"/>
                <a:gd name="connsiteY763" fmla="*/ 101205 h 1030680"/>
                <a:gd name="connsiteX764" fmla="*/ 288094 w 2992697"/>
                <a:gd name="connsiteY764" fmla="*/ 96859 h 1030680"/>
                <a:gd name="connsiteX765" fmla="*/ 285921 w 2992697"/>
                <a:gd name="connsiteY765" fmla="*/ 95928 h 1030680"/>
                <a:gd name="connsiteX766" fmla="*/ 285921 w 2992697"/>
                <a:gd name="connsiteY766" fmla="*/ 93755 h 1030680"/>
                <a:gd name="connsiteX767" fmla="*/ 285921 w 2992697"/>
                <a:gd name="connsiteY767" fmla="*/ 93755 h 1030680"/>
                <a:gd name="connsiteX768" fmla="*/ 285921 w 2992697"/>
                <a:gd name="connsiteY768" fmla="*/ 91582 h 1030680"/>
                <a:gd name="connsiteX769" fmla="*/ 284989 w 2992697"/>
                <a:gd name="connsiteY769" fmla="*/ 88477 h 1030680"/>
                <a:gd name="connsiteX770" fmla="*/ 290267 w 2992697"/>
                <a:gd name="connsiteY770" fmla="*/ 86304 h 1030680"/>
                <a:gd name="connsiteX771" fmla="*/ 293371 w 2992697"/>
                <a:gd name="connsiteY771" fmla="*/ 84131 h 1030680"/>
                <a:gd name="connsiteX772" fmla="*/ 299580 w 2992697"/>
                <a:gd name="connsiteY772" fmla="*/ 81026 h 1030680"/>
                <a:gd name="connsiteX773" fmla="*/ 302685 w 2992697"/>
                <a:gd name="connsiteY773" fmla="*/ 76680 h 1030680"/>
                <a:gd name="connsiteX774" fmla="*/ 304858 w 2992697"/>
                <a:gd name="connsiteY774" fmla="*/ 76680 h 1030680"/>
                <a:gd name="connsiteX775" fmla="*/ 312308 w 2992697"/>
                <a:gd name="connsiteY775" fmla="*/ 76680 h 1030680"/>
                <a:gd name="connsiteX776" fmla="*/ 317586 w 2992697"/>
                <a:gd name="connsiteY776" fmla="*/ 78853 h 1030680"/>
                <a:gd name="connsiteX777" fmla="*/ 321622 w 2992697"/>
                <a:gd name="connsiteY777" fmla="*/ 83199 h 1030680"/>
                <a:gd name="connsiteX778" fmla="*/ 327831 w 2992697"/>
                <a:gd name="connsiteY778" fmla="*/ 83199 h 1030680"/>
                <a:gd name="connsiteX779" fmla="*/ 337144 w 2992697"/>
                <a:gd name="connsiteY779" fmla="*/ 81026 h 1030680"/>
                <a:gd name="connsiteX780" fmla="*/ 341180 w 2992697"/>
                <a:gd name="connsiteY780" fmla="*/ 68298 h 1030680"/>
                <a:gd name="connsiteX781" fmla="*/ 346458 w 2992697"/>
                <a:gd name="connsiteY781" fmla="*/ 66125 h 1030680"/>
                <a:gd name="connsiteX782" fmla="*/ 351735 w 2992697"/>
                <a:gd name="connsiteY782" fmla="*/ 66125 h 1030680"/>
                <a:gd name="connsiteX783" fmla="*/ 357013 w 2992697"/>
                <a:gd name="connsiteY783" fmla="*/ 66125 h 1030680"/>
                <a:gd name="connsiteX784" fmla="*/ 361048 w 2992697"/>
                <a:gd name="connsiteY784" fmla="*/ 68298 h 1030680"/>
                <a:gd name="connsiteX785" fmla="*/ 364153 w 2992697"/>
                <a:gd name="connsiteY785" fmla="*/ 68298 h 1030680"/>
                <a:gd name="connsiteX786" fmla="*/ 371604 w 2992697"/>
                <a:gd name="connsiteY786" fmla="*/ 56812 h 1030680"/>
                <a:gd name="connsiteX787" fmla="*/ 383090 w 2992697"/>
                <a:gd name="connsiteY787" fmla="*/ 54638 h 1030680"/>
                <a:gd name="connsiteX788" fmla="*/ 390541 w 2992697"/>
                <a:gd name="connsiteY788" fmla="*/ 58985 h 1030680"/>
                <a:gd name="connsiteX789" fmla="*/ 397992 w 2992697"/>
                <a:gd name="connsiteY789" fmla="*/ 62089 h 1030680"/>
                <a:gd name="connsiteX790" fmla="*/ 405442 w 2992697"/>
                <a:gd name="connsiteY790" fmla="*/ 64262 h 1030680"/>
                <a:gd name="connsiteX791" fmla="*/ 414756 w 2992697"/>
                <a:gd name="connsiteY791" fmla="*/ 61158 h 1030680"/>
                <a:gd name="connsiteX792" fmla="*/ 427173 w 2992697"/>
                <a:gd name="connsiteY792" fmla="*/ 53707 h 1030680"/>
                <a:gd name="connsiteX793" fmla="*/ 439281 w 2992697"/>
                <a:gd name="connsiteY793" fmla="*/ 47498 h 1030680"/>
                <a:gd name="connsiteX794" fmla="*/ 439281 w 2992697"/>
                <a:gd name="connsiteY794" fmla="*/ 47498 h 1030680"/>
                <a:gd name="connsiteX795" fmla="*/ 439281 w 2992697"/>
                <a:gd name="connsiteY795" fmla="*/ 47498 h 1030680"/>
                <a:gd name="connsiteX796" fmla="*/ 2195472 w 2992697"/>
                <a:gd name="connsiteY796" fmla="*/ 44394 h 1030680"/>
                <a:gd name="connsiteX797" fmla="*/ 2202923 w 2992697"/>
                <a:gd name="connsiteY797" fmla="*/ 46567 h 1030680"/>
                <a:gd name="connsiteX798" fmla="*/ 2210374 w 2992697"/>
                <a:gd name="connsiteY798" fmla="*/ 49671 h 1030680"/>
                <a:gd name="connsiteX799" fmla="*/ 2213478 w 2992697"/>
                <a:gd name="connsiteY799" fmla="*/ 54018 h 1030680"/>
                <a:gd name="connsiteX800" fmla="*/ 2218756 w 2992697"/>
                <a:gd name="connsiteY800" fmla="*/ 57122 h 1030680"/>
                <a:gd name="connsiteX801" fmla="*/ 2224965 w 2992697"/>
                <a:gd name="connsiteY801" fmla="*/ 61468 h 1030680"/>
                <a:gd name="connsiteX802" fmla="*/ 2220929 w 2992697"/>
                <a:gd name="connsiteY802" fmla="*/ 72023 h 1030680"/>
                <a:gd name="connsiteX803" fmla="*/ 2198888 w 2992697"/>
                <a:gd name="connsiteY803" fmla="*/ 84752 h 1030680"/>
                <a:gd name="connsiteX804" fmla="*/ 2182123 w 2992697"/>
                <a:gd name="connsiteY804" fmla="*/ 99653 h 1030680"/>
                <a:gd name="connsiteX805" fmla="*/ 2167532 w 2992697"/>
                <a:gd name="connsiteY805" fmla="*/ 118590 h 1030680"/>
                <a:gd name="connsiteX806" fmla="*/ 2164428 w 2992697"/>
                <a:gd name="connsiteY806" fmla="*/ 118590 h 1030680"/>
                <a:gd name="connsiteX807" fmla="*/ 2164428 w 2992697"/>
                <a:gd name="connsiteY807" fmla="*/ 114244 h 1030680"/>
                <a:gd name="connsiteX808" fmla="*/ 2159150 w 2992697"/>
                <a:gd name="connsiteY808" fmla="*/ 111140 h 1030680"/>
                <a:gd name="connsiteX809" fmla="*/ 2155115 w 2992697"/>
                <a:gd name="connsiteY809" fmla="*/ 106793 h 1030680"/>
                <a:gd name="connsiteX810" fmla="*/ 2152942 w 2992697"/>
                <a:gd name="connsiteY810" fmla="*/ 103689 h 1030680"/>
                <a:gd name="connsiteX811" fmla="*/ 2149837 w 2992697"/>
                <a:gd name="connsiteY811" fmla="*/ 99343 h 1030680"/>
                <a:gd name="connsiteX812" fmla="*/ 2147664 w 2992697"/>
                <a:gd name="connsiteY812" fmla="*/ 94065 h 1030680"/>
                <a:gd name="connsiteX813" fmla="*/ 2151700 w 2992697"/>
                <a:gd name="connsiteY813" fmla="*/ 86614 h 1030680"/>
                <a:gd name="connsiteX814" fmla="*/ 2152631 w 2992697"/>
                <a:gd name="connsiteY814" fmla="*/ 81337 h 1030680"/>
                <a:gd name="connsiteX815" fmla="*/ 2154804 w 2992697"/>
                <a:gd name="connsiteY815" fmla="*/ 71713 h 1030680"/>
                <a:gd name="connsiteX816" fmla="*/ 2127795 w 2992697"/>
                <a:gd name="connsiteY816" fmla="*/ 71713 h 1030680"/>
                <a:gd name="connsiteX817" fmla="*/ 2127795 w 2992697"/>
                <a:gd name="connsiteY817" fmla="*/ 64262 h 1030680"/>
                <a:gd name="connsiteX818" fmla="*/ 2142386 w 2992697"/>
                <a:gd name="connsiteY818" fmla="*/ 58985 h 1030680"/>
                <a:gd name="connsiteX819" fmla="*/ 2156977 w 2992697"/>
                <a:gd name="connsiteY819" fmla="*/ 54638 h 1030680"/>
                <a:gd name="connsiteX820" fmla="*/ 2174673 w 2992697"/>
                <a:gd name="connsiteY820" fmla="*/ 51534 h 1030680"/>
                <a:gd name="connsiteX821" fmla="*/ 2176846 w 2992697"/>
                <a:gd name="connsiteY821" fmla="*/ 56812 h 1030680"/>
                <a:gd name="connsiteX822" fmla="*/ 2179019 w 2992697"/>
                <a:gd name="connsiteY822" fmla="*/ 58985 h 1030680"/>
                <a:gd name="connsiteX823" fmla="*/ 2179019 w 2992697"/>
                <a:gd name="connsiteY823" fmla="*/ 61158 h 1030680"/>
                <a:gd name="connsiteX824" fmla="*/ 2181192 w 2992697"/>
                <a:gd name="connsiteY824" fmla="*/ 61158 h 1030680"/>
                <a:gd name="connsiteX825" fmla="*/ 2181192 w 2992697"/>
                <a:gd name="connsiteY825" fmla="*/ 62089 h 1030680"/>
                <a:gd name="connsiteX826" fmla="*/ 2184297 w 2992697"/>
                <a:gd name="connsiteY826" fmla="*/ 64262 h 1030680"/>
                <a:gd name="connsiteX827" fmla="*/ 2186470 w 2992697"/>
                <a:gd name="connsiteY827" fmla="*/ 58985 h 1030680"/>
                <a:gd name="connsiteX828" fmla="*/ 2188643 w 2992697"/>
                <a:gd name="connsiteY828" fmla="*/ 54638 h 1030680"/>
                <a:gd name="connsiteX829" fmla="*/ 2189574 w 2992697"/>
                <a:gd name="connsiteY829" fmla="*/ 51534 h 1030680"/>
                <a:gd name="connsiteX830" fmla="*/ 2193610 w 2992697"/>
                <a:gd name="connsiteY830" fmla="*/ 47188 h 1030680"/>
                <a:gd name="connsiteX831" fmla="*/ 2195472 w 2992697"/>
                <a:gd name="connsiteY831" fmla="*/ 44394 h 1030680"/>
                <a:gd name="connsiteX832" fmla="*/ 2195472 w 2992697"/>
                <a:gd name="connsiteY832" fmla="*/ 44394 h 1030680"/>
                <a:gd name="connsiteX833" fmla="*/ 2195472 w 2992697"/>
                <a:gd name="connsiteY833" fmla="*/ 44394 h 1030680"/>
                <a:gd name="connsiteX834" fmla="*/ 2240487 w 2992697"/>
                <a:gd name="connsiteY834" fmla="*/ 24215 h 1030680"/>
                <a:gd name="connsiteX835" fmla="*/ 2244523 w 2992697"/>
                <a:gd name="connsiteY835" fmla="*/ 25146 h 1030680"/>
                <a:gd name="connsiteX836" fmla="*/ 2245454 w 2992697"/>
                <a:gd name="connsiteY836" fmla="*/ 25146 h 1030680"/>
                <a:gd name="connsiteX837" fmla="*/ 2247628 w 2992697"/>
                <a:gd name="connsiteY837" fmla="*/ 27319 h 1030680"/>
                <a:gd name="connsiteX838" fmla="*/ 2247628 w 2992697"/>
                <a:gd name="connsiteY838" fmla="*/ 27319 h 1030680"/>
                <a:gd name="connsiteX839" fmla="*/ 2249800 w 2992697"/>
                <a:gd name="connsiteY839" fmla="*/ 29492 h 1030680"/>
                <a:gd name="connsiteX840" fmla="*/ 2251974 w 2992697"/>
                <a:gd name="connsiteY840" fmla="*/ 32597 h 1030680"/>
                <a:gd name="connsiteX841" fmla="*/ 2255078 w 2992697"/>
                <a:gd name="connsiteY841" fmla="*/ 38806 h 1030680"/>
                <a:gd name="connsiteX842" fmla="*/ 2259114 w 2992697"/>
                <a:gd name="connsiteY842" fmla="*/ 44083 h 1030680"/>
                <a:gd name="connsiteX843" fmla="*/ 2260045 w 2992697"/>
                <a:gd name="connsiteY843" fmla="*/ 51534 h 1030680"/>
                <a:gd name="connsiteX844" fmla="*/ 2251663 w 2992697"/>
                <a:gd name="connsiteY844" fmla="*/ 51534 h 1030680"/>
                <a:gd name="connsiteX845" fmla="*/ 2251663 w 2992697"/>
                <a:gd name="connsiteY845" fmla="*/ 47188 h 1030680"/>
                <a:gd name="connsiteX846" fmla="*/ 2247628 w 2992697"/>
                <a:gd name="connsiteY846" fmla="*/ 44083 h 1030680"/>
                <a:gd name="connsiteX847" fmla="*/ 2244523 w 2992697"/>
                <a:gd name="connsiteY847" fmla="*/ 39737 h 1030680"/>
                <a:gd name="connsiteX848" fmla="*/ 2242350 w 2992697"/>
                <a:gd name="connsiteY848" fmla="*/ 36633 h 1030680"/>
                <a:gd name="connsiteX849" fmla="*/ 2240177 w 2992697"/>
                <a:gd name="connsiteY849" fmla="*/ 31355 h 1030680"/>
                <a:gd name="connsiteX850" fmla="*/ 2240177 w 2992697"/>
                <a:gd name="connsiteY850" fmla="*/ 24215 h 1030680"/>
                <a:gd name="connsiteX851" fmla="*/ 2240487 w 2992697"/>
                <a:gd name="connsiteY851" fmla="*/ 24215 h 1030680"/>
                <a:gd name="connsiteX852" fmla="*/ 2240487 w 2992697"/>
                <a:gd name="connsiteY852" fmla="*/ 24215 h 1030680"/>
                <a:gd name="connsiteX853" fmla="*/ 984113 w 2992697"/>
                <a:gd name="connsiteY853" fmla="*/ 20179 h 1030680"/>
                <a:gd name="connsiteX854" fmla="*/ 1009259 w 2992697"/>
                <a:gd name="connsiteY854" fmla="*/ 20179 h 1030680"/>
                <a:gd name="connsiteX855" fmla="*/ 1035337 w 2992697"/>
                <a:gd name="connsiteY855" fmla="*/ 24525 h 1030680"/>
                <a:gd name="connsiteX856" fmla="*/ 1058310 w 2992697"/>
                <a:gd name="connsiteY856" fmla="*/ 27630 h 1030680"/>
                <a:gd name="connsiteX857" fmla="*/ 1079110 w 2992697"/>
                <a:gd name="connsiteY857" fmla="*/ 32907 h 1030680"/>
                <a:gd name="connsiteX858" fmla="*/ 1109223 w 2992697"/>
                <a:gd name="connsiteY858" fmla="*/ 27630 h 1030680"/>
                <a:gd name="connsiteX859" fmla="*/ 1113259 w 2992697"/>
                <a:gd name="connsiteY859" fmla="*/ 31976 h 1030680"/>
                <a:gd name="connsiteX860" fmla="*/ 1116363 w 2992697"/>
                <a:gd name="connsiteY860" fmla="*/ 32907 h 1030680"/>
                <a:gd name="connsiteX861" fmla="*/ 1120399 w 2992697"/>
                <a:gd name="connsiteY861" fmla="*/ 39116 h 1030680"/>
                <a:gd name="connsiteX862" fmla="*/ 1122572 w 2992697"/>
                <a:gd name="connsiteY862" fmla="*/ 42221 h 1030680"/>
                <a:gd name="connsiteX863" fmla="*/ 1125676 w 2992697"/>
                <a:gd name="connsiteY863" fmla="*/ 44394 h 1030680"/>
                <a:gd name="connsiteX864" fmla="*/ 1143372 w 2992697"/>
                <a:gd name="connsiteY864" fmla="*/ 51844 h 1030680"/>
                <a:gd name="connsiteX865" fmla="*/ 1164172 w 2992697"/>
                <a:gd name="connsiteY865" fmla="*/ 57122 h 1030680"/>
                <a:gd name="connsiteX866" fmla="*/ 1181867 w 2992697"/>
                <a:gd name="connsiteY866" fmla="*/ 61468 h 1030680"/>
                <a:gd name="connsiteX867" fmla="*/ 1181867 w 2992697"/>
                <a:gd name="connsiteY867" fmla="*/ 68919 h 1030680"/>
                <a:gd name="connsiteX868" fmla="*/ 1152685 w 2992697"/>
                <a:gd name="connsiteY868" fmla="*/ 68919 h 1030680"/>
                <a:gd name="connsiteX869" fmla="*/ 1140267 w 2992697"/>
                <a:gd name="connsiteY869" fmla="*/ 62710 h 1030680"/>
                <a:gd name="connsiteX870" fmla="*/ 1125676 w 2992697"/>
                <a:gd name="connsiteY870" fmla="*/ 62710 h 1030680"/>
                <a:gd name="connsiteX871" fmla="*/ 1108912 w 2992697"/>
                <a:gd name="connsiteY871" fmla="*/ 64883 h 1030680"/>
                <a:gd name="connsiteX872" fmla="*/ 1093390 w 2992697"/>
                <a:gd name="connsiteY872" fmla="*/ 69229 h 1030680"/>
                <a:gd name="connsiteX873" fmla="*/ 1093390 w 2992697"/>
                <a:gd name="connsiteY873" fmla="*/ 77611 h 1030680"/>
                <a:gd name="connsiteX874" fmla="*/ 1113259 w 2992697"/>
                <a:gd name="connsiteY874" fmla="*/ 77611 h 1030680"/>
                <a:gd name="connsiteX875" fmla="*/ 1127850 w 2992697"/>
                <a:gd name="connsiteY875" fmla="*/ 74507 h 1030680"/>
                <a:gd name="connsiteX876" fmla="*/ 1145545 w 2992697"/>
                <a:gd name="connsiteY876" fmla="*/ 72334 h 1030680"/>
                <a:gd name="connsiteX877" fmla="*/ 1167587 w 2992697"/>
                <a:gd name="connsiteY877" fmla="*/ 72334 h 1030680"/>
                <a:gd name="connsiteX878" fmla="*/ 1189628 w 2992697"/>
                <a:gd name="connsiteY878" fmla="*/ 72334 h 1030680"/>
                <a:gd name="connsiteX879" fmla="*/ 1206392 w 2992697"/>
                <a:gd name="connsiteY879" fmla="*/ 72334 h 1030680"/>
                <a:gd name="connsiteX880" fmla="*/ 1220983 w 2992697"/>
                <a:gd name="connsiteY880" fmla="*/ 87235 h 1030680"/>
                <a:gd name="connsiteX881" fmla="*/ 1238679 w 2992697"/>
                <a:gd name="connsiteY881" fmla="*/ 97790 h 1030680"/>
                <a:gd name="connsiteX882" fmla="*/ 1233401 w 2992697"/>
                <a:gd name="connsiteY882" fmla="*/ 109277 h 1030680"/>
                <a:gd name="connsiteX883" fmla="*/ 1222846 w 2992697"/>
                <a:gd name="connsiteY883" fmla="*/ 116728 h 1030680"/>
                <a:gd name="connsiteX884" fmla="*/ 1213533 w 2992697"/>
                <a:gd name="connsiteY884" fmla="*/ 122005 h 1030680"/>
                <a:gd name="connsiteX885" fmla="*/ 1201115 w 2992697"/>
                <a:gd name="connsiteY885" fmla="*/ 126351 h 1030680"/>
                <a:gd name="connsiteX886" fmla="*/ 1182178 w 2992697"/>
                <a:gd name="connsiteY886" fmla="*/ 126351 h 1030680"/>
                <a:gd name="connsiteX887" fmla="*/ 1165413 w 2992697"/>
                <a:gd name="connsiteY887" fmla="*/ 131629 h 1030680"/>
                <a:gd name="connsiteX888" fmla="*/ 1147718 w 2992697"/>
                <a:gd name="connsiteY888" fmla="*/ 131629 h 1030680"/>
                <a:gd name="connsiteX889" fmla="*/ 1127850 w 2992697"/>
                <a:gd name="connsiteY889" fmla="*/ 129456 h 1030680"/>
                <a:gd name="connsiteX890" fmla="*/ 1108912 w 2992697"/>
                <a:gd name="connsiteY890" fmla="*/ 127283 h 1030680"/>
                <a:gd name="connsiteX891" fmla="*/ 1091527 w 2992697"/>
                <a:gd name="connsiteY891" fmla="*/ 127283 h 1030680"/>
                <a:gd name="connsiteX892" fmla="*/ 1076936 w 2992697"/>
                <a:gd name="connsiteY892" fmla="*/ 131629 h 1030680"/>
                <a:gd name="connsiteX893" fmla="*/ 1065450 w 2992697"/>
                <a:gd name="connsiteY893" fmla="*/ 142184 h 1030680"/>
                <a:gd name="connsiteX894" fmla="*/ 1109223 w 2992697"/>
                <a:gd name="connsiteY894" fmla="*/ 142184 h 1030680"/>
                <a:gd name="connsiteX895" fmla="*/ 1122882 w 2992697"/>
                <a:gd name="connsiteY895" fmla="*/ 139080 h 1030680"/>
                <a:gd name="connsiteX896" fmla="*/ 1138405 w 2992697"/>
                <a:gd name="connsiteY896" fmla="*/ 136907 h 1030680"/>
                <a:gd name="connsiteX897" fmla="*/ 1157342 w 2992697"/>
                <a:gd name="connsiteY897" fmla="*/ 139080 h 1030680"/>
                <a:gd name="connsiteX898" fmla="*/ 1169760 w 2992697"/>
                <a:gd name="connsiteY898" fmla="*/ 142184 h 1030680"/>
                <a:gd name="connsiteX899" fmla="*/ 1172864 w 2992697"/>
                <a:gd name="connsiteY899" fmla="*/ 155844 h 1030680"/>
                <a:gd name="connsiteX900" fmla="*/ 1179073 w 2992697"/>
                <a:gd name="connsiteY900" fmla="*/ 153671 h 1030680"/>
                <a:gd name="connsiteX901" fmla="*/ 1187455 w 2992697"/>
                <a:gd name="connsiteY901" fmla="*/ 148393 h 1030680"/>
                <a:gd name="connsiteX902" fmla="*/ 1198942 w 2992697"/>
                <a:gd name="connsiteY902" fmla="*/ 144047 h 1030680"/>
                <a:gd name="connsiteX903" fmla="*/ 1209497 w 2992697"/>
                <a:gd name="connsiteY903" fmla="*/ 141874 h 1030680"/>
                <a:gd name="connsiteX904" fmla="*/ 1211670 w 2992697"/>
                <a:gd name="connsiteY904" fmla="*/ 148083 h 1030680"/>
                <a:gd name="connsiteX905" fmla="*/ 1213843 w 2992697"/>
                <a:gd name="connsiteY905" fmla="*/ 151187 h 1030680"/>
                <a:gd name="connsiteX906" fmla="*/ 1216016 w 2992697"/>
                <a:gd name="connsiteY906" fmla="*/ 153360 h 1030680"/>
                <a:gd name="connsiteX907" fmla="*/ 1219121 w 2992697"/>
                <a:gd name="connsiteY907" fmla="*/ 155533 h 1030680"/>
                <a:gd name="connsiteX908" fmla="*/ 1223156 w 2992697"/>
                <a:gd name="connsiteY908" fmla="*/ 158638 h 1030680"/>
                <a:gd name="connsiteX909" fmla="*/ 1206392 w 2992697"/>
                <a:gd name="connsiteY909" fmla="*/ 189993 h 1030680"/>
                <a:gd name="connsiteX910" fmla="*/ 1213843 w 2992697"/>
                <a:gd name="connsiteY910" fmla="*/ 189993 h 1030680"/>
                <a:gd name="connsiteX911" fmla="*/ 1226261 w 2992697"/>
                <a:gd name="connsiteY911" fmla="*/ 182542 h 1030680"/>
                <a:gd name="connsiteX912" fmla="*/ 1243025 w 2992697"/>
                <a:gd name="connsiteY912" fmla="*/ 172918 h 1030680"/>
                <a:gd name="connsiteX913" fmla="*/ 1262893 w 2992697"/>
                <a:gd name="connsiteY913" fmla="*/ 165468 h 1030680"/>
                <a:gd name="connsiteX914" fmla="*/ 1284935 w 2992697"/>
                <a:gd name="connsiteY914" fmla="*/ 158017 h 1030680"/>
                <a:gd name="connsiteX915" fmla="*/ 1308839 w 2992697"/>
                <a:gd name="connsiteY915" fmla="*/ 152739 h 1030680"/>
                <a:gd name="connsiteX916" fmla="*/ 1329639 w 2992697"/>
                <a:gd name="connsiteY916" fmla="*/ 152739 h 1030680"/>
                <a:gd name="connsiteX917" fmla="*/ 1350439 w 2992697"/>
                <a:gd name="connsiteY917" fmla="*/ 154912 h 1030680"/>
                <a:gd name="connsiteX918" fmla="*/ 1365030 w 2992697"/>
                <a:gd name="connsiteY918" fmla="*/ 163294 h 1030680"/>
                <a:gd name="connsiteX919" fmla="*/ 1373412 w 2992697"/>
                <a:gd name="connsiteY919" fmla="*/ 178196 h 1030680"/>
                <a:gd name="connsiteX920" fmla="*/ 1379621 w 2992697"/>
                <a:gd name="connsiteY920" fmla="*/ 178196 h 1030680"/>
                <a:gd name="connsiteX921" fmla="*/ 1379621 w 2992697"/>
                <a:gd name="connsiteY921" fmla="*/ 180369 h 1030680"/>
                <a:gd name="connsiteX922" fmla="*/ 1379621 w 2992697"/>
                <a:gd name="connsiteY922" fmla="*/ 180369 h 1030680"/>
                <a:gd name="connsiteX923" fmla="*/ 1377448 w 2992697"/>
                <a:gd name="connsiteY923" fmla="*/ 182542 h 1030680"/>
                <a:gd name="connsiteX924" fmla="*/ 1375275 w 2992697"/>
                <a:gd name="connsiteY924" fmla="*/ 182542 h 1030680"/>
                <a:gd name="connsiteX925" fmla="*/ 1375275 w 2992697"/>
                <a:gd name="connsiteY925" fmla="*/ 182542 h 1030680"/>
                <a:gd name="connsiteX926" fmla="*/ 1373102 w 2992697"/>
                <a:gd name="connsiteY926" fmla="*/ 182542 h 1030680"/>
                <a:gd name="connsiteX927" fmla="*/ 1369997 w 2992697"/>
                <a:gd name="connsiteY927" fmla="*/ 185647 h 1030680"/>
                <a:gd name="connsiteX928" fmla="*/ 1364720 w 2992697"/>
                <a:gd name="connsiteY928" fmla="*/ 187820 h 1030680"/>
                <a:gd name="connsiteX929" fmla="*/ 1358511 w 2992697"/>
                <a:gd name="connsiteY929" fmla="*/ 189993 h 1030680"/>
                <a:gd name="connsiteX930" fmla="*/ 1351060 w 2992697"/>
                <a:gd name="connsiteY930" fmla="*/ 192166 h 1030680"/>
                <a:gd name="connsiteX931" fmla="*/ 1345783 w 2992697"/>
                <a:gd name="connsiteY931" fmla="*/ 193097 h 1030680"/>
                <a:gd name="connsiteX932" fmla="*/ 1333365 w 2992697"/>
                <a:gd name="connsiteY932" fmla="*/ 213276 h 1030680"/>
                <a:gd name="connsiteX933" fmla="*/ 1309460 w 2992697"/>
                <a:gd name="connsiteY933" fmla="*/ 228178 h 1030680"/>
                <a:gd name="connsiteX934" fmla="*/ 1282452 w 2992697"/>
                <a:gd name="connsiteY934" fmla="*/ 237801 h 1030680"/>
                <a:gd name="connsiteX935" fmla="*/ 1250165 w 2992697"/>
                <a:gd name="connsiteY935" fmla="*/ 243079 h 1030680"/>
                <a:gd name="connsiteX936" fmla="*/ 1250165 w 2992697"/>
                <a:gd name="connsiteY936" fmla="*/ 249288 h 1030680"/>
                <a:gd name="connsiteX937" fmla="*/ 1250165 w 2992697"/>
                <a:gd name="connsiteY937" fmla="*/ 252392 h 1030680"/>
                <a:gd name="connsiteX938" fmla="*/ 1250165 w 2992697"/>
                <a:gd name="connsiteY938" fmla="*/ 254566 h 1030680"/>
                <a:gd name="connsiteX939" fmla="*/ 1247992 w 2992697"/>
                <a:gd name="connsiteY939" fmla="*/ 256739 h 1030680"/>
                <a:gd name="connsiteX940" fmla="*/ 1250165 w 2992697"/>
                <a:gd name="connsiteY940" fmla="*/ 257670 h 1030680"/>
                <a:gd name="connsiteX941" fmla="*/ 1250165 w 2992697"/>
                <a:gd name="connsiteY941" fmla="*/ 259843 h 1030680"/>
                <a:gd name="connsiteX942" fmla="*/ 1253270 w 2992697"/>
                <a:gd name="connsiteY942" fmla="*/ 264189 h 1030680"/>
                <a:gd name="connsiteX943" fmla="*/ 1258547 w 2992697"/>
                <a:gd name="connsiteY943" fmla="*/ 267294 h 1030680"/>
                <a:gd name="connsiteX944" fmla="*/ 1262583 w 2992697"/>
                <a:gd name="connsiteY944" fmla="*/ 269467 h 1030680"/>
                <a:gd name="connsiteX945" fmla="*/ 1265687 w 2992697"/>
                <a:gd name="connsiteY945" fmla="*/ 272571 h 1030680"/>
                <a:gd name="connsiteX946" fmla="*/ 1269723 w 2992697"/>
                <a:gd name="connsiteY946" fmla="*/ 274745 h 1030680"/>
                <a:gd name="connsiteX947" fmla="*/ 1272828 w 2992697"/>
                <a:gd name="connsiteY947" fmla="*/ 280022 h 1030680"/>
                <a:gd name="connsiteX948" fmla="*/ 1269723 w 2992697"/>
                <a:gd name="connsiteY948" fmla="*/ 287473 h 1030680"/>
                <a:gd name="connsiteX949" fmla="*/ 1265687 w 2992697"/>
                <a:gd name="connsiteY949" fmla="*/ 304237 h 1030680"/>
                <a:gd name="connsiteX950" fmla="*/ 1262583 w 2992697"/>
                <a:gd name="connsiteY950" fmla="*/ 324416 h 1030680"/>
                <a:gd name="connsiteX951" fmla="*/ 1258547 w 2992697"/>
                <a:gd name="connsiteY951" fmla="*/ 344595 h 1030680"/>
                <a:gd name="connsiteX952" fmla="*/ 1258547 w 2992697"/>
                <a:gd name="connsiteY952" fmla="*/ 361359 h 1030680"/>
                <a:gd name="connsiteX953" fmla="*/ 1262583 w 2992697"/>
                <a:gd name="connsiteY953" fmla="*/ 359186 h 1030680"/>
                <a:gd name="connsiteX954" fmla="*/ 1265687 w 2992697"/>
                <a:gd name="connsiteY954" fmla="*/ 359186 h 1030680"/>
                <a:gd name="connsiteX955" fmla="*/ 1267861 w 2992697"/>
                <a:gd name="connsiteY955" fmla="*/ 359186 h 1030680"/>
                <a:gd name="connsiteX956" fmla="*/ 1271896 w 2992697"/>
                <a:gd name="connsiteY956" fmla="*/ 359186 h 1030680"/>
                <a:gd name="connsiteX957" fmla="*/ 1272828 w 2992697"/>
                <a:gd name="connsiteY957" fmla="*/ 359186 h 1030680"/>
                <a:gd name="connsiteX958" fmla="*/ 1279037 w 2992697"/>
                <a:gd name="connsiteY958" fmla="*/ 361359 h 1030680"/>
                <a:gd name="connsiteX959" fmla="*/ 1276864 w 2992697"/>
                <a:gd name="connsiteY959" fmla="*/ 366636 h 1030680"/>
                <a:gd name="connsiteX960" fmla="*/ 1276864 w 2992697"/>
                <a:gd name="connsiteY960" fmla="*/ 368810 h 1030680"/>
                <a:gd name="connsiteX961" fmla="*/ 1276864 w 2992697"/>
                <a:gd name="connsiteY961" fmla="*/ 373156 h 1030680"/>
                <a:gd name="connsiteX962" fmla="*/ 1276864 w 2992697"/>
                <a:gd name="connsiteY962" fmla="*/ 374087 h 1030680"/>
                <a:gd name="connsiteX963" fmla="*/ 1276864 w 2992697"/>
                <a:gd name="connsiteY963" fmla="*/ 378433 h 1030680"/>
                <a:gd name="connsiteX964" fmla="*/ 1279037 w 2992697"/>
                <a:gd name="connsiteY964" fmla="*/ 385884 h 1030680"/>
                <a:gd name="connsiteX965" fmla="*/ 1272828 w 2992697"/>
                <a:gd name="connsiteY965" fmla="*/ 385884 h 1030680"/>
                <a:gd name="connsiteX966" fmla="*/ 1272828 w 2992697"/>
                <a:gd name="connsiteY966" fmla="*/ 388989 h 1030680"/>
                <a:gd name="connsiteX967" fmla="*/ 1269723 w 2992697"/>
                <a:gd name="connsiteY967" fmla="*/ 388057 h 1030680"/>
                <a:gd name="connsiteX968" fmla="*/ 1265687 w 2992697"/>
                <a:gd name="connsiteY968" fmla="*/ 383711 h 1030680"/>
                <a:gd name="connsiteX969" fmla="*/ 1264756 w 2992697"/>
                <a:gd name="connsiteY969" fmla="*/ 381538 h 1030680"/>
                <a:gd name="connsiteX970" fmla="*/ 1260720 w 2992697"/>
                <a:gd name="connsiteY970" fmla="*/ 380607 h 1030680"/>
                <a:gd name="connsiteX971" fmla="*/ 1257616 w 2992697"/>
                <a:gd name="connsiteY971" fmla="*/ 378433 h 1030680"/>
                <a:gd name="connsiteX972" fmla="*/ 1250165 w 2992697"/>
                <a:gd name="connsiteY972" fmla="*/ 378433 h 1030680"/>
                <a:gd name="connsiteX973" fmla="*/ 1246129 w 2992697"/>
                <a:gd name="connsiteY973" fmla="*/ 380607 h 1030680"/>
                <a:gd name="connsiteX974" fmla="*/ 1243025 w 2992697"/>
                <a:gd name="connsiteY974" fmla="*/ 381538 h 1030680"/>
                <a:gd name="connsiteX975" fmla="*/ 1238989 w 2992697"/>
                <a:gd name="connsiteY975" fmla="*/ 383711 h 1030680"/>
                <a:gd name="connsiteX976" fmla="*/ 1236816 w 2992697"/>
                <a:gd name="connsiteY976" fmla="*/ 385884 h 1030680"/>
                <a:gd name="connsiteX977" fmla="*/ 1233711 w 2992697"/>
                <a:gd name="connsiteY977" fmla="*/ 388057 h 1030680"/>
                <a:gd name="connsiteX978" fmla="*/ 1231538 w 2992697"/>
                <a:gd name="connsiteY978" fmla="*/ 391162 h 1030680"/>
                <a:gd name="connsiteX979" fmla="*/ 1229365 w 2992697"/>
                <a:gd name="connsiteY979" fmla="*/ 398612 h 1030680"/>
                <a:gd name="connsiteX980" fmla="*/ 1253270 w 2992697"/>
                <a:gd name="connsiteY980" fmla="*/ 406063 h 1030680"/>
                <a:gd name="connsiteX981" fmla="*/ 1258547 w 2992697"/>
                <a:gd name="connsiteY981" fmla="*/ 438660 h 1030680"/>
                <a:gd name="connsiteX982" fmla="*/ 1253270 w 2992697"/>
                <a:gd name="connsiteY982" fmla="*/ 438660 h 1030680"/>
                <a:gd name="connsiteX983" fmla="*/ 1250165 w 2992697"/>
                <a:gd name="connsiteY983" fmla="*/ 438660 h 1030680"/>
                <a:gd name="connsiteX984" fmla="*/ 1246129 w 2992697"/>
                <a:gd name="connsiteY984" fmla="*/ 440833 h 1030680"/>
                <a:gd name="connsiteX985" fmla="*/ 1243025 w 2992697"/>
                <a:gd name="connsiteY985" fmla="*/ 443006 h 1030680"/>
                <a:gd name="connsiteX986" fmla="*/ 1243025 w 2992697"/>
                <a:gd name="connsiteY986" fmla="*/ 450457 h 1030680"/>
                <a:gd name="connsiteX987" fmla="*/ 1251407 w 2992697"/>
                <a:gd name="connsiteY987" fmla="*/ 455734 h 1030680"/>
                <a:gd name="connsiteX988" fmla="*/ 1257616 w 2992697"/>
                <a:gd name="connsiteY988" fmla="*/ 463185 h 1030680"/>
                <a:gd name="connsiteX989" fmla="*/ 1260720 w 2992697"/>
                <a:gd name="connsiteY989" fmla="*/ 472809 h 1030680"/>
                <a:gd name="connsiteX990" fmla="*/ 1262893 w 2992697"/>
                <a:gd name="connsiteY990" fmla="*/ 487710 h 1030680"/>
                <a:gd name="connsiteX991" fmla="*/ 1253580 w 2992697"/>
                <a:gd name="connsiteY991" fmla="*/ 487710 h 1030680"/>
                <a:gd name="connsiteX992" fmla="*/ 1251407 w 2992697"/>
                <a:gd name="connsiteY992" fmla="*/ 487710 h 1030680"/>
                <a:gd name="connsiteX993" fmla="*/ 1246129 w 2992697"/>
                <a:gd name="connsiteY993" fmla="*/ 485537 h 1030680"/>
                <a:gd name="connsiteX994" fmla="*/ 1243025 w 2992697"/>
                <a:gd name="connsiteY994" fmla="*/ 487710 h 1030680"/>
                <a:gd name="connsiteX995" fmla="*/ 1236816 w 2992697"/>
                <a:gd name="connsiteY995" fmla="*/ 487710 h 1030680"/>
                <a:gd name="connsiteX996" fmla="*/ 1233711 w 2992697"/>
                <a:gd name="connsiteY996" fmla="*/ 490815 h 1030680"/>
                <a:gd name="connsiteX997" fmla="*/ 1229676 w 2992697"/>
                <a:gd name="connsiteY997" fmla="*/ 495161 h 1030680"/>
                <a:gd name="connsiteX998" fmla="*/ 1235885 w 2992697"/>
                <a:gd name="connsiteY998" fmla="*/ 498266 h 1030680"/>
                <a:gd name="connsiteX999" fmla="*/ 1238989 w 2992697"/>
                <a:gd name="connsiteY999" fmla="*/ 500439 h 1030680"/>
                <a:gd name="connsiteX1000" fmla="*/ 1241162 w 2992697"/>
                <a:gd name="connsiteY1000" fmla="*/ 502612 h 1030680"/>
                <a:gd name="connsiteX1001" fmla="*/ 1243335 w 2992697"/>
                <a:gd name="connsiteY1001" fmla="*/ 503543 h 1030680"/>
                <a:gd name="connsiteX1002" fmla="*/ 1244267 w 2992697"/>
                <a:gd name="connsiteY1002" fmla="*/ 509752 h 1030680"/>
                <a:gd name="connsiteX1003" fmla="*/ 1246440 w 2992697"/>
                <a:gd name="connsiteY1003" fmla="*/ 515030 h 1030680"/>
                <a:gd name="connsiteX1004" fmla="*/ 1244267 w 2992697"/>
                <a:gd name="connsiteY1004" fmla="*/ 517203 h 1030680"/>
                <a:gd name="connsiteX1005" fmla="*/ 1244267 w 2992697"/>
                <a:gd name="connsiteY1005" fmla="*/ 518134 h 1030680"/>
                <a:gd name="connsiteX1006" fmla="*/ 1244267 w 2992697"/>
                <a:gd name="connsiteY1006" fmla="*/ 518134 h 1030680"/>
                <a:gd name="connsiteX1007" fmla="*/ 1243335 w 2992697"/>
                <a:gd name="connsiteY1007" fmla="*/ 520307 h 1030680"/>
                <a:gd name="connsiteX1008" fmla="*/ 1243335 w 2992697"/>
                <a:gd name="connsiteY1008" fmla="*/ 524653 h 1030680"/>
                <a:gd name="connsiteX1009" fmla="*/ 1228124 w 2992697"/>
                <a:gd name="connsiteY1009" fmla="*/ 524653 h 1030680"/>
                <a:gd name="connsiteX1010" fmla="*/ 1213533 w 2992697"/>
                <a:gd name="connsiteY1010" fmla="*/ 527758 h 1030680"/>
                <a:gd name="connsiteX1011" fmla="*/ 1202046 w 2992697"/>
                <a:gd name="connsiteY1011" fmla="*/ 532104 h 1030680"/>
                <a:gd name="connsiteX1012" fmla="*/ 1206082 w 2992697"/>
                <a:gd name="connsiteY1012" fmla="*/ 532104 h 1030680"/>
                <a:gd name="connsiteX1013" fmla="*/ 1211359 w 2992697"/>
                <a:gd name="connsiteY1013" fmla="*/ 535209 h 1030680"/>
                <a:gd name="connsiteX1014" fmla="*/ 1215395 w 2992697"/>
                <a:gd name="connsiteY1014" fmla="*/ 537382 h 1030680"/>
                <a:gd name="connsiteX1015" fmla="*/ 1218500 w 2992697"/>
                <a:gd name="connsiteY1015" fmla="*/ 537382 h 1030680"/>
                <a:gd name="connsiteX1016" fmla="*/ 1222536 w 2992697"/>
                <a:gd name="connsiteY1016" fmla="*/ 539555 h 1030680"/>
                <a:gd name="connsiteX1017" fmla="*/ 1225640 w 2992697"/>
                <a:gd name="connsiteY1017" fmla="*/ 542659 h 1030680"/>
                <a:gd name="connsiteX1018" fmla="*/ 1228744 w 2992697"/>
                <a:gd name="connsiteY1018" fmla="*/ 547937 h 1030680"/>
                <a:gd name="connsiteX1019" fmla="*/ 1222536 w 2992697"/>
                <a:gd name="connsiteY1019" fmla="*/ 557561 h 1030680"/>
                <a:gd name="connsiteX1020" fmla="*/ 1218500 w 2992697"/>
                <a:gd name="connsiteY1020" fmla="*/ 569047 h 1030680"/>
                <a:gd name="connsiteX1021" fmla="*/ 1213222 w 2992697"/>
                <a:gd name="connsiteY1021" fmla="*/ 581775 h 1030680"/>
                <a:gd name="connsiteX1022" fmla="*/ 1211049 w 2992697"/>
                <a:gd name="connsiteY1022" fmla="*/ 576498 h 1030680"/>
                <a:gd name="connsiteX1023" fmla="*/ 1207945 w 2992697"/>
                <a:gd name="connsiteY1023" fmla="*/ 572152 h 1030680"/>
                <a:gd name="connsiteX1024" fmla="*/ 1205771 w 2992697"/>
                <a:gd name="connsiteY1024" fmla="*/ 569979 h 1030680"/>
                <a:gd name="connsiteX1025" fmla="*/ 1201736 w 2992697"/>
                <a:gd name="connsiteY1025" fmla="*/ 569979 h 1030680"/>
                <a:gd name="connsiteX1026" fmla="*/ 1196458 w 2992697"/>
                <a:gd name="connsiteY1026" fmla="*/ 569047 h 1030680"/>
                <a:gd name="connsiteX1027" fmla="*/ 1189007 w 2992697"/>
                <a:gd name="connsiteY1027" fmla="*/ 569047 h 1030680"/>
                <a:gd name="connsiteX1028" fmla="*/ 1189007 w 2992697"/>
                <a:gd name="connsiteY1028" fmla="*/ 572152 h 1030680"/>
                <a:gd name="connsiteX1029" fmla="*/ 1193043 w 2992697"/>
                <a:gd name="connsiteY1029" fmla="*/ 572152 h 1030680"/>
                <a:gd name="connsiteX1030" fmla="*/ 1205461 w 2992697"/>
                <a:gd name="connsiteY1030" fmla="*/ 584880 h 1030680"/>
                <a:gd name="connsiteX1031" fmla="*/ 1216016 w 2992697"/>
                <a:gd name="connsiteY1031" fmla="*/ 599781 h 1030680"/>
                <a:gd name="connsiteX1032" fmla="*/ 1222225 w 2992697"/>
                <a:gd name="connsiteY1032" fmla="*/ 618719 h 1030680"/>
                <a:gd name="connsiteX1033" fmla="*/ 1225329 w 2992697"/>
                <a:gd name="connsiteY1033" fmla="*/ 640760 h 1030680"/>
                <a:gd name="connsiteX1034" fmla="*/ 1222225 w 2992697"/>
                <a:gd name="connsiteY1034" fmla="*/ 640760 h 1030680"/>
                <a:gd name="connsiteX1035" fmla="*/ 1222225 w 2992697"/>
                <a:gd name="connsiteY1035" fmla="*/ 646038 h 1030680"/>
                <a:gd name="connsiteX1036" fmla="*/ 1193043 w 2992697"/>
                <a:gd name="connsiteY1036" fmla="*/ 649142 h 1030680"/>
                <a:gd name="connsiteX1037" fmla="*/ 1193043 w 2992697"/>
                <a:gd name="connsiteY1037" fmla="*/ 628963 h 1030680"/>
                <a:gd name="connsiteX1038" fmla="*/ 1189007 w 2992697"/>
                <a:gd name="connsiteY1038" fmla="*/ 625859 h 1030680"/>
                <a:gd name="connsiteX1039" fmla="*/ 1185903 w 2992697"/>
                <a:gd name="connsiteY1039" fmla="*/ 623686 h 1030680"/>
                <a:gd name="connsiteX1040" fmla="*/ 1183730 w 2992697"/>
                <a:gd name="connsiteY1040" fmla="*/ 621513 h 1030680"/>
                <a:gd name="connsiteX1041" fmla="*/ 1178452 w 2992697"/>
                <a:gd name="connsiteY1041" fmla="*/ 618408 h 1030680"/>
                <a:gd name="connsiteX1042" fmla="*/ 1172243 w 2992697"/>
                <a:gd name="connsiteY1042" fmla="*/ 616235 h 1030680"/>
                <a:gd name="connsiteX1043" fmla="*/ 1163861 w 2992697"/>
                <a:gd name="connsiteY1043" fmla="*/ 621513 h 1030680"/>
                <a:gd name="connsiteX1044" fmla="*/ 1152375 w 2992697"/>
                <a:gd name="connsiteY1044" fmla="*/ 625859 h 1030680"/>
                <a:gd name="connsiteX1045" fmla="*/ 1139957 w 2992697"/>
                <a:gd name="connsiteY1045" fmla="*/ 626790 h 1030680"/>
                <a:gd name="connsiteX1046" fmla="*/ 1128470 w 2992697"/>
                <a:gd name="connsiteY1046" fmla="*/ 631136 h 1030680"/>
                <a:gd name="connsiteX1047" fmla="*/ 1122262 w 2992697"/>
                <a:gd name="connsiteY1047" fmla="*/ 636414 h 1030680"/>
                <a:gd name="connsiteX1048" fmla="*/ 1128470 w 2992697"/>
                <a:gd name="connsiteY1048" fmla="*/ 636414 h 1030680"/>
                <a:gd name="connsiteX1049" fmla="*/ 1137784 w 2992697"/>
                <a:gd name="connsiteY1049" fmla="*/ 636414 h 1030680"/>
                <a:gd name="connsiteX1050" fmla="*/ 1152375 w 2992697"/>
                <a:gd name="connsiteY1050" fmla="*/ 634241 h 1030680"/>
                <a:gd name="connsiteX1051" fmla="*/ 1169139 w 2992697"/>
                <a:gd name="connsiteY1051" fmla="*/ 633309 h 1030680"/>
                <a:gd name="connsiteX1052" fmla="*/ 1169139 w 2992697"/>
                <a:gd name="connsiteY1052" fmla="*/ 640760 h 1030680"/>
                <a:gd name="connsiteX1053" fmla="*/ 1132506 w 2992697"/>
                <a:gd name="connsiteY1053" fmla="*/ 653488 h 1030680"/>
                <a:gd name="connsiteX1054" fmla="*/ 1132506 w 2992697"/>
                <a:gd name="connsiteY1054" fmla="*/ 656593 h 1030680"/>
                <a:gd name="connsiteX1055" fmla="*/ 1141820 w 2992697"/>
                <a:gd name="connsiteY1055" fmla="*/ 656593 h 1030680"/>
                <a:gd name="connsiteX1056" fmla="*/ 1147097 w 2992697"/>
                <a:gd name="connsiteY1056" fmla="*/ 655662 h 1030680"/>
                <a:gd name="connsiteX1057" fmla="*/ 1154548 w 2992697"/>
                <a:gd name="connsiteY1057" fmla="*/ 653488 h 1030680"/>
                <a:gd name="connsiteX1058" fmla="*/ 1161999 w 2992697"/>
                <a:gd name="connsiteY1058" fmla="*/ 651315 h 1030680"/>
                <a:gd name="connsiteX1059" fmla="*/ 1169449 w 2992697"/>
                <a:gd name="connsiteY1059" fmla="*/ 649142 h 1030680"/>
                <a:gd name="connsiteX1060" fmla="*/ 1171622 w 2992697"/>
                <a:gd name="connsiteY1060" fmla="*/ 658766 h 1030680"/>
                <a:gd name="connsiteX1061" fmla="*/ 1179073 w 2992697"/>
                <a:gd name="connsiteY1061" fmla="*/ 663112 h 1030680"/>
                <a:gd name="connsiteX1062" fmla="*/ 1186524 w 2992697"/>
                <a:gd name="connsiteY1062" fmla="*/ 664044 h 1030680"/>
                <a:gd name="connsiteX1063" fmla="*/ 1198942 w 2992697"/>
                <a:gd name="connsiteY1063" fmla="*/ 663112 h 1030680"/>
                <a:gd name="connsiteX1064" fmla="*/ 1213533 w 2992697"/>
                <a:gd name="connsiteY1064" fmla="*/ 663112 h 1030680"/>
                <a:gd name="connsiteX1065" fmla="*/ 1213533 w 2992697"/>
                <a:gd name="connsiteY1065" fmla="*/ 666217 h 1030680"/>
                <a:gd name="connsiteX1066" fmla="*/ 1209497 w 2992697"/>
                <a:gd name="connsiteY1066" fmla="*/ 666217 h 1030680"/>
                <a:gd name="connsiteX1067" fmla="*/ 1189628 w 2992697"/>
                <a:gd name="connsiteY1067" fmla="*/ 685154 h 1030680"/>
                <a:gd name="connsiteX1068" fmla="*/ 1167587 w 2992697"/>
                <a:gd name="connsiteY1068" fmla="*/ 703160 h 1030680"/>
                <a:gd name="connsiteX1069" fmla="*/ 1145545 w 2992697"/>
                <a:gd name="connsiteY1069" fmla="*/ 718061 h 1030680"/>
                <a:gd name="connsiteX1070" fmla="*/ 1120399 w 2992697"/>
                <a:gd name="connsiteY1070" fmla="*/ 730789 h 1030680"/>
                <a:gd name="connsiteX1071" fmla="*/ 1093390 w 2992697"/>
                <a:gd name="connsiteY1071" fmla="*/ 736067 h 1030680"/>
                <a:gd name="connsiteX1072" fmla="*/ 1062035 w 2992697"/>
                <a:gd name="connsiteY1072" fmla="*/ 735136 h 1030680"/>
                <a:gd name="connsiteX1073" fmla="*/ 1062035 w 2992697"/>
                <a:gd name="connsiteY1073" fmla="*/ 740413 h 1030680"/>
                <a:gd name="connsiteX1074" fmla="*/ 1062035 w 2992697"/>
                <a:gd name="connsiteY1074" fmla="*/ 745691 h 1030680"/>
                <a:gd name="connsiteX1075" fmla="*/ 1059862 w 2992697"/>
                <a:gd name="connsiteY1075" fmla="*/ 750037 h 1030680"/>
                <a:gd name="connsiteX1076" fmla="*/ 1057689 w 2992697"/>
                <a:gd name="connsiteY1076" fmla="*/ 750968 h 1030680"/>
                <a:gd name="connsiteX1077" fmla="*/ 1056757 w 2992697"/>
                <a:gd name="connsiteY1077" fmla="*/ 750968 h 1030680"/>
                <a:gd name="connsiteX1078" fmla="*/ 1054584 w 2992697"/>
                <a:gd name="connsiteY1078" fmla="*/ 753142 h 1030680"/>
                <a:gd name="connsiteX1079" fmla="*/ 1050548 w 2992697"/>
                <a:gd name="connsiteY1079" fmla="*/ 755315 h 1030680"/>
                <a:gd name="connsiteX1080" fmla="*/ 1047444 w 2992697"/>
                <a:gd name="connsiteY1080" fmla="*/ 757488 h 1030680"/>
                <a:gd name="connsiteX1081" fmla="*/ 1045271 w 2992697"/>
                <a:gd name="connsiteY1081" fmla="*/ 758419 h 1030680"/>
                <a:gd name="connsiteX1082" fmla="*/ 1042166 w 2992697"/>
                <a:gd name="connsiteY1082" fmla="*/ 762765 h 1030680"/>
                <a:gd name="connsiteX1083" fmla="*/ 1038131 w 2992697"/>
                <a:gd name="connsiteY1083" fmla="*/ 773321 h 1030680"/>
                <a:gd name="connsiteX1084" fmla="*/ 1035957 w 2992697"/>
                <a:gd name="connsiteY1084" fmla="*/ 786980 h 1030680"/>
                <a:gd name="connsiteX1085" fmla="*/ 1032853 w 2992697"/>
                <a:gd name="connsiteY1085" fmla="*/ 795362 h 1030680"/>
                <a:gd name="connsiteX1086" fmla="*/ 1023540 w 2992697"/>
                <a:gd name="connsiteY1086" fmla="*/ 804986 h 1030680"/>
                <a:gd name="connsiteX1087" fmla="*/ 1008017 w 2992697"/>
                <a:gd name="connsiteY1087" fmla="*/ 815541 h 1030680"/>
                <a:gd name="connsiteX1088" fmla="*/ 987218 w 2992697"/>
                <a:gd name="connsiteY1088" fmla="*/ 825165 h 1030680"/>
                <a:gd name="connsiteX1089" fmla="*/ 969522 w 2992697"/>
                <a:gd name="connsiteY1089" fmla="*/ 832616 h 1030680"/>
                <a:gd name="connsiteX1090" fmla="*/ 952758 w 2992697"/>
                <a:gd name="connsiteY1090" fmla="*/ 836962 h 1030680"/>
                <a:gd name="connsiteX1091" fmla="*/ 952758 w 2992697"/>
                <a:gd name="connsiteY1091" fmla="*/ 832616 h 1030680"/>
                <a:gd name="connsiteX1092" fmla="*/ 952758 w 2992697"/>
                <a:gd name="connsiteY1092" fmla="*/ 829511 h 1030680"/>
                <a:gd name="connsiteX1093" fmla="*/ 950585 w 2992697"/>
                <a:gd name="connsiteY1093" fmla="*/ 829511 h 1030680"/>
                <a:gd name="connsiteX1094" fmla="*/ 950585 w 2992697"/>
                <a:gd name="connsiteY1094" fmla="*/ 827338 h 1030680"/>
                <a:gd name="connsiteX1095" fmla="*/ 949654 w 2992697"/>
                <a:gd name="connsiteY1095" fmla="*/ 825165 h 1030680"/>
                <a:gd name="connsiteX1096" fmla="*/ 947480 w 2992697"/>
                <a:gd name="connsiteY1096" fmla="*/ 840066 h 1030680"/>
                <a:gd name="connsiteX1097" fmla="*/ 942203 w 2992697"/>
                <a:gd name="connsiteY1097" fmla="*/ 852795 h 1030680"/>
                <a:gd name="connsiteX1098" fmla="*/ 938167 w 2992697"/>
                <a:gd name="connsiteY1098" fmla="*/ 864281 h 1030680"/>
                <a:gd name="connsiteX1099" fmla="*/ 932890 w 2992697"/>
                <a:gd name="connsiteY1099" fmla="*/ 874836 h 1030680"/>
                <a:gd name="connsiteX1100" fmla="*/ 928854 w 2992697"/>
                <a:gd name="connsiteY1100" fmla="*/ 889738 h 1030680"/>
                <a:gd name="connsiteX1101" fmla="*/ 932890 w 2992697"/>
                <a:gd name="connsiteY1101" fmla="*/ 891911 h 1030680"/>
                <a:gd name="connsiteX1102" fmla="*/ 932890 w 2992697"/>
                <a:gd name="connsiteY1102" fmla="*/ 894084 h 1030680"/>
                <a:gd name="connsiteX1103" fmla="*/ 935063 w 2992697"/>
                <a:gd name="connsiteY1103" fmla="*/ 894084 h 1030680"/>
                <a:gd name="connsiteX1104" fmla="*/ 935063 w 2992697"/>
                <a:gd name="connsiteY1104" fmla="*/ 894084 h 1030680"/>
                <a:gd name="connsiteX1105" fmla="*/ 935063 w 2992697"/>
                <a:gd name="connsiteY1105" fmla="*/ 896257 h 1030680"/>
                <a:gd name="connsiteX1106" fmla="*/ 932890 w 2992697"/>
                <a:gd name="connsiteY1106" fmla="*/ 897188 h 1030680"/>
                <a:gd name="connsiteX1107" fmla="*/ 928854 w 2992697"/>
                <a:gd name="connsiteY1107" fmla="*/ 901535 h 1030680"/>
                <a:gd name="connsiteX1108" fmla="*/ 925749 w 2992697"/>
                <a:gd name="connsiteY1108" fmla="*/ 903708 h 1030680"/>
                <a:gd name="connsiteX1109" fmla="*/ 922645 w 2992697"/>
                <a:gd name="connsiteY1109" fmla="*/ 906812 h 1030680"/>
                <a:gd name="connsiteX1110" fmla="*/ 918609 w 2992697"/>
                <a:gd name="connsiteY1110" fmla="*/ 908985 h 1030680"/>
                <a:gd name="connsiteX1111" fmla="*/ 916436 w 2992697"/>
                <a:gd name="connsiteY1111" fmla="*/ 912090 h 1030680"/>
                <a:gd name="connsiteX1112" fmla="*/ 913331 w 2992697"/>
                <a:gd name="connsiteY1112" fmla="*/ 917367 h 1030680"/>
                <a:gd name="connsiteX1113" fmla="*/ 905881 w 2992697"/>
                <a:gd name="connsiteY1113" fmla="*/ 938478 h 1030680"/>
                <a:gd name="connsiteX1114" fmla="*/ 900603 w 2992697"/>
                <a:gd name="connsiteY1114" fmla="*/ 960519 h 1030680"/>
                <a:gd name="connsiteX1115" fmla="*/ 898430 w 2992697"/>
                <a:gd name="connsiteY1115" fmla="*/ 985976 h 1030680"/>
                <a:gd name="connsiteX1116" fmla="*/ 894394 w 2992697"/>
                <a:gd name="connsiteY1116" fmla="*/ 1010191 h 1030680"/>
                <a:gd name="connsiteX1117" fmla="*/ 889117 w 2992697"/>
                <a:gd name="connsiteY1117" fmla="*/ 1032232 h 1030680"/>
                <a:gd name="connsiteX1118" fmla="*/ 886012 w 2992697"/>
                <a:gd name="connsiteY1118" fmla="*/ 1030059 h 1030680"/>
                <a:gd name="connsiteX1119" fmla="*/ 886012 w 2992697"/>
                <a:gd name="connsiteY1119" fmla="*/ 1030059 h 1030680"/>
                <a:gd name="connsiteX1120" fmla="*/ 883839 w 2992697"/>
                <a:gd name="connsiteY1120" fmla="*/ 1030059 h 1030680"/>
                <a:gd name="connsiteX1121" fmla="*/ 883839 w 2992697"/>
                <a:gd name="connsiteY1121" fmla="*/ 1027886 h 1030680"/>
                <a:gd name="connsiteX1122" fmla="*/ 881666 w 2992697"/>
                <a:gd name="connsiteY1122" fmla="*/ 1027886 h 1030680"/>
                <a:gd name="connsiteX1123" fmla="*/ 876388 w 2992697"/>
                <a:gd name="connsiteY1123" fmla="*/ 1024782 h 1030680"/>
                <a:gd name="connsiteX1124" fmla="*/ 867075 w 2992697"/>
                <a:gd name="connsiteY1124" fmla="*/ 1017331 h 1030680"/>
                <a:gd name="connsiteX1125" fmla="*/ 852484 w 2992697"/>
                <a:gd name="connsiteY1125" fmla="*/ 1005844 h 1030680"/>
                <a:gd name="connsiteX1126" fmla="*/ 835720 w 2992697"/>
                <a:gd name="connsiteY1126" fmla="*/ 996221 h 1030680"/>
                <a:gd name="connsiteX1127" fmla="*/ 820198 w 2992697"/>
                <a:gd name="connsiteY1127" fmla="*/ 985665 h 1030680"/>
                <a:gd name="connsiteX1128" fmla="*/ 807780 w 2992697"/>
                <a:gd name="connsiteY1128" fmla="*/ 976042 h 1030680"/>
                <a:gd name="connsiteX1129" fmla="*/ 796294 w 2992697"/>
                <a:gd name="connsiteY1129" fmla="*/ 970764 h 1030680"/>
                <a:gd name="connsiteX1130" fmla="*/ 793189 w 2992697"/>
                <a:gd name="connsiteY1130" fmla="*/ 968591 h 1030680"/>
                <a:gd name="connsiteX1131" fmla="*/ 789153 w 2992697"/>
                <a:gd name="connsiteY1131" fmla="*/ 928543 h 1030680"/>
                <a:gd name="connsiteX1132" fmla="*/ 786980 w 2992697"/>
                <a:gd name="connsiteY1132" fmla="*/ 924197 h 1030680"/>
                <a:gd name="connsiteX1133" fmla="*/ 781703 w 2992697"/>
                <a:gd name="connsiteY1133" fmla="*/ 921093 h 1030680"/>
                <a:gd name="connsiteX1134" fmla="*/ 778598 w 2992697"/>
                <a:gd name="connsiteY1134" fmla="*/ 918920 h 1030680"/>
                <a:gd name="connsiteX1135" fmla="*/ 772389 w 2992697"/>
                <a:gd name="connsiteY1135" fmla="*/ 914573 h 1030680"/>
                <a:gd name="connsiteX1136" fmla="*/ 769285 w 2992697"/>
                <a:gd name="connsiteY1136" fmla="*/ 911469 h 1030680"/>
                <a:gd name="connsiteX1137" fmla="*/ 772389 w 2992697"/>
                <a:gd name="connsiteY1137" fmla="*/ 909296 h 1030680"/>
                <a:gd name="connsiteX1138" fmla="*/ 772389 w 2992697"/>
                <a:gd name="connsiteY1138" fmla="*/ 907123 h 1030680"/>
                <a:gd name="connsiteX1139" fmla="*/ 774562 w 2992697"/>
                <a:gd name="connsiteY1139" fmla="*/ 906191 h 1030680"/>
                <a:gd name="connsiteX1140" fmla="*/ 774562 w 2992697"/>
                <a:gd name="connsiteY1140" fmla="*/ 906191 h 1030680"/>
                <a:gd name="connsiteX1141" fmla="*/ 776735 w 2992697"/>
                <a:gd name="connsiteY1141" fmla="*/ 901845 h 1030680"/>
                <a:gd name="connsiteX1142" fmla="*/ 778908 w 2992697"/>
                <a:gd name="connsiteY1142" fmla="*/ 898741 h 1030680"/>
                <a:gd name="connsiteX1143" fmla="*/ 769595 w 2992697"/>
                <a:gd name="connsiteY1143" fmla="*/ 898741 h 1030680"/>
                <a:gd name="connsiteX1144" fmla="*/ 764317 w 2992697"/>
                <a:gd name="connsiteY1144" fmla="*/ 898741 h 1030680"/>
                <a:gd name="connsiteX1145" fmla="*/ 760282 w 2992697"/>
                <a:gd name="connsiteY1145" fmla="*/ 898741 h 1030680"/>
                <a:gd name="connsiteX1146" fmla="*/ 758109 w 2992697"/>
                <a:gd name="connsiteY1146" fmla="*/ 896567 h 1030680"/>
                <a:gd name="connsiteX1147" fmla="*/ 757177 w 2992697"/>
                <a:gd name="connsiteY1147" fmla="*/ 893463 h 1030680"/>
                <a:gd name="connsiteX1148" fmla="*/ 753141 w 2992697"/>
                <a:gd name="connsiteY1148" fmla="*/ 887254 h 1030680"/>
                <a:gd name="connsiteX1149" fmla="*/ 750968 w 2992697"/>
                <a:gd name="connsiteY1149" fmla="*/ 884150 h 1030680"/>
                <a:gd name="connsiteX1150" fmla="*/ 750968 w 2992697"/>
                <a:gd name="connsiteY1150" fmla="*/ 879803 h 1030680"/>
                <a:gd name="connsiteX1151" fmla="*/ 750968 w 2992697"/>
                <a:gd name="connsiteY1151" fmla="*/ 878872 h 1030680"/>
                <a:gd name="connsiteX1152" fmla="*/ 750968 w 2992697"/>
                <a:gd name="connsiteY1152" fmla="*/ 874526 h 1030680"/>
                <a:gd name="connsiteX1153" fmla="*/ 753141 w 2992697"/>
                <a:gd name="connsiteY1153" fmla="*/ 871421 h 1030680"/>
                <a:gd name="connsiteX1154" fmla="*/ 753141 w 2992697"/>
                <a:gd name="connsiteY1154" fmla="*/ 867075 h 1030680"/>
                <a:gd name="connsiteX1155" fmla="*/ 742586 w 2992697"/>
                <a:gd name="connsiteY1155" fmla="*/ 867075 h 1030680"/>
                <a:gd name="connsiteX1156" fmla="*/ 742586 w 2992697"/>
                <a:gd name="connsiteY1156" fmla="*/ 861798 h 1030680"/>
                <a:gd name="connsiteX1157" fmla="*/ 743518 w 2992697"/>
                <a:gd name="connsiteY1157" fmla="*/ 856520 h 1030680"/>
                <a:gd name="connsiteX1158" fmla="*/ 745691 w 2992697"/>
                <a:gd name="connsiteY1158" fmla="*/ 854347 h 1030680"/>
                <a:gd name="connsiteX1159" fmla="*/ 745691 w 2992697"/>
                <a:gd name="connsiteY1159" fmla="*/ 850622 h 1030680"/>
                <a:gd name="connsiteX1160" fmla="*/ 747864 w 2992697"/>
                <a:gd name="connsiteY1160" fmla="*/ 847517 h 1030680"/>
                <a:gd name="connsiteX1161" fmla="*/ 750037 w 2992697"/>
                <a:gd name="connsiteY1161" fmla="*/ 842239 h 1030680"/>
                <a:gd name="connsiteX1162" fmla="*/ 743828 w 2992697"/>
                <a:gd name="connsiteY1162" fmla="*/ 842239 h 1030680"/>
                <a:gd name="connsiteX1163" fmla="*/ 737619 w 2992697"/>
                <a:gd name="connsiteY1163" fmla="*/ 842239 h 1030680"/>
                <a:gd name="connsiteX1164" fmla="*/ 734515 w 2992697"/>
                <a:gd name="connsiteY1164" fmla="*/ 840066 h 1030680"/>
                <a:gd name="connsiteX1165" fmla="*/ 728306 w 2992697"/>
                <a:gd name="connsiteY1165" fmla="*/ 837893 h 1030680"/>
                <a:gd name="connsiteX1166" fmla="*/ 727375 w 2992697"/>
                <a:gd name="connsiteY1166" fmla="*/ 810574 h 1030680"/>
                <a:gd name="connsiteX1167" fmla="*/ 725201 w 2992697"/>
                <a:gd name="connsiteY1167" fmla="*/ 785117 h 1030680"/>
                <a:gd name="connsiteX1168" fmla="*/ 725201 w 2992697"/>
                <a:gd name="connsiteY1168" fmla="*/ 760903 h 1030680"/>
                <a:gd name="connsiteX1169" fmla="*/ 732652 w 2992697"/>
                <a:gd name="connsiteY1169" fmla="*/ 736688 h 1030680"/>
                <a:gd name="connsiteX1170" fmla="*/ 740103 w 2992697"/>
                <a:gd name="connsiteY1170" fmla="*/ 726133 h 1030680"/>
                <a:gd name="connsiteX1171" fmla="*/ 749416 w 2992697"/>
                <a:gd name="connsiteY1171" fmla="*/ 718682 h 1030680"/>
                <a:gd name="connsiteX1172" fmla="*/ 756867 w 2992697"/>
                <a:gd name="connsiteY1172" fmla="*/ 712473 h 1030680"/>
                <a:gd name="connsiteX1173" fmla="*/ 762144 w 2992697"/>
                <a:gd name="connsiteY1173" fmla="*/ 704091 h 1030680"/>
                <a:gd name="connsiteX1174" fmla="*/ 767422 w 2992697"/>
                <a:gd name="connsiteY1174" fmla="*/ 692605 h 1030680"/>
                <a:gd name="connsiteX1175" fmla="*/ 769595 w 2992697"/>
                <a:gd name="connsiteY1175" fmla="*/ 672426 h 1030680"/>
                <a:gd name="connsiteX1176" fmla="*/ 765559 w 2992697"/>
                <a:gd name="connsiteY1176" fmla="*/ 672426 h 1030680"/>
                <a:gd name="connsiteX1177" fmla="*/ 762455 w 2992697"/>
                <a:gd name="connsiteY1177" fmla="*/ 676772 h 1030680"/>
                <a:gd name="connsiteX1178" fmla="*/ 758419 w 2992697"/>
                <a:gd name="connsiteY1178" fmla="*/ 677703 h 1030680"/>
                <a:gd name="connsiteX1179" fmla="*/ 757488 w 2992697"/>
                <a:gd name="connsiteY1179" fmla="*/ 677703 h 1030680"/>
                <a:gd name="connsiteX1180" fmla="*/ 753452 w 2992697"/>
                <a:gd name="connsiteY1180" fmla="*/ 677703 h 1030680"/>
                <a:gd name="connsiteX1181" fmla="*/ 750347 w 2992697"/>
                <a:gd name="connsiteY1181" fmla="*/ 676772 h 1030680"/>
                <a:gd name="connsiteX1182" fmla="*/ 735757 w 2992697"/>
                <a:gd name="connsiteY1182" fmla="*/ 672426 h 1030680"/>
                <a:gd name="connsiteX1183" fmla="*/ 724270 w 2992697"/>
                <a:gd name="connsiteY1183" fmla="*/ 664975 h 1030680"/>
                <a:gd name="connsiteX1184" fmla="*/ 716819 w 2992697"/>
                <a:gd name="connsiteY1184" fmla="*/ 654420 h 1030680"/>
                <a:gd name="connsiteX1185" fmla="*/ 713715 w 2992697"/>
                <a:gd name="connsiteY1185" fmla="*/ 635483 h 1030680"/>
                <a:gd name="connsiteX1186" fmla="*/ 718992 w 2992697"/>
                <a:gd name="connsiteY1186" fmla="*/ 635483 h 1030680"/>
                <a:gd name="connsiteX1187" fmla="*/ 718992 w 2992697"/>
                <a:gd name="connsiteY1187" fmla="*/ 632378 h 1030680"/>
                <a:gd name="connsiteX1188" fmla="*/ 728306 w 2992697"/>
                <a:gd name="connsiteY1188" fmla="*/ 637656 h 1030680"/>
                <a:gd name="connsiteX1189" fmla="*/ 738861 w 2992697"/>
                <a:gd name="connsiteY1189" fmla="*/ 645106 h 1030680"/>
                <a:gd name="connsiteX1190" fmla="*/ 748174 w 2992697"/>
                <a:gd name="connsiteY1190" fmla="*/ 648211 h 1030680"/>
                <a:gd name="connsiteX1191" fmla="*/ 758729 w 2992697"/>
                <a:gd name="connsiteY1191" fmla="*/ 648211 h 1030680"/>
                <a:gd name="connsiteX1192" fmla="*/ 758729 w 2992697"/>
                <a:gd name="connsiteY1192" fmla="*/ 647280 h 1030680"/>
                <a:gd name="connsiteX1193" fmla="*/ 760903 w 2992697"/>
                <a:gd name="connsiteY1193" fmla="*/ 645106 h 1030680"/>
                <a:gd name="connsiteX1194" fmla="*/ 760903 w 2992697"/>
                <a:gd name="connsiteY1194" fmla="*/ 645106 h 1030680"/>
                <a:gd name="connsiteX1195" fmla="*/ 760903 w 2992697"/>
                <a:gd name="connsiteY1195" fmla="*/ 642623 h 1030680"/>
                <a:gd name="connsiteX1196" fmla="*/ 763076 w 2992697"/>
                <a:gd name="connsiteY1196" fmla="*/ 639518 h 1030680"/>
                <a:gd name="connsiteX1197" fmla="*/ 743207 w 2992697"/>
                <a:gd name="connsiteY1197" fmla="*/ 624617 h 1030680"/>
                <a:gd name="connsiteX1198" fmla="*/ 726443 w 2992697"/>
                <a:gd name="connsiteY1198" fmla="*/ 603507 h 1030680"/>
                <a:gd name="connsiteX1199" fmla="*/ 721166 w 2992697"/>
                <a:gd name="connsiteY1199" fmla="*/ 605680 h 1030680"/>
                <a:gd name="connsiteX1200" fmla="*/ 717130 w 2992697"/>
                <a:gd name="connsiteY1200" fmla="*/ 607853 h 1030680"/>
                <a:gd name="connsiteX1201" fmla="*/ 711852 w 2992697"/>
                <a:gd name="connsiteY1201" fmla="*/ 610026 h 1030680"/>
                <a:gd name="connsiteX1202" fmla="*/ 706575 w 2992697"/>
                <a:gd name="connsiteY1202" fmla="*/ 610957 h 1030680"/>
                <a:gd name="connsiteX1203" fmla="*/ 702539 w 2992697"/>
                <a:gd name="connsiteY1203" fmla="*/ 607853 h 1030680"/>
                <a:gd name="connsiteX1204" fmla="*/ 701608 w 2992697"/>
                <a:gd name="connsiteY1204" fmla="*/ 605680 h 1030680"/>
                <a:gd name="connsiteX1205" fmla="*/ 699434 w 2992697"/>
                <a:gd name="connsiteY1205" fmla="*/ 602575 h 1030680"/>
                <a:gd name="connsiteX1206" fmla="*/ 697261 w 2992697"/>
                <a:gd name="connsiteY1206" fmla="*/ 600402 h 1030680"/>
                <a:gd name="connsiteX1207" fmla="*/ 694157 w 2992697"/>
                <a:gd name="connsiteY1207" fmla="*/ 595125 h 1030680"/>
                <a:gd name="connsiteX1208" fmla="*/ 704712 w 2992697"/>
                <a:gd name="connsiteY1208" fmla="*/ 583638 h 1030680"/>
                <a:gd name="connsiteX1209" fmla="*/ 706885 w 2992697"/>
                <a:gd name="connsiteY1209" fmla="*/ 567805 h 1030680"/>
                <a:gd name="connsiteX1210" fmla="*/ 704712 w 2992697"/>
                <a:gd name="connsiteY1210" fmla="*/ 546695 h 1030680"/>
                <a:gd name="connsiteX1211" fmla="*/ 699434 w 2992697"/>
                <a:gd name="connsiteY1211" fmla="*/ 524653 h 1030680"/>
                <a:gd name="connsiteX1212" fmla="*/ 690121 w 2992697"/>
                <a:gd name="connsiteY1212" fmla="*/ 501370 h 1030680"/>
                <a:gd name="connsiteX1213" fmla="*/ 679566 w 2992697"/>
                <a:gd name="connsiteY1213" fmla="*/ 479328 h 1030680"/>
                <a:gd name="connsiteX1214" fmla="*/ 665906 w 2992697"/>
                <a:gd name="connsiteY1214" fmla="*/ 459149 h 1030680"/>
                <a:gd name="connsiteX1215" fmla="*/ 655351 w 2992697"/>
                <a:gd name="connsiteY1215" fmla="*/ 440212 h 1030680"/>
                <a:gd name="connsiteX1216" fmla="*/ 646038 w 2992697"/>
                <a:gd name="connsiteY1216" fmla="*/ 425311 h 1030680"/>
                <a:gd name="connsiteX1217" fmla="*/ 623996 w 2992697"/>
                <a:gd name="connsiteY1217" fmla="*/ 410409 h 1030680"/>
                <a:gd name="connsiteX1218" fmla="*/ 598850 w 2992697"/>
                <a:gd name="connsiteY1218" fmla="*/ 405132 h 1030680"/>
                <a:gd name="connsiteX1219" fmla="*/ 572772 w 2992697"/>
                <a:gd name="connsiteY1219" fmla="*/ 405132 h 1030680"/>
                <a:gd name="connsiteX1220" fmla="*/ 543591 w 2992697"/>
                <a:gd name="connsiteY1220" fmla="*/ 405132 h 1030680"/>
                <a:gd name="connsiteX1221" fmla="*/ 515340 w 2992697"/>
                <a:gd name="connsiteY1221" fmla="*/ 407305 h 1030680"/>
                <a:gd name="connsiteX1222" fmla="*/ 486158 w 2992697"/>
                <a:gd name="connsiteY1222" fmla="*/ 405132 h 1030680"/>
                <a:gd name="connsiteX1223" fmla="*/ 486158 w 2992697"/>
                <a:gd name="connsiteY1223" fmla="*/ 399854 h 1030680"/>
                <a:gd name="connsiteX1224" fmla="*/ 486158 w 2992697"/>
                <a:gd name="connsiteY1224" fmla="*/ 395508 h 1030680"/>
                <a:gd name="connsiteX1225" fmla="*/ 487089 w 2992697"/>
                <a:gd name="connsiteY1225" fmla="*/ 394577 h 1030680"/>
                <a:gd name="connsiteX1226" fmla="*/ 487089 w 2992697"/>
                <a:gd name="connsiteY1226" fmla="*/ 392404 h 1030680"/>
                <a:gd name="connsiteX1227" fmla="*/ 487089 w 2992697"/>
                <a:gd name="connsiteY1227" fmla="*/ 390230 h 1030680"/>
                <a:gd name="connsiteX1228" fmla="*/ 486158 w 2992697"/>
                <a:gd name="connsiteY1228" fmla="*/ 388057 h 1030680"/>
                <a:gd name="connsiteX1229" fmla="*/ 474672 w 2992697"/>
                <a:gd name="connsiteY1229" fmla="*/ 382780 h 1030680"/>
                <a:gd name="connsiteX1230" fmla="*/ 464116 w 2992697"/>
                <a:gd name="connsiteY1230" fmla="*/ 379675 h 1030680"/>
                <a:gd name="connsiteX1231" fmla="*/ 452630 w 2992697"/>
                <a:gd name="connsiteY1231" fmla="*/ 372225 h 1030680"/>
                <a:gd name="connsiteX1232" fmla="*/ 461943 w 2992697"/>
                <a:gd name="connsiteY1232" fmla="*/ 372225 h 1030680"/>
                <a:gd name="connsiteX1233" fmla="*/ 472499 w 2992697"/>
                <a:gd name="connsiteY1233" fmla="*/ 367878 h 1030680"/>
                <a:gd name="connsiteX1234" fmla="*/ 487089 w 2992697"/>
                <a:gd name="connsiteY1234" fmla="*/ 364774 h 1030680"/>
                <a:gd name="connsiteX1235" fmla="*/ 503854 w 2992697"/>
                <a:gd name="connsiteY1235" fmla="*/ 362601 h 1030680"/>
                <a:gd name="connsiteX1236" fmla="*/ 516271 w 2992697"/>
                <a:gd name="connsiteY1236" fmla="*/ 358254 h 1030680"/>
                <a:gd name="connsiteX1237" fmla="*/ 525585 w 2992697"/>
                <a:gd name="connsiteY1237" fmla="*/ 350804 h 1030680"/>
                <a:gd name="connsiteX1238" fmla="*/ 481812 w 2992697"/>
                <a:gd name="connsiteY1238" fmla="*/ 350804 h 1030680"/>
                <a:gd name="connsiteX1239" fmla="*/ 471257 w 2992697"/>
                <a:gd name="connsiteY1239" fmla="*/ 347699 h 1030680"/>
                <a:gd name="connsiteX1240" fmla="*/ 461943 w 2992697"/>
                <a:gd name="connsiteY1240" fmla="*/ 347699 h 1030680"/>
                <a:gd name="connsiteX1241" fmla="*/ 450457 w 2992697"/>
                <a:gd name="connsiteY1241" fmla="*/ 345526 h 1030680"/>
                <a:gd name="connsiteX1242" fmla="*/ 442075 w 2992697"/>
                <a:gd name="connsiteY1242" fmla="*/ 343353 h 1030680"/>
                <a:gd name="connsiteX1243" fmla="*/ 432761 w 2992697"/>
                <a:gd name="connsiteY1243" fmla="*/ 340249 h 1030680"/>
                <a:gd name="connsiteX1244" fmla="*/ 427484 w 2992697"/>
                <a:gd name="connsiteY1244" fmla="*/ 330625 h 1030680"/>
                <a:gd name="connsiteX1245" fmla="*/ 425311 w 2992697"/>
                <a:gd name="connsiteY1245" fmla="*/ 315723 h 1030680"/>
                <a:gd name="connsiteX1246" fmla="*/ 447352 w 2992697"/>
                <a:gd name="connsiteY1246" fmla="*/ 312619 h 1030680"/>
                <a:gd name="connsiteX1247" fmla="*/ 467221 w 2992697"/>
                <a:gd name="connsiteY1247" fmla="*/ 305168 h 1030680"/>
                <a:gd name="connsiteX1248" fmla="*/ 483985 w 2992697"/>
                <a:gd name="connsiteY1248" fmla="*/ 297718 h 1030680"/>
                <a:gd name="connsiteX1249" fmla="*/ 501680 w 2992697"/>
                <a:gd name="connsiteY1249" fmla="*/ 290267 h 1030680"/>
                <a:gd name="connsiteX1250" fmla="*/ 538313 w 2992697"/>
                <a:gd name="connsiteY1250" fmla="*/ 290267 h 1030680"/>
                <a:gd name="connsiteX1251" fmla="*/ 552904 w 2992697"/>
                <a:gd name="connsiteY1251" fmla="*/ 241837 h 1030680"/>
                <a:gd name="connsiteX1252" fmla="*/ 518444 w 2992697"/>
                <a:gd name="connsiteY1252" fmla="*/ 241837 h 1030680"/>
                <a:gd name="connsiteX1253" fmla="*/ 509131 w 2992697"/>
                <a:gd name="connsiteY1253" fmla="*/ 229109 h 1030680"/>
                <a:gd name="connsiteX1254" fmla="*/ 520618 w 2992697"/>
                <a:gd name="connsiteY1254" fmla="*/ 221658 h 1030680"/>
                <a:gd name="connsiteX1255" fmla="*/ 529000 w 2992697"/>
                <a:gd name="connsiteY1255" fmla="*/ 214208 h 1030680"/>
                <a:gd name="connsiteX1256" fmla="*/ 540486 w 2992697"/>
                <a:gd name="connsiteY1256" fmla="*/ 208930 h 1030680"/>
                <a:gd name="connsiteX1257" fmla="*/ 552904 w 2992697"/>
                <a:gd name="connsiteY1257" fmla="*/ 204584 h 1030680"/>
                <a:gd name="connsiteX1258" fmla="*/ 552904 w 2992697"/>
                <a:gd name="connsiteY1258" fmla="*/ 191856 h 1030680"/>
                <a:gd name="connsiteX1259" fmla="*/ 567495 w 2992697"/>
                <a:gd name="connsiteY1259" fmla="*/ 184405 h 1030680"/>
                <a:gd name="connsiteX1260" fmla="*/ 574946 w 2992697"/>
                <a:gd name="connsiteY1260" fmla="*/ 176023 h 1030680"/>
                <a:gd name="connsiteX1261" fmla="*/ 582396 w 2992697"/>
                <a:gd name="connsiteY1261" fmla="*/ 164536 h 1030680"/>
                <a:gd name="connsiteX1262" fmla="*/ 593883 w 2992697"/>
                <a:gd name="connsiteY1262" fmla="*/ 157086 h 1030680"/>
                <a:gd name="connsiteX1263" fmla="*/ 606301 w 2992697"/>
                <a:gd name="connsiteY1263" fmla="*/ 151808 h 1030680"/>
                <a:gd name="connsiteX1264" fmla="*/ 616856 w 2992697"/>
                <a:gd name="connsiteY1264" fmla="*/ 151808 h 1030680"/>
                <a:gd name="connsiteX1265" fmla="*/ 626169 w 2992697"/>
                <a:gd name="connsiteY1265" fmla="*/ 154912 h 1030680"/>
                <a:gd name="connsiteX1266" fmla="*/ 638587 w 2992697"/>
                <a:gd name="connsiteY1266" fmla="*/ 153981 h 1030680"/>
                <a:gd name="connsiteX1267" fmla="*/ 629274 w 2992697"/>
                <a:gd name="connsiteY1267" fmla="*/ 149635 h 1030680"/>
                <a:gd name="connsiteX1268" fmla="*/ 623996 w 2992697"/>
                <a:gd name="connsiteY1268" fmla="*/ 147462 h 1030680"/>
                <a:gd name="connsiteX1269" fmla="*/ 618718 w 2992697"/>
                <a:gd name="connsiteY1269" fmla="*/ 146530 h 1030680"/>
                <a:gd name="connsiteX1270" fmla="*/ 613441 w 2992697"/>
                <a:gd name="connsiteY1270" fmla="*/ 140322 h 1030680"/>
                <a:gd name="connsiteX1271" fmla="*/ 631136 w 2992697"/>
                <a:gd name="connsiteY1271" fmla="*/ 137217 h 1030680"/>
                <a:gd name="connsiteX1272" fmla="*/ 647900 w 2992697"/>
                <a:gd name="connsiteY1272" fmla="*/ 131939 h 1030680"/>
                <a:gd name="connsiteX1273" fmla="*/ 662491 w 2992697"/>
                <a:gd name="connsiteY1273" fmla="*/ 127593 h 1030680"/>
                <a:gd name="connsiteX1274" fmla="*/ 679255 w 2992697"/>
                <a:gd name="connsiteY1274" fmla="*/ 124489 h 1030680"/>
                <a:gd name="connsiteX1275" fmla="*/ 680187 w 2992697"/>
                <a:gd name="connsiteY1275" fmla="*/ 131939 h 1030680"/>
                <a:gd name="connsiteX1276" fmla="*/ 682360 w 2992697"/>
                <a:gd name="connsiteY1276" fmla="*/ 135044 h 1030680"/>
                <a:gd name="connsiteX1277" fmla="*/ 684533 w 2992697"/>
                <a:gd name="connsiteY1277" fmla="*/ 140322 h 1030680"/>
                <a:gd name="connsiteX1278" fmla="*/ 686706 w 2992697"/>
                <a:gd name="connsiteY1278" fmla="*/ 144668 h 1030680"/>
                <a:gd name="connsiteX1279" fmla="*/ 691984 w 2992697"/>
                <a:gd name="connsiteY1279" fmla="*/ 146841 h 1030680"/>
                <a:gd name="connsiteX1280" fmla="*/ 699434 w 2992697"/>
                <a:gd name="connsiteY1280" fmla="*/ 147772 h 1030680"/>
                <a:gd name="connsiteX1281" fmla="*/ 699434 w 2992697"/>
                <a:gd name="connsiteY1281" fmla="*/ 142495 h 1030680"/>
                <a:gd name="connsiteX1282" fmla="*/ 702539 w 2992697"/>
                <a:gd name="connsiteY1282" fmla="*/ 137217 h 1030680"/>
                <a:gd name="connsiteX1283" fmla="*/ 704712 w 2992697"/>
                <a:gd name="connsiteY1283" fmla="*/ 129766 h 1030680"/>
                <a:gd name="connsiteX1284" fmla="*/ 706885 w 2992697"/>
                <a:gd name="connsiteY1284" fmla="*/ 124489 h 1030680"/>
                <a:gd name="connsiteX1285" fmla="*/ 709989 w 2992697"/>
                <a:gd name="connsiteY1285" fmla="*/ 129766 h 1030680"/>
                <a:gd name="connsiteX1286" fmla="*/ 716198 w 2992697"/>
                <a:gd name="connsiteY1286" fmla="*/ 135044 h 1030680"/>
                <a:gd name="connsiteX1287" fmla="*/ 719303 w 2992697"/>
                <a:gd name="connsiteY1287" fmla="*/ 139390 h 1030680"/>
                <a:gd name="connsiteX1288" fmla="*/ 726754 w 2992697"/>
                <a:gd name="connsiteY1288" fmla="*/ 142495 h 1030680"/>
                <a:gd name="connsiteX1289" fmla="*/ 734204 w 2992697"/>
                <a:gd name="connsiteY1289" fmla="*/ 144668 h 1030680"/>
                <a:gd name="connsiteX1290" fmla="*/ 730168 w 2992697"/>
                <a:gd name="connsiteY1290" fmla="*/ 120453 h 1030680"/>
                <a:gd name="connsiteX1291" fmla="*/ 743828 w 2992697"/>
                <a:gd name="connsiteY1291" fmla="*/ 117349 h 1030680"/>
                <a:gd name="connsiteX1292" fmla="*/ 754383 w 2992697"/>
                <a:gd name="connsiteY1292" fmla="*/ 113002 h 1030680"/>
                <a:gd name="connsiteX1293" fmla="*/ 771147 w 2992697"/>
                <a:gd name="connsiteY1293" fmla="*/ 117349 h 1030680"/>
                <a:gd name="connsiteX1294" fmla="*/ 788843 w 2992697"/>
                <a:gd name="connsiteY1294" fmla="*/ 124799 h 1030680"/>
                <a:gd name="connsiteX1295" fmla="*/ 807780 w 2992697"/>
                <a:gd name="connsiteY1295" fmla="*/ 135354 h 1030680"/>
                <a:gd name="connsiteX1296" fmla="*/ 827648 w 2992697"/>
                <a:gd name="connsiteY1296" fmla="*/ 144978 h 1030680"/>
                <a:gd name="connsiteX1297" fmla="*/ 844413 w 2992697"/>
                <a:gd name="connsiteY1297" fmla="*/ 152429 h 1030680"/>
                <a:gd name="connsiteX1298" fmla="*/ 859935 w 2992697"/>
                <a:gd name="connsiteY1298" fmla="*/ 157706 h 1030680"/>
                <a:gd name="connsiteX1299" fmla="*/ 859935 w 2992697"/>
                <a:gd name="connsiteY1299" fmla="*/ 154602 h 1030680"/>
                <a:gd name="connsiteX1300" fmla="*/ 849380 w 2992697"/>
                <a:gd name="connsiteY1300" fmla="*/ 144978 h 1030680"/>
                <a:gd name="connsiteX1301" fmla="*/ 841929 w 2992697"/>
                <a:gd name="connsiteY1301" fmla="*/ 137527 h 1030680"/>
                <a:gd name="connsiteX1302" fmla="*/ 837893 w 2992697"/>
                <a:gd name="connsiteY1302" fmla="*/ 127904 h 1030680"/>
                <a:gd name="connsiteX1303" fmla="*/ 844102 w 2992697"/>
                <a:gd name="connsiteY1303" fmla="*/ 117349 h 1030680"/>
                <a:gd name="connsiteX1304" fmla="*/ 840066 w 2992697"/>
                <a:gd name="connsiteY1304" fmla="*/ 113002 h 1030680"/>
                <a:gd name="connsiteX1305" fmla="*/ 834789 w 2992697"/>
                <a:gd name="connsiteY1305" fmla="*/ 107725 h 1030680"/>
                <a:gd name="connsiteX1306" fmla="*/ 829511 w 2992697"/>
                <a:gd name="connsiteY1306" fmla="*/ 103378 h 1030680"/>
                <a:gd name="connsiteX1307" fmla="*/ 824234 w 2992697"/>
                <a:gd name="connsiteY1307" fmla="*/ 100274 h 1030680"/>
                <a:gd name="connsiteX1308" fmla="*/ 820198 w 2992697"/>
                <a:gd name="connsiteY1308" fmla="*/ 95928 h 1030680"/>
                <a:gd name="connsiteX1309" fmla="*/ 824234 w 2992697"/>
                <a:gd name="connsiteY1309" fmla="*/ 87546 h 1030680"/>
                <a:gd name="connsiteX1310" fmla="*/ 834789 w 2992697"/>
                <a:gd name="connsiteY1310" fmla="*/ 90650 h 1030680"/>
                <a:gd name="connsiteX1311" fmla="*/ 849380 w 2992697"/>
                <a:gd name="connsiteY1311" fmla="*/ 92823 h 1030680"/>
                <a:gd name="connsiteX1312" fmla="*/ 861797 w 2992697"/>
                <a:gd name="connsiteY1312" fmla="*/ 90650 h 1030680"/>
                <a:gd name="connsiteX1313" fmla="*/ 871111 w 2992697"/>
                <a:gd name="connsiteY1313" fmla="*/ 83199 h 1030680"/>
                <a:gd name="connsiteX1314" fmla="*/ 827338 w 2992697"/>
                <a:gd name="connsiteY1314" fmla="*/ 83199 h 1030680"/>
                <a:gd name="connsiteX1315" fmla="*/ 827338 w 2992697"/>
                <a:gd name="connsiteY1315" fmla="*/ 80095 h 1030680"/>
                <a:gd name="connsiteX1316" fmla="*/ 824234 w 2992697"/>
                <a:gd name="connsiteY1316" fmla="*/ 80095 h 1030680"/>
                <a:gd name="connsiteX1317" fmla="*/ 824234 w 2992697"/>
                <a:gd name="connsiteY1317" fmla="*/ 75749 h 1030680"/>
                <a:gd name="connsiteX1318" fmla="*/ 829511 w 2992697"/>
                <a:gd name="connsiteY1318" fmla="*/ 72644 h 1030680"/>
                <a:gd name="connsiteX1319" fmla="*/ 834789 w 2992697"/>
                <a:gd name="connsiteY1319" fmla="*/ 68298 h 1030680"/>
                <a:gd name="connsiteX1320" fmla="*/ 840066 w 2992697"/>
                <a:gd name="connsiteY1320" fmla="*/ 65194 h 1030680"/>
                <a:gd name="connsiteX1321" fmla="*/ 845344 w 2992697"/>
                <a:gd name="connsiteY1321" fmla="*/ 60847 h 1030680"/>
                <a:gd name="connsiteX1322" fmla="*/ 851553 w 2992697"/>
                <a:gd name="connsiteY1322" fmla="*/ 59916 h 1030680"/>
                <a:gd name="connsiteX1323" fmla="*/ 874526 w 2992697"/>
                <a:gd name="connsiteY1323" fmla="*/ 63020 h 1030680"/>
                <a:gd name="connsiteX1324" fmla="*/ 880735 w 2992697"/>
                <a:gd name="connsiteY1324" fmla="*/ 46256 h 1030680"/>
                <a:gd name="connsiteX1325" fmla="*/ 907743 w 2992697"/>
                <a:gd name="connsiteY1325" fmla="*/ 50603 h 1030680"/>
                <a:gd name="connsiteX1326" fmla="*/ 909917 w 2992697"/>
                <a:gd name="connsiteY1326" fmla="*/ 50603 h 1030680"/>
                <a:gd name="connsiteX1327" fmla="*/ 910848 w 2992697"/>
                <a:gd name="connsiteY1327" fmla="*/ 46256 h 1030680"/>
                <a:gd name="connsiteX1328" fmla="*/ 913021 w 2992697"/>
                <a:gd name="connsiteY1328" fmla="*/ 45325 h 1030680"/>
                <a:gd name="connsiteX1329" fmla="*/ 915194 w 2992697"/>
                <a:gd name="connsiteY1329" fmla="*/ 40979 h 1030680"/>
                <a:gd name="connsiteX1330" fmla="*/ 920472 w 2992697"/>
                <a:gd name="connsiteY1330" fmla="*/ 38806 h 1030680"/>
                <a:gd name="connsiteX1331" fmla="*/ 924508 w 2992697"/>
                <a:gd name="connsiteY1331" fmla="*/ 45015 h 1030680"/>
                <a:gd name="connsiteX1332" fmla="*/ 929785 w 2992697"/>
                <a:gd name="connsiteY1332" fmla="*/ 50292 h 1030680"/>
                <a:gd name="connsiteX1333" fmla="*/ 935063 w 2992697"/>
                <a:gd name="connsiteY1333" fmla="*/ 55570 h 1030680"/>
                <a:gd name="connsiteX1334" fmla="*/ 935063 w 2992697"/>
                <a:gd name="connsiteY1334" fmla="*/ 45946 h 1030680"/>
                <a:gd name="connsiteX1335" fmla="*/ 937236 w 2992697"/>
                <a:gd name="connsiteY1335" fmla="*/ 45015 h 1030680"/>
                <a:gd name="connsiteX1336" fmla="*/ 937236 w 2992697"/>
                <a:gd name="connsiteY1336" fmla="*/ 42842 h 1030680"/>
                <a:gd name="connsiteX1337" fmla="*/ 937236 w 2992697"/>
                <a:gd name="connsiteY1337" fmla="*/ 40668 h 1030680"/>
                <a:gd name="connsiteX1338" fmla="*/ 937236 w 2992697"/>
                <a:gd name="connsiteY1338" fmla="*/ 38495 h 1030680"/>
                <a:gd name="connsiteX1339" fmla="*/ 938167 w 2992697"/>
                <a:gd name="connsiteY1339" fmla="*/ 35391 h 1030680"/>
                <a:gd name="connsiteX1340" fmla="*/ 940340 w 2992697"/>
                <a:gd name="connsiteY1340" fmla="*/ 33218 h 1030680"/>
                <a:gd name="connsiteX1341" fmla="*/ 944376 w 2992697"/>
                <a:gd name="connsiteY1341" fmla="*/ 31045 h 1030680"/>
                <a:gd name="connsiteX1342" fmla="*/ 962071 w 2992697"/>
                <a:gd name="connsiteY1342" fmla="*/ 22663 h 1030680"/>
                <a:gd name="connsiteX1343" fmla="*/ 984113 w 2992697"/>
                <a:gd name="connsiteY1343" fmla="*/ 20179 h 1030680"/>
                <a:gd name="connsiteX1344" fmla="*/ 984113 w 2992697"/>
                <a:gd name="connsiteY1344" fmla="*/ 20179 h 1030680"/>
                <a:gd name="connsiteX1345" fmla="*/ 984113 w 2992697"/>
                <a:gd name="connsiteY1345" fmla="*/ 20179 h 1030680"/>
                <a:gd name="connsiteX1346" fmla="*/ 2301024 w 2992697"/>
                <a:gd name="connsiteY1346" fmla="*/ 16764 h 1030680"/>
                <a:gd name="connsiteX1347" fmla="*/ 2311579 w 2992697"/>
                <a:gd name="connsiteY1347" fmla="*/ 19869 h 1030680"/>
                <a:gd name="connsiteX1348" fmla="*/ 2311579 w 2992697"/>
                <a:gd name="connsiteY1348" fmla="*/ 27319 h 1030680"/>
                <a:gd name="connsiteX1349" fmla="*/ 2296057 w 2992697"/>
                <a:gd name="connsiteY1349" fmla="*/ 27319 h 1030680"/>
                <a:gd name="connsiteX1350" fmla="*/ 2301024 w 2992697"/>
                <a:gd name="connsiteY1350" fmla="*/ 16764 h 1030680"/>
                <a:gd name="connsiteX1351" fmla="*/ 2301024 w 2992697"/>
                <a:gd name="connsiteY1351" fmla="*/ 16764 h 1030680"/>
                <a:gd name="connsiteX1352" fmla="*/ 2301024 w 2992697"/>
                <a:gd name="connsiteY1352" fmla="*/ 16764 h 1030680"/>
                <a:gd name="connsiteX1353" fmla="*/ 2792460 w 2992697"/>
                <a:gd name="connsiteY1353" fmla="*/ 0 h 1030680"/>
                <a:gd name="connsiteX1354" fmla="*/ 2797737 w 2992697"/>
                <a:gd name="connsiteY1354" fmla="*/ 3104 h 1030680"/>
                <a:gd name="connsiteX1355" fmla="*/ 2801773 w 2992697"/>
                <a:gd name="connsiteY1355" fmla="*/ 7451 h 1030680"/>
                <a:gd name="connsiteX1356" fmla="*/ 2803946 w 2992697"/>
                <a:gd name="connsiteY1356" fmla="*/ 10555 h 1030680"/>
                <a:gd name="connsiteX1357" fmla="*/ 2804878 w 2992697"/>
                <a:gd name="connsiteY1357" fmla="*/ 16764 h 1030680"/>
                <a:gd name="connsiteX1358" fmla="*/ 2807051 w 2992697"/>
                <a:gd name="connsiteY1358" fmla="*/ 19869 h 1030680"/>
                <a:gd name="connsiteX1359" fmla="*/ 2809224 w 2992697"/>
                <a:gd name="connsiteY1359" fmla="*/ 25146 h 1030680"/>
                <a:gd name="connsiteX1360" fmla="*/ 2812328 w 2992697"/>
                <a:gd name="connsiteY1360" fmla="*/ 27319 h 1030680"/>
                <a:gd name="connsiteX1361" fmla="*/ 2823815 w 2992697"/>
                <a:gd name="connsiteY1361" fmla="*/ 32597 h 1030680"/>
                <a:gd name="connsiteX1362" fmla="*/ 2834370 w 2992697"/>
                <a:gd name="connsiteY1362" fmla="*/ 34770 h 1030680"/>
                <a:gd name="connsiteX1363" fmla="*/ 2841821 w 2992697"/>
                <a:gd name="connsiteY1363" fmla="*/ 34770 h 1030680"/>
                <a:gd name="connsiteX1364" fmla="*/ 2847098 w 2992697"/>
                <a:gd name="connsiteY1364" fmla="*/ 39116 h 1030680"/>
                <a:gd name="connsiteX1365" fmla="*/ 2851134 w 2992697"/>
                <a:gd name="connsiteY1365" fmla="*/ 46567 h 1030680"/>
                <a:gd name="connsiteX1366" fmla="*/ 2853307 w 2992697"/>
                <a:gd name="connsiteY1366" fmla="*/ 61468 h 1030680"/>
                <a:gd name="connsiteX1367" fmla="*/ 2851134 w 2992697"/>
                <a:gd name="connsiteY1367" fmla="*/ 62400 h 1030680"/>
                <a:gd name="connsiteX1368" fmla="*/ 2851134 w 2992697"/>
                <a:gd name="connsiteY1368" fmla="*/ 62400 h 1030680"/>
                <a:gd name="connsiteX1369" fmla="*/ 2851134 w 2992697"/>
                <a:gd name="connsiteY1369" fmla="*/ 64573 h 1030680"/>
                <a:gd name="connsiteX1370" fmla="*/ 2851134 w 2992697"/>
                <a:gd name="connsiteY1370" fmla="*/ 66746 h 1030680"/>
                <a:gd name="connsiteX1371" fmla="*/ 2848961 w 2992697"/>
                <a:gd name="connsiteY1371" fmla="*/ 68919 h 1030680"/>
                <a:gd name="connsiteX1372" fmla="*/ 2825988 w 2992697"/>
                <a:gd name="connsiteY1372" fmla="*/ 68919 h 1030680"/>
                <a:gd name="connsiteX1373" fmla="*/ 2802084 w 2992697"/>
                <a:gd name="connsiteY1373" fmla="*/ 68919 h 1030680"/>
                <a:gd name="connsiteX1374" fmla="*/ 2782215 w 2992697"/>
                <a:gd name="connsiteY1374" fmla="*/ 77301 h 1030680"/>
                <a:gd name="connsiteX1375" fmla="*/ 2778179 w 2992697"/>
                <a:gd name="connsiteY1375" fmla="*/ 79474 h 1030680"/>
                <a:gd name="connsiteX1376" fmla="*/ 2776006 w 2992697"/>
                <a:gd name="connsiteY1376" fmla="*/ 83820 h 1030680"/>
                <a:gd name="connsiteX1377" fmla="*/ 2775075 w 2992697"/>
                <a:gd name="connsiteY1377" fmla="*/ 84752 h 1030680"/>
                <a:gd name="connsiteX1378" fmla="*/ 2772902 w 2992697"/>
                <a:gd name="connsiteY1378" fmla="*/ 86925 h 1030680"/>
                <a:gd name="connsiteX1379" fmla="*/ 2770729 w 2992697"/>
                <a:gd name="connsiteY1379" fmla="*/ 89098 h 1030680"/>
                <a:gd name="connsiteX1380" fmla="*/ 2767624 w 2992697"/>
                <a:gd name="connsiteY1380" fmla="*/ 91271 h 1030680"/>
                <a:gd name="connsiteX1381" fmla="*/ 2761415 w 2992697"/>
                <a:gd name="connsiteY1381" fmla="*/ 94376 h 1030680"/>
                <a:gd name="connsiteX1382" fmla="*/ 2758311 w 2992697"/>
                <a:gd name="connsiteY1382" fmla="*/ 89098 h 1030680"/>
                <a:gd name="connsiteX1383" fmla="*/ 2756137 w 2992697"/>
                <a:gd name="connsiteY1383" fmla="*/ 84752 h 1030680"/>
                <a:gd name="connsiteX1384" fmla="*/ 2753033 w 2992697"/>
                <a:gd name="connsiteY1384" fmla="*/ 81647 h 1030680"/>
                <a:gd name="connsiteX1385" fmla="*/ 2765451 w 2992697"/>
                <a:gd name="connsiteY1385" fmla="*/ 49982 h 1030680"/>
                <a:gd name="connsiteX1386" fmla="*/ 2777869 w 2992697"/>
                <a:gd name="connsiteY1386" fmla="*/ 24525 h 1030680"/>
                <a:gd name="connsiteX1387" fmla="*/ 2792460 w 2992697"/>
                <a:gd name="connsiteY1387" fmla="*/ 0 h 1030680"/>
                <a:gd name="connsiteX1388" fmla="*/ 2792460 w 2992697"/>
                <a:gd name="connsiteY1388" fmla="*/ 0 h 1030680"/>
                <a:gd name="connsiteX1389" fmla="*/ 2792460 w 2992697"/>
                <a:gd name="connsiteY1389" fmla="*/ 0 h 1030680"/>
                <a:gd name="connsiteX1390" fmla="*/ 2665177 w 2992697"/>
                <a:gd name="connsiteY1390" fmla="*/ 0 h 1030680"/>
                <a:gd name="connsiteX1391" fmla="*/ 2674490 w 2992697"/>
                <a:gd name="connsiteY1391" fmla="*/ 9624 h 1030680"/>
                <a:gd name="connsiteX1392" fmla="*/ 2679768 w 2992697"/>
                <a:gd name="connsiteY1392" fmla="*/ 20179 h 1030680"/>
                <a:gd name="connsiteX1393" fmla="*/ 2685046 w 2992697"/>
                <a:gd name="connsiteY1393" fmla="*/ 32907 h 1030680"/>
                <a:gd name="connsiteX1394" fmla="*/ 2675732 w 2992697"/>
                <a:gd name="connsiteY1394" fmla="*/ 32907 h 1030680"/>
                <a:gd name="connsiteX1395" fmla="*/ 2675732 w 2992697"/>
                <a:gd name="connsiteY1395" fmla="*/ 27319 h 1030680"/>
                <a:gd name="connsiteX1396" fmla="*/ 2672628 w 2992697"/>
                <a:gd name="connsiteY1396" fmla="*/ 24215 h 1030680"/>
                <a:gd name="connsiteX1397" fmla="*/ 2668592 w 2992697"/>
                <a:gd name="connsiteY1397" fmla="*/ 19869 h 1030680"/>
                <a:gd name="connsiteX1398" fmla="*/ 2667660 w 2992697"/>
                <a:gd name="connsiteY1398" fmla="*/ 14591 h 1030680"/>
                <a:gd name="connsiteX1399" fmla="*/ 2665487 w 2992697"/>
                <a:gd name="connsiteY1399" fmla="*/ 9313 h 1030680"/>
                <a:gd name="connsiteX1400" fmla="*/ 2665487 w 2992697"/>
                <a:gd name="connsiteY1400" fmla="*/ 0 h 1030680"/>
                <a:gd name="connsiteX1401" fmla="*/ 2665177 w 2992697"/>
                <a:gd name="connsiteY1401" fmla="*/ 0 h 1030680"/>
                <a:gd name="connsiteX1402" fmla="*/ 2665177 w 2992697"/>
                <a:gd name="connsiteY1402" fmla="*/ 0 h 103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</a:cxnLst>
              <a:rect l="l" t="t" r="r" b="b"/>
              <a:pathLst>
                <a:path w="2992697" h="1030680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42704D9A-4E7A-4139-80E6-2BEB46AC6982}"/>
                </a:ext>
              </a:extLst>
            </p:cNvPr>
            <p:cNvSpPr/>
            <p:nvPr/>
          </p:nvSpPr>
          <p:spPr>
            <a:xfrm>
              <a:off x="3709769" y="4075070"/>
              <a:ext cx="34149" cy="15522"/>
            </a:xfrm>
            <a:custGeom>
              <a:avLst/>
              <a:gdLst>
                <a:gd name="connsiteX0" fmla="*/ 13660 w 34149"/>
                <a:gd name="connsiteY0" fmla="*/ 14591 h 15522"/>
                <a:gd name="connsiteX1" fmla="*/ 20800 w 34149"/>
                <a:gd name="connsiteY1" fmla="*/ 16764 h 15522"/>
                <a:gd name="connsiteX2" fmla="*/ 23904 w 34149"/>
                <a:gd name="connsiteY2" fmla="*/ 16764 h 15522"/>
                <a:gd name="connsiteX3" fmla="*/ 28251 w 34149"/>
                <a:gd name="connsiteY3" fmla="*/ 16764 h 15522"/>
                <a:gd name="connsiteX4" fmla="*/ 36633 w 34149"/>
                <a:gd name="connsiteY4" fmla="*/ 16764 h 15522"/>
                <a:gd name="connsiteX5" fmla="*/ 35391 w 34149"/>
                <a:gd name="connsiteY5" fmla="*/ 10555 h 15522"/>
                <a:gd name="connsiteX6" fmla="*/ 35391 w 34149"/>
                <a:gd name="connsiteY6" fmla="*/ 7140 h 15522"/>
                <a:gd name="connsiteX7" fmla="*/ 33528 w 34149"/>
                <a:gd name="connsiteY7" fmla="*/ 3104 h 15522"/>
                <a:gd name="connsiteX8" fmla="*/ 33528 w 34149"/>
                <a:gd name="connsiteY8" fmla="*/ 0 h 15522"/>
                <a:gd name="connsiteX9" fmla="*/ 0 w 34149"/>
                <a:gd name="connsiteY9" fmla="*/ 0 h 15522"/>
                <a:gd name="connsiteX10" fmla="*/ 0 w 34149"/>
                <a:gd name="connsiteY10" fmla="*/ 12418 h 15522"/>
                <a:gd name="connsiteX11" fmla="*/ 7451 w 34149"/>
                <a:gd name="connsiteY11" fmla="*/ 1459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15522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id="{7F069E3D-2231-4899-A787-45032641EEE0}"/>
                </a:ext>
              </a:extLst>
            </p:cNvPr>
            <p:cNvSpPr/>
            <p:nvPr/>
          </p:nvSpPr>
          <p:spPr>
            <a:xfrm>
              <a:off x="3530642" y="4043094"/>
              <a:ext cx="34149" cy="9313"/>
            </a:xfrm>
            <a:custGeom>
              <a:avLst/>
              <a:gdLst>
                <a:gd name="connsiteX0" fmla="*/ 22973 w 34149"/>
                <a:gd name="connsiteY0" fmla="*/ 11797 h 9313"/>
                <a:gd name="connsiteX1" fmla="*/ 32286 w 34149"/>
                <a:gd name="connsiteY1" fmla="*/ 7451 h 9313"/>
                <a:gd name="connsiteX2" fmla="*/ 36633 w 34149"/>
                <a:gd name="connsiteY2" fmla="*/ 7451 h 9313"/>
                <a:gd name="connsiteX3" fmla="*/ 30424 w 34149"/>
                <a:gd name="connsiteY3" fmla="*/ 4346 h 9313"/>
                <a:gd name="connsiteX4" fmla="*/ 22973 w 34149"/>
                <a:gd name="connsiteY4" fmla="*/ 2173 h 9313"/>
                <a:gd name="connsiteX5" fmla="*/ 15833 w 34149"/>
                <a:gd name="connsiteY5" fmla="*/ 0 h 9313"/>
                <a:gd name="connsiteX6" fmla="*/ 12728 w 34149"/>
                <a:gd name="connsiteY6" fmla="*/ 2173 h 9313"/>
                <a:gd name="connsiteX7" fmla="*/ 7451 w 34149"/>
                <a:gd name="connsiteY7" fmla="*/ 4346 h 9313"/>
                <a:gd name="connsiteX8" fmla="*/ 3104 w 34149"/>
                <a:gd name="connsiteY8" fmla="*/ 7451 h 9313"/>
                <a:gd name="connsiteX9" fmla="*/ 0 w 34149"/>
                <a:gd name="connsiteY9" fmla="*/ 7451 h 9313"/>
                <a:gd name="connsiteX10" fmla="*/ 0 w 34149"/>
                <a:gd name="connsiteY10" fmla="*/ 11797 h 9313"/>
                <a:gd name="connsiteX11" fmla="*/ 12728 w 34149"/>
                <a:gd name="connsiteY11" fmla="*/ 11797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9313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" name="Freeform: Shape 311">
              <a:extLst>
                <a:ext uri="{FF2B5EF4-FFF2-40B4-BE49-F238E27FC236}">
                  <a16:creationId xmlns:a16="http://schemas.microsoft.com/office/drawing/2014/main" id="{60B2E626-0914-4E2F-B5E4-84835C7E37BC}"/>
                </a:ext>
              </a:extLst>
            </p:cNvPr>
            <p:cNvSpPr/>
            <p:nvPr/>
          </p:nvSpPr>
          <p:spPr>
            <a:xfrm>
              <a:off x="3730569" y="4013602"/>
              <a:ext cx="37253" cy="40358"/>
            </a:xfrm>
            <a:custGeom>
              <a:avLst/>
              <a:gdLst>
                <a:gd name="connsiteX0" fmla="*/ 10555 w 37253"/>
                <a:gd name="connsiteY0" fmla="*/ 39116 h 40357"/>
                <a:gd name="connsiteX1" fmla="*/ 14591 w 37253"/>
                <a:gd name="connsiteY1" fmla="*/ 41289 h 40357"/>
                <a:gd name="connsiteX2" fmla="*/ 22042 w 37253"/>
                <a:gd name="connsiteY2" fmla="*/ 41289 h 40357"/>
                <a:gd name="connsiteX3" fmla="*/ 27319 w 37253"/>
                <a:gd name="connsiteY3" fmla="*/ 41289 h 40357"/>
                <a:gd name="connsiteX4" fmla="*/ 29182 w 37253"/>
                <a:gd name="connsiteY4" fmla="*/ 34770 h 40357"/>
                <a:gd name="connsiteX5" fmla="*/ 30424 w 37253"/>
                <a:gd name="connsiteY5" fmla="*/ 31665 h 40357"/>
                <a:gd name="connsiteX6" fmla="*/ 32286 w 37253"/>
                <a:gd name="connsiteY6" fmla="*/ 27630 h 40357"/>
                <a:gd name="connsiteX7" fmla="*/ 34460 w 37253"/>
                <a:gd name="connsiteY7" fmla="*/ 26388 h 40357"/>
                <a:gd name="connsiteX8" fmla="*/ 36633 w 37253"/>
                <a:gd name="connsiteY8" fmla="*/ 24215 h 40357"/>
                <a:gd name="connsiteX9" fmla="*/ 39737 w 37253"/>
                <a:gd name="connsiteY9" fmla="*/ 20179 h 40357"/>
                <a:gd name="connsiteX10" fmla="*/ 32286 w 37253"/>
                <a:gd name="connsiteY10" fmla="*/ 14901 h 40357"/>
                <a:gd name="connsiteX11" fmla="*/ 25146 w 37253"/>
                <a:gd name="connsiteY11" fmla="*/ 7451 h 40357"/>
                <a:gd name="connsiteX12" fmla="*/ 19869 w 37253"/>
                <a:gd name="connsiteY12" fmla="*/ 0 h 40357"/>
                <a:gd name="connsiteX13" fmla="*/ 3104 w 37253"/>
                <a:gd name="connsiteY13" fmla="*/ 0 h 40357"/>
                <a:gd name="connsiteX14" fmla="*/ 3104 w 37253"/>
                <a:gd name="connsiteY14" fmla="*/ 9624 h 40357"/>
                <a:gd name="connsiteX15" fmla="*/ 3104 w 37253"/>
                <a:gd name="connsiteY15" fmla="*/ 16764 h 40357"/>
                <a:gd name="connsiteX16" fmla="*/ 1242 w 37253"/>
                <a:gd name="connsiteY16" fmla="*/ 24215 h 40357"/>
                <a:gd name="connsiteX17" fmla="*/ 0 w 37253"/>
                <a:gd name="connsiteY17" fmla="*/ 29492 h 40357"/>
                <a:gd name="connsiteX18" fmla="*/ 0 w 37253"/>
                <a:gd name="connsiteY18" fmla="*/ 36943 h 40357"/>
                <a:gd name="connsiteX19" fmla="*/ 5278 w 37253"/>
                <a:gd name="connsiteY19" fmla="*/ 39116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253" h="40357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3" name="Freeform: Shape 312">
              <a:extLst>
                <a:ext uri="{FF2B5EF4-FFF2-40B4-BE49-F238E27FC236}">
                  <a16:creationId xmlns:a16="http://schemas.microsoft.com/office/drawing/2014/main" id="{C1E4D4E0-F118-41F4-9C3A-EDA8F5A8BDFD}"/>
                </a:ext>
              </a:extLst>
            </p:cNvPr>
            <p:cNvSpPr/>
            <p:nvPr/>
          </p:nvSpPr>
          <p:spPr>
            <a:xfrm>
              <a:off x="3457998" y="4104562"/>
              <a:ext cx="170745" cy="90029"/>
            </a:xfrm>
            <a:custGeom>
              <a:avLst/>
              <a:gdLst>
                <a:gd name="connsiteX0" fmla="*/ 170745 w 170745"/>
                <a:gd name="connsiteY0" fmla="*/ 30734 h 90029"/>
                <a:gd name="connsiteX1" fmla="*/ 170745 w 170745"/>
                <a:gd name="connsiteY1" fmla="*/ 29492 h 90029"/>
                <a:gd name="connsiteX2" fmla="*/ 168572 w 170745"/>
                <a:gd name="connsiteY2" fmla="*/ 27630 h 90029"/>
                <a:gd name="connsiteX3" fmla="*/ 165468 w 170745"/>
                <a:gd name="connsiteY3" fmla="*/ 25457 h 90029"/>
                <a:gd name="connsiteX4" fmla="*/ 163294 w 170745"/>
                <a:gd name="connsiteY4" fmla="*/ 25457 h 90029"/>
                <a:gd name="connsiteX5" fmla="*/ 161121 w 170745"/>
                <a:gd name="connsiteY5" fmla="*/ 25457 h 90029"/>
                <a:gd name="connsiteX6" fmla="*/ 159259 w 170745"/>
                <a:gd name="connsiteY6" fmla="*/ 27630 h 90029"/>
                <a:gd name="connsiteX7" fmla="*/ 156154 w 170745"/>
                <a:gd name="connsiteY7" fmla="*/ 30734 h 90029"/>
                <a:gd name="connsiteX8" fmla="*/ 148704 w 170745"/>
                <a:gd name="connsiteY8" fmla="*/ 30734 h 90029"/>
                <a:gd name="connsiteX9" fmla="*/ 143426 w 170745"/>
                <a:gd name="connsiteY9" fmla="*/ 30734 h 90029"/>
                <a:gd name="connsiteX10" fmla="*/ 137217 w 170745"/>
                <a:gd name="connsiteY10" fmla="*/ 29492 h 90029"/>
                <a:gd name="connsiteX11" fmla="*/ 132250 w 170745"/>
                <a:gd name="connsiteY11" fmla="*/ 27630 h 90029"/>
                <a:gd name="connsiteX12" fmla="*/ 128835 w 170745"/>
                <a:gd name="connsiteY12" fmla="*/ 27630 h 90029"/>
                <a:gd name="connsiteX13" fmla="*/ 128835 w 170745"/>
                <a:gd name="connsiteY13" fmla="*/ 23283 h 90029"/>
                <a:gd name="connsiteX14" fmla="*/ 132250 w 170745"/>
                <a:gd name="connsiteY14" fmla="*/ 23283 h 90029"/>
                <a:gd name="connsiteX15" fmla="*/ 132250 w 170745"/>
                <a:gd name="connsiteY15" fmla="*/ 17075 h 90029"/>
                <a:gd name="connsiteX16" fmla="*/ 130077 w 170745"/>
                <a:gd name="connsiteY16" fmla="*/ 12728 h 90029"/>
                <a:gd name="connsiteX17" fmla="*/ 130077 w 170745"/>
                <a:gd name="connsiteY17" fmla="*/ 9624 h 90029"/>
                <a:gd name="connsiteX18" fmla="*/ 128835 w 170745"/>
                <a:gd name="connsiteY18" fmla="*/ 5278 h 90029"/>
                <a:gd name="connsiteX19" fmla="*/ 126972 w 170745"/>
                <a:gd name="connsiteY19" fmla="*/ 3104 h 90029"/>
                <a:gd name="connsiteX20" fmla="*/ 124799 w 170745"/>
                <a:gd name="connsiteY20" fmla="*/ 0 h 90029"/>
                <a:gd name="connsiteX21" fmla="*/ 117659 w 170745"/>
                <a:gd name="connsiteY21" fmla="*/ 0 h 90029"/>
                <a:gd name="connsiteX22" fmla="*/ 112381 w 170745"/>
                <a:gd name="connsiteY22" fmla="*/ 0 h 90029"/>
                <a:gd name="connsiteX23" fmla="*/ 109277 w 170745"/>
                <a:gd name="connsiteY23" fmla="*/ 2173 h 90029"/>
                <a:gd name="connsiteX24" fmla="*/ 104931 w 170745"/>
                <a:gd name="connsiteY24" fmla="*/ 3104 h 90029"/>
                <a:gd name="connsiteX25" fmla="*/ 107104 w 170745"/>
                <a:gd name="connsiteY25" fmla="*/ 17075 h 90029"/>
                <a:gd name="connsiteX26" fmla="*/ 109277 w 170745"/>
                <a:gd name="connsiteY26" fmla="*/ 22352 h 90029"/>
                <a:gd name="connsiteX27" fmla="*/ 112381 w 170745"/>
                <a:gd name="connsiteY27" fmla="*/ 29492 h 90029"/>
                <a:gd name="connsiteX28" fmla="*/ 115486 w 170745"/>
                <a:gd name="connsiteY28" fmla="*/ 38185 h 90029"/>
                <a:gd name="connsiteX29" fmla="*/ 95617 w 170745"/>
                <a:gd name="connsiteY29" fmla="*/ 36943 h 90029"/>
                <a:gd name="connsiteX30" fmla="*/ 80095 w 170745"/>
                <a:gd name="connsiteY30" fmla="*/ 30734 h 90029"/>
                <a:gd name="connsiteX31" fmla="*/ 65504 w 170745"/>
                <a:gd name="connsiteY31" fmla="*/ 23283 h 90029"/>
                <a:gd name="connsiteX32" fmla="*/ 48740 w 170745"/>
                <a:gd name="connsiteY32" fmla="*/ 17075 h 90029"/>
                <a:gd name="connsiteX33" fmla="*/ 28871 w 170745"/>
                <a:gd name="connsiteY33" fmla="*/ 10555 h 90029"/>
                <a:gd name="connsiteX34" fmla="*/ 27009 w 170745"/>
                <a:gd name="connsiteY34" fmla="*/ 12728 h 90029"/>
                <a:gd name="connsiteX35" fmla="*/ 24836 w 170745"/>
                <a:gd name="connsiteY35" fmla="*/ 12728 h 90029"/>
                <a:gd name="connsiteX36" fmla="*/ 22663 w 170745"/>
                <a:gd name="connsiteY36" fmla="*/ 14901 h 90029"/>
                <a:gd name="connsiteX37" fmla="*/ 19558 w 170745"/>
                <a:gd name="connsiteY37" fmla="*/ 14901 h 90029"/>
                <a:gd name="connsiteX38" fmla="*/ 21731 w 170745"/>
                <a:gd name="connsiteY38" fmla="*/ 18006 h 90029"/>
                <a:gd name="connsiteX39" fmla="*/ 22663 w 170745"/>
                <a:gd name="connsiteY39" fmla="*/ 20179 h 90029"/>
                <a:gd name="connsiteX40" fmla="*/ 22663 w 170745"/>
                <a:gd name="connsiteY40" fmla="*/ 22352 h 90029"/>
                <a:gd name="connsiteX41" fmla="*/ 24836 w 170745"/>
                <a:gd name="connsiteY41" fmla="*/ 23283 h 90029"/>
                <a:gd name="connsiteX42" fmla="*/ 27009 w 170745"/>
                <a:gd name="connsiteY42" fmla="*/ 25457 h 90029"/>
                <a:gd name="connsiteX43" fmla="*/ 28871 w 170745"/>
                <a:gd name="connsiteY43" fmla="*/ 27630 h 90029"/>
                <a:gd name="connsiteX44" fmla="*/ 24836 w 170745"/>
                <a:gd name="connsiteY44" fmla="*/ 29492 h 90029"/>
                <a:gd name="connsiteX45" fmla="*/ 21731 w 170745"/>
                <a:gd name="connsiteY45" fmla="*/ 29492 h 90029"/>
                <a:gd name="connsiteX46" fmla="*/ 17695 w 170745"/>
                <a:gd name="connsiteY46" fmla="*/ 30734 h 90029"/>
                <a:gd name="connsiteX47" fmla="*/ 12418 w 170745"/>
                <a:gd name="connsiteY47" fmla="*/ 30734 h 90029"/>
                <a:gd name="connsiteX48" fmla="*/ 12418 w 170745"/>
                <a:gd name="connsiteY48" fmla="*/ 34770 h 90029"/>
                <a:gd name="connsiteX49" fmla="*/ 15522 w 170745"/>
                <a:gd name="connsiteY49" fmla="*/ 34770 h 90029"/>
                <a:gd name="connsiteX50" fmla="*/ 14280 w 170745"/>
                <a:gd name="connsiteY50" fmla="*/ 40047 h 90029"/>
                <a:gd name="connsiteX51" fmla="*/ 10245 w 170745"/>
                <a:gd name="connsiteY51" fmla="*/ 42221 h 90029"/>
                <a:gd name="connsiteX52" fmla="*/ 9313 w 170745"/>
                <a:gd name="connsiteY52" fmla="*/ 44394 h 90029"/>
                <a:gd name="connsiteX53" fmla="*/ 4967 w 170745"/>
                <a:gd name="connsiteY53" fmla="*/ 45636 h 90029"/>
                <a:gd name="connsiteX54" fmla="*/ 0 w 170745"/>
                <a:gd name="connsiteY54" fmla="*/ 47498 h 90029"/>
                <a:gd name="connsiteX55" fmla="*/ 0 w 170745"/>
                <a:gd name="connsiteY55" fmla="*/ 51844 h 90029"/>
                <a:gd name="connsiteX56" fmla="*/ 4967 w 170745"/>
                <a:gd name="connsiteY56" fmla="*/ 51844 h 90029"/>
                <a:gd name="connsiteX57" fmla="*/ 15522 w 170745"/>
                <a:gd name="connsiteY57" fmla="*/ 57122 h 90029"/>
                <a:gd name="connsiteX58" fmla="*/ 32286 w 170745"/>
                <a:gd name="connsiteY58" fmla="*/ 59295 h 90029"/>
                <a:gd name="connsiteX59" fmla="*/ 46567 w 170745"/>
                <a:gd name="connsiteY59" fmla="*/ 57122 h 90029"/>
                <a:gd name="connsiteX60" fmla="*/ 59295 w 170745"/>
                <a:gd name="connsiteY60" fmla="*/ 51844 h 90029"/>
                <a:gd name="connsiteX61" fmla="*/ 80095 w 170745"/>
                <a:gd name="connsiteY61" fmla="*/ 51844 h 90029"/>
                <a:gd name="connsiteX62" fmla="*/ 77922 w 170745"/>
                <a:gd name="connsiteY62" fmla="*/ 57122 h 90029"/>
                <a:gd name="connsiteX63" fmla="*/ 73886 w 170745"/>
                <a:gd name="connsiteY63" fmla="*/ 62400 h 90029"/>
                <a:gd name="connsiteX64" fmla="*/ 70782 w 170745"/>
                <a:gd name="connsiteY64" fmla="*/ 67677 h 90029"/>
                <a:gd name="connsiteX65" fmla="*/ 65504 w 170745"/>
                <a:gd name="connsiteY65" fmla="*/ 72023 h 90029"/>
                <a:gd name="connsiteX66" fmla="*/ 59295 w 170745"/>
                <a:gd name="connsiteY66" fmla="*/ 75128 h 90029"/>
                <a:gd name="connsiteX67" fmla="*/ 61158 w 170745"/>
                <a:gd name="connsiteY67" fmla="*/ 81337 h 90029"/>
                <a:gd name="connsiteX68" fmla="*/ 61158 w 170745"/>
                <a:gd name="connsiteY68" fmla="*/ 84752 h 90029"/>
                <a:gd name="connsiteX69" fmla="*/ 63331 w 170745"/>
                <a:gd name="connsiteY69" fmla="*/ 88787 h 90029"/>
                <a:gd name="connsiteX70" fmla="*/ 65504 w 170745"/>
                <a:gd name="connsiteY70" fmla="*/ 91892 h 90029"/>
                <a:gd name="connsiteX71" fmla="*/ 81026 w 170745"/>
                <a:gd name="connsiteY71" fmla="*/ 86614 h 90029"/>
                <a:gd name="connsiteX72" fmla="*/ 92513 w 170745"/>
                <a:gd name="connsiteY72" fmla="*/ 77301 h 90029"/>
                <a:gd name="connsiteX73" fmla="*/ 104931 w 170745"/>
                <a:gd name="connsiteY73" fmla="*/ 67677 h 90029"/>
                <a:gd name="connsiteX74" fmla="*/ 115486 w 170745"/>
                <a:gd name="connsiteY74" fmla="*/ 60226 h 90029"/>
                <a:gd name="connsiteX75" fmla="*/ 130077 w 170745"/>
                <a:gd name="connsiteY75" fmla="*/ 57122 h 90029"/>
                <a:gd name="connsiteX76" fmla="*/ 144668 w 170745"/>
                <a:gd name="connsiteY76" fmla="*/ 57122 h 90029"/>
                <a:gd name="connsiteX77" fmla="*/ 158017 w 170745"/>
                <a:gd name="connsiteY77" fmla="*/ 57122 h 90029"/>
                <a:gd name="connsiteX78" fmla="*/ 168572 w 170745"/>
                <a:gd name="connsiteY78" fmla="*/ 51844 h 90029"/>
                <a:gd name="connsiteX79" fmla="*/ 170745 w 170745"/>
                <a:gd name="connsiteY79" fmla="*/ 47498 h 90029"/>
                <a:gd name="connsiteX80" fmla="*/ 170745 w 170745"/>
                <a:gd name="connsiteY80" fmla="*/ 45636 h 90029"/>
                <a:gd name="connsiteX81" fmla="*/ 170745 w 170745"/>
                <a:gd name="connsiteY81" fmla="*/ 44394 h 90029"/>
                <a:gd name="connsiteX82" fmla="*/ 170745 w 170745"/>
                <a:gd name="connsiteY82" fmla="*/ 42221 h 90029"/>
                <a:gd name="connsiteX83" fmla="*/ 172608 w 170745"/>
                <a:gd name="connsiteY83" fmla="*/ 38185 h 90029"/>
                <a:gd name="connsiteX84" fmla="*/ 172608 w 170745"/>
                <a:gd name="connsiteY84" fmla="*/ 34770 h 90029"/>
                <a:gd name="connsiteX85" fmla="*/ 170745 w 170745"/>
                <a:gd name="connsiteY85" fmla="*/ 32907 h 9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70745" h="90029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4" name="Freeform: Shape 313">
              <a:extLst>
                <a:ext uri="{FF2B5EF4-FFF2-40B4-BE49-F238E27FC236}">
                  <a16:creationId xmlns:a16="http://schemas.microsoft.com/office/drawing/2014/main" id="{312DF473-2B1A-4CAD-A203-C5687A8AD3FA}"/>
                </a:ext>
              </a:extLst>
            </p:cNvPr>
            <p:cNvSpPr/>
            <p:nvPr/>
          </p:nvSpPr>
          <p:spPr>
            <a:xfrm>
              <a:off x="3317366" y="4178759"/>
              <a:ext cx="139701" cy="152118"/>
            </a:xfrm>
            <a:custGeom>
              <a:avLst/>
              <a:gdLst>
                <a:gd name="connsiteX0" fmla="*/ 133181 w 139700"/>
                <a:gd name="connsiteY0" fmla="*/ 30424 h 152118"/>
                <a:gd name="connsiteX1" fmla="*/ 129145 w 139700"/>
                <a:gd name="connsiteY1" fmla="*/ 22042 h 152118"/>
                <a:gd name="connsiteX2" fmla="*/ 126041 w 139700"/>
                <a:gd name="connsiteY2" fmla="*/ 14591 h 152118"/>
                <a:gd name="connsiteX3" fmla="*/ 109277 w 139700"/>
                <a:gd name="connsiteY3" fmla="*/ 14591 h 152118"/>
                <a:gd name="connsiteX4" fmla="*/ 94686 w 139700"/>
                <a:gd name="connsiteY4" fmla="*/ 14591 h 152118"/>
                <a:gd name="connsiteX5" fmla="*/ 76991 w 139700"/>
                <a:gd name="connsiteY5" fmla="*/ 14591 h 152118"/>
                <a:gd name="connsiteX6" fmla="*/ 76991 w 139700"/>
                <a:gd name="connsiteY6" fmla="*/ 931 h 152118"/>
                <a:gd name="connsiteX7" fmla="*/ 62400 w 139700"/>
                <a:gd name="connsiteY7" fmla="*/ 0 h 152118"/>
                <a:gd name="connsiteX8" fmla="*/ 50913 w 139700"/>
                <a:gd name="connsiteY8" fmla="*/ 931 h 152118"/>
                <a:gd name="connsiteX9" fmla="*/ 42531 w 139700"/>
                <a:gd name="connsiteY9" fmla="*/ 5278 h 152118"/>
                <a:gd name="connsiteX10" fmla="*/ 31045 w 139700"/>
                <a:gd name="connsiteY10" fmla="*/ 7140 h 152118"/>
                <a:gd name="connsiteX11" fmla="*/ 16454 w 139700"/>
                <a:gd name="connsiteY11" fmla="*/ 10555 h 152118"/>
                <a:gd name="connsiteX12" fmla="*/ 18627 w 139700"/>
                <a:gd name="connsiteY12" fmla="*/ 17695 h 152118"/>
                <a:gd name="connsiteX13" fmla="*/ 20800 w 139700"/>
                <a:gd name="connsiteY13" fmla="*/ 25146 h 152118"/>
                <a:gd name="connsiteX14" fmla="*/ 21731 w 139700"/>
                <a:gd name="connsiteY14" fmla="*/ 29492 h 152118"/>
                <a:gd name="connsiteX15" fmla="*/ 23904 w 139700"/>
                <a:gd name="connsiteY15" fmla="*/ 34770 h 152118"/>
                <a:gd name="connsiteX16" fmla="*/ 29182 w 139700"/>
                <a:gd name="connsiteY16" fmla="*/ 37874 h 152118"/>
                <a:gd name="connsiteX17" fmla="*/ 21731 w 139700"/>
                <a:gd name="connsiteY17" fmla="*/ 60227 h 152118"/>
                <a:gd name="connsiteX18" fmla="*/ 13349 w 139700"/>
                <a:gd name="connsiteY18" fmla="*/ 80095 h 152118"/>
                <a:gd name="connsiteX19" fmla="*/ 0 w 139700"/>
                <a:gd name="connsiteY19" fmla="*/ 94996 h 152118"/>
                <a:gd name="connsiteX20" fmla="*/ 0 w 139700"/>
                <a:gd name="connsiteY20" fmla="*/ 106793 h 152118"/>
                <a:gd name="connsiteX21" fmla="*/ 6209 w 139700"/>
                <a:gd name="connsiteY21" fmla="*/ 106793 h 152118"/>
                <a:gd name="connsiteX22" fmla="*/ 7140 w 139700"/>
                <a:gd name="connsiteY22" fmla="*/ 106793 h 152118"/>
                <a:gd name="connsiteX23" fmla="*/ 9313 w 139700"/>
                <a:gd name="connsiteY23" fmla="*/ 106793 h 152118"/>
                <a:gd name="connsiteX24" fmla="*/ 11486 w 139700"/>
                <a:gd name="connsiteY24" fmla="*/ 106793 h 152118"/>
                <a:gd name="connsiteX25" fmla="*/ 13349 w 139700"/>
                <a:gd name="connsiteY25" fmla="*/ 106793 h 152118"/>
                <a:gd name="connsiteX26" fmla="*/ 16454 w 139700"/>
                <a:gd name="connsiteY26" fmla="*/ 109898 h 152118"/>
                <a:gd name="connsiteX27" fmla="*/ 18627 w 139700"/>
                <a:gd name="connsiteY27" fmla="*/ 112071 h 152118"/>
                <a:gd name="connsiteX28" fmla="*/ 18627 w 139700"/>
                <a:gd name="connsiteY28" fmla="*/ 114244 h 152118"/>
                <a:gd name="connsiteX29" fmla="*/ 20800 w 139700"/>
                <a:gd name="connsiteY29" fmla="*/ 116107 h 152118"/>
                <a:gd name="connsiteX30" fmla="*/ 20800 w 139700"/>
                <a:gd name="connsiteY30" fmla="*/ 117349 h 152118"/>
                <a:gd name="connsiteX31" fmla="*/ 20800 w 139700"/>
                <a:gd name="connsiteY31" fmla="*/ 123557 h 152118"/>
                <a:gd name="connsiteX32" fmla="*/ 33218 w 139700"/>
                <a:gd name="connsiteY32" fmla="*/ 123557 h 152118"/>
                <a:gd name="connsiteX33" fmla="*/ 33218 w 139700"/>
                <a:gd name="connsiteY33" fmla="*/ 126662 h 152118"/>
                <a:gd name="connsiteX34" fmla="*/ 31045 w 139700"/>
                <a:gd name="connsiteY34" fmla="*/ 131008 h 152118"/>
                <a:gd name="connsiteX35" fmla="*/ 31045 w 139700"/>
                <a:gd name="connsiteY35" fmla="*/ 131939 h 152118"/>
                <a:gd name="connsiteX36" fmla="*/ 31045 w 139700"/>
                <a:gd name="connsiteY36" fmla="*/ 134113 h 152118"/>
                <a:gd name="connsiteX37" fmla="*/ 29182 w 139700"/>
                <a:gd name="connsiteY37" fmla="*/ 136286 h 152118"/>
                <a:gd name="connsiteX38" fmla="*/ 31045 w 139700"/>
                <a:gd name="connsiteY38" fmla="*/ 139390 h 152118"/>
                <a:gd name="connsiteX39" fmla="*/ 31045 w 139700"/>
                <a:gd name="connsiteY39" fmla="*/ 143736 h 152118"/>
                <a:gd name="connsiteX40" fmla="*/ 33218 w 139700"/>
                <a:gd name="connsiteY40" fmla="*/ 145910 h 152118"/>
                <a:gd name="connsiteX41" fmla="*/ 35391 w 139700"/>
                <a:gd name="connsiteY41" fmla="*/ 149014 h 152118"/>
                <a:gd name="connsiteX42" fmla="*/ 36322 w 139700"/>
                <a:gd name="connsiteY42" fmla="*/ 152118 h 152118"/>
                <a:gd name="connsiteX43" fmla="*/ 54949 w 139700"/>
                <a:gd name="connsiteY43" fmla="*/ 146841 h 152118"/>
                <a:gd name="connsiteX44" fmla="*/ 69540 w 139700"/>
                <a:gd name="connsiteY44" fmla="*/ 141563 h 152118"/>
                <a:gd name="connsiteX45" fmla="*/ 85373 w 139700"/>
                <a:gd name="connsiteY45" fmla="*/ 139390 h 152118"/>
                <a:gd name="connsiteX46" fmla="*/ 82268 w 139700"/>
                <a:gd name="connsiteY46" fmla="*/ 123557 h 152118"/>
                <a:gd name="connsiteX47" fmla="*/ 84131 w 139700"/>
                <a:gd name="connsiteY47" fmla="*/ 106793 h 152118"/>
                <a:gd name="connsiteX48" fmla="*/ 91582 w 139700"/>
                <a:gd name="connsiteY48" fmla="*/ 91892 h 152118"/>
                <a:gd name="connsiteX49" fmla="*/ 99964 w 139700"/>
                <a:gd name="connsiteY49" fmla="*/ 74817 h 152118"/>
                <a:gd name="connsiteX50" fmla="*/ 114554 w 139700"/>
                <a:gd name="connsiteY50" fmla="*/ 69540 h 152118"/>
                <a:gd name="connsiteX51" fmla="*/ 129145 w 139700"/>
                <a:gd name="connsiteY51" fmla="*/ 64262 h 152118"/>
                <a:gd name="connsiteX52" fmla="*/ 140632 w 139700"/>
                <a:gd name="connsiteY52" fmla="*/ 50603 h 152118"/>
                <a:gd name="connsiteX53" fmla="*/ 140632 w 139700"/>
                <a:gd name="connsiteY53" fmla="*/ 47498 h 152118"/>
                <a:gd name="connsiteX54" fmla="*/ 136286 w 139700"/>
                <a:gd name="connsiteY54" fmla="*/ 4004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9700" h="152118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id="{9F8BEDCB-B37D-4BE5-960A-5A56834FBA61}"/>
                </a:ext>
              </a:extLst>
            </p:cNvPr>
            <p:cNvSpPr/>
            <p:nvPr/>
          </p:nvSpPr>
          <p:spPr>
            <a:xfrm>
              <a:off x="3770306" y="4054891"/>
              <a:ext cx="24836" cy="12418"/>
            </a:xfrm>
            <a:custGeom>
              <a:avLst/>
              <a:gdLst>
                <a:gd name="connsiteX0" fmla="*/ 3104 w 24835"/>
                <a:gd name="connsiteY0" fmla="*/ 12728 h 12417"/>
                <a:gd name="connsiteX1" fmla="*/ 27009 w 24835"/>
                <a:gd name="connsiteY1" fmla="*/ 7451 h 12417"/>
                <a:gd name="connsiteX2" fmla="*/ 27009 w 24835"/>
                <a:gd name="connsiteY2" fmla="*/ 0 h 12417"/>
                <a:gd name="connsiteX3" fmla="*/ 21731 w 24835"/>
                <a:gd name="connsiteY3" fmla="*/ 0 h 12417"/>
                <a:gd name="connsiteX4" fmla="*/ 17695 w 24835"/>
                <a:gd name="connsiteY4" fmla="*/ 0 h 12417"/>
                <a:gd name="connsiteX5" fmla="*/ 14591 w 24835"/>
                <a:gd name="connsiteY5" fmla="*/ 0 h 12417"/>
                <a:gd name="connsiteX6" fmla="*/ 12418 w 24835"/>
                <a:gd name="connsiteY6" fmla="*/ 0 h 12417"/>
                <a:gd name="connsiteX7" fmla="*/ 9313 w 24835"/>
                <a:gd name="connsiteY7" fmla="*/ 0 h 12417"/>
                <a:gd name="connsiteX8" fmla="*/ 5278 w 24835"/>
                <a:gd name="connsiteY8" fmla="*/ 0 h 12417"/>
                <a:gd name="connsiteX9" fmla="*/ 0 w 24835"/>
                <a:gd name="connsiteY9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12417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6" name="Freeform: Shape 315">
              <a:extLst>
                <a:ext uri="{FF2B5EF4-FFF2-40B4-BE49-F238E27FC236}">
                  <a16:creationId xmlns:a16="http://schemas.microsoft.com/office/drawing/2014/main" id="{4B9EBE6C-2208-47AB-8EF8-20D50F16F585}"/>
                </a:ext>
              </a:extLst>
            </p:cNvPr>
            <p:cNvSpPr/>
            <p:nvPr/>
          </p:nvSpPr>
          <p:spPr>
            <a:xfrm>
              <a:off x="3430679" y="4132192"/>
              <a:ext cx="12418" cy="6209"/>
            </a:xfrm>
            <a:custGeom>
              <a:avLst/>
              <a:gdLst>
                <a:gd name="connsiteX0" fmla="*/ 7451 w 12417"/>
                <a:gd name="connsiteY0" fmla="*/ 1863 h 6208"/>
                <a:gd name="connsiteX1" fmla="*/ 3104 w 12417"/>
                <a:gd name="connsiteY1" fmla="*/ 0 h 6208"/>
                <a:gd name="connsiteX2" fmla="*/ 0 w 12417"/>
                <a:gd name="connsiteY2" fmla="*/ 0 h 6208"/>
                <a:gd name="connsiteX3" fmla="*/ 0 w 12417"/>
                <a:gd name="connsiteY3" fmla="*/ 7140 h 6208"/>
                <a:gd name="connsiteX4" fmla="*/ 12728 w 12417"/>
                <a:gd name="connsiteY4" fmla="*/ 7140 h 6208"/>
                <a:gd name="connsiteX5" fmla="*/ 10555 w 12417"/>
                <a:gd name="connsiteY5" fmla="*/ 3104 h 6208"/>
                <a:gd name="connsiteX6" fmla="*/ 8382 w 12417"/>
                <a:gd name="connsiteY6" fmla="*/ 1863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7" h="6208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558A12F8-7292-4C94-A29E-284F0F37DEAC}"/>
                </a:ext>
              </a:extLst>
            </p:cNvPr>
            <p:cNvSpPr/>
            <p:nvPr/>
          </p:nvSpPr>
          <p:spPr>
            <a:xfrm>
              <a:off x="3367348" y="4082210"/>
              <a:ext cx="96238" cy="58985"/>
            </a:xfrm>
            <a:custGeom>
              <a:avLst/>
              <a:gdLst>
                <a:gd name="connsiteX0" fmla="*/ 24836 w 96238"/>
                <a:gd name="connsiteY0" fmla="*/ 60537 h 58984"/>
                <a:gd name="connsiteX1" fmla="*/ 35391 w 96238"/>
                <a:gd name="connsiteY1" fmla="*/ 60537 h 58984"/>
                <a:gd name="connsiteX2" fmla="*/ 48740 w 96238"/>
                <a:gd name="connsiteY2" fmla="*/ 57122 h 58984"/>
                <a:gd name="connsiteX3" fmla="*/ 54018 w 96238"/>
                <a:gd name="connsiteY3" fmla="*/ 47809 h 58984"/>
                <a:gd name="connsiteX4" fmla="*/ 56191 w 96238"/>
                <a:gd name="connsiteY4" fmla="*/ 29803 h 58984"/>
                <a:gd name="connsiteX5" fmla="*/ 59295 w 96238"/>
                <a:gd name="connsiteY5" fmla="*/ 32907 h 58984"/>
                <a:gd name="connsiteX6" fmla="*/ 61468 w 96238"/>
                <a:gd name="connsiteY6" fmla="*/ 35080 h 58984"/>
                <a:gd name="connsiteX7" fmla="*/ 64573 w 96238"/>
                <a:gd name="connsiteY7" fmla="*/ 37253 h 58984"/>
                <a:gd name="connsiteX8" fmla="*/ 68608 w 96238"/>
                <a:gd name="connsiteY8" fmla="*/ 39427 h 58984"/>
                <a:gd name="connsiteX9" fmla="*/ 76059 w 96238"/>
                <a:gd name="connsiteY9" fmla="*/ 42531 h 58984"/>
                <a:gd name="connsiteX10" fmla="*/ 79164 w 96238"/>
                <a:gd name="connsiteY10" fmla="*/ 37253 h 58984"/>
                <a:gd name="connsiteX11" fmla="*/ 85373 w 96238"/>
                <a:gd name="connsiteY11" fmla="*/ 32907 h 58984"/>
                <a:gd name="connsiteX12" fmla="*/ 90650 w 96238"/>
                <a:gd name="connsiteY12" fmla="*/ 29803 h 58984"/>
                <a:gd name="connsiteX13" fmla="*/ 95617 w 96238"/>
                <a:gd name="connsiteY13" fmla="*/ 25457 h 58984"/>
                <a:gd name="connsiteX14" fmla="*/ 95617 w 96238"/>
                <a:gd name="connsiteY14" fmla="*/ 22352 h 58984"/>
                <a:gd name="connsiteX15" fmla="*/ 97790 w 96238"/>
                <a:gd name="connsiteY15" fmla="*/ 18006 h 58984"/>
                <a:gd name="connsiteX16" fmla="*/ 95617 w 96238"/>
                <a:gd name="connsiteY16" fmla="*/ 12728 h 58984"/>
                <a:gd name="connsiteX17" fmla="*/ 95617 w 96238"/>
                <a:gd name="connsiteY17" fmla="*/ 7451 h 58984"/>
                <a:gd name="connsiteX18" fmla="*/ 95617 w 96238"/>
                <a:gd name="connsiteY18" fmla="*/ 0 h 58984"/>
                <a:gd name="connsiteX19" fmla="*/ 66435 w 96238"/>
                <a:gd name="connsiteY19" fmla="*/ 7451 h 58984"/>
                <a:gd name="connsiteX20" fmla="*/ 41600 w 96238"/>
                <a:gd name="connsiteY20" fmla="*/ 18006 h 58984"/>
                <a:gd name="connsiteX21" fmla="*/ 19558 w 96238"/>
                <a:gd name="connsiteY21" fmla="*/ 31976 h 58984"/>
                <a:gd name="connsiteX22" fmla="*/ 0 w 96238"/>
                <a:gd name="connsiteY22" fmla="*/ 45636 h 58984"/>
                <a:gd name="connsiteX23" fmla="*/ 0 w 96238"/>
                <a:gd name="connsiteY23" fmla="*/ 60537 h 58984"/>
                <a:gd name="connsiteX24" fmla="*/ 13349 w 96238"/>
                <a:gd name="connsiteY24" fmla="*/ 60537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238" h="58984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8" name="Freeform: Shape 317">
              <a:extLst>
                <a:ext uri="{FF2B5EF4-FFF2-40B4-BE49-F238E27FC236}">
                  <a16:creationId xmlns:a16="http://schemas.microsoft.com/office/drawing/2014/main" id="{6DA30351-A53D-41B1-8EB2-89D8EE69D9A0}"/>
                </a:ext>
              </a:extLst>
            </p:cNvPr>
            <p:cNvSpPr/>
            <p:nvPr/>
          </p:nvSpPr>
          <p:spPr>
            <a:xfrm>
              <a:off x="3502702" y="4062342"/>
              <a:ext cx="43462" cy="27940"/>
            </a:xfrm>
            <a:custGeom>
              <a:avLst/>
              <a:gdLst>
                <a:gd name="connsiteX0" fmla="*/ 4036 w 43462"/>
                <a:gd name="connsiteY0" fmla="*/ 25146 h 27940"/>
                <a:gd name="connsiteX1" fmla="*/ 7140 w 43462"/>
                <a:gd name="connsiteY1" fmla="*/ 29492 h 27940"/>
                <a:gd name="connsiteX2" fmla="*/ 13349 w 43462"/>
                <a:gd name="connsiteY2" fmla="*/ 30734 h 27940"/>
                <a:gd name="connsiteX3" fmla="*/ 16454 w 43462"/>
                <a:gd name="connsiteY3" fmla="*/ 30734 h 27940"/>
                <a:gd name="connsiteX4" fmla="*/ 21731 w 43462"/>
                <a:gd name="connsiteY4" fmla="*/ 29492 h 27940"/>
                <a:gd name="connsiteX5" fmla="*/ 27940 w 43462"/>
                <a:gd name="connsiteY5" fmla="*/ 25146 h 27940"/>
                <a:gd name="connsiteX6" fmla="*/ 33218 w 43462"/>
                <a:gd name="connsiteY6" fmla="*/ 19869 h 27940"/>
                <a:gd name="connsiteX7" fmla="*/ 36322 w 43462"/>
                <a:gd name="connsiteY7" fmla="*/ 15833 h 27940"/>
                <a:gd name="connsiteX8" fmla="*/ 40668 w 43462"/>
                <a:gd name="connsiteY8" fmla="*/ 10555 h 27940"/>
                <a:gd name="connsiteX9" fmla="*/ 43773 w 43462"/>
                <a:gd name="connsiteY9" fmla="*/ 5278 h 27940"/>
                <a:gd name="connsiteX10" fmla="*/ 38495 w 43462"/>
                <a:gd name="connsiteY10" fmla="*/ 3104 h 27940"/>
                <a:gd name="connsiteX11" fmla="*/ 31045 w 43462"/>
                <a:gd name="connsiteY11" fmla="*/ 931 h 27940"/>
                <a:gd name="connsiteX12" fmla="*/ 23904 w 43462"/>
                <a:gd name="connsiteY12" fmla="*/ 931 h 27940"/>
                <a:gd name="connsiteX13" fmla="*/ 14591 w 43462"/>
                <a:gd name="connsiteY13" fmla="*/ 0 h 27940"/>
                <a:gd name="connsiteX14" fmla="*/ 7140 w 43462"/>
                <a:gd name="connsiteY14" fmla="*/ 7451 h 27940"/>
                <a:gd name="connsiteX15" fmla="*/ 0 w 43462"/>
                <a:gd name="connsiteY15" fmla="*/ 12728 h 27940"/>
                <a:gd name="connsiteX16" fmla="*/ 0 w 43462"/>
                <a:gd name="connsiteY16" fmla="*/ 18006 h 27940"/>
                <a:gd name="connsiteX17" fmla="*/ 1863 w 43462"/>
                <a:gd name="connsiteY17" fmla="*/ 22042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462" h="27940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" name="Freeform: Shape 318">
              <a:extLst>
                <a:ext uri="{FF2B5EF4-FFF2-40B4-BE49-F238E27FC236}">
                  <a16:creationId xmlns:a16="http://schemas.microsoft.com/office/drawing/2014/main" id="{A0DAB6DA-E059-41D6-A2EE-49B4B1003768}"/>
                </a:ext>
              </a:extLst>
            </p:cNvPr>
            <p:cNvSpPr/>
            <p:nvPr/>
          </p:nvSpPr>
          <p:spPr>
            <a:xfrm>
              <a:off x="5862400" y="4041231"/>
              <a:ext cx="260774" cy="310446"/>
            </a:xfrm>
            <a:custGeom>
              <a:avLst/>
              <a:gdLst>
                <a:gd name="connsiteX0" fmla="*/ 16454 w 260774"/>
                <a:gd name="connsiteY0" fmla="*/ 264189 h 310445"/>
                <a:gd name="connsiteX1" fmla="*/ 24836 w 260774"/>
                <a:gd name="connsiteY1" fmla="*/ 273813 h 310445"/>
                <a:gd name="connsiteX2" fmla="*/ 34149 w 260774"/>
                <a:gd name="connsiteY2" fmla="*/ 286541 h 310445"/>
                <a:gd name="connsiteX3" fmla="*/ 39427 w 260774"/>
                <a:gd name="connsiteY3" fmla="*/ 301443 h 310445"/>
                <a:gd name="connsiteX4" fmla="*/ 56191 w 260774"/>
                <a:gd name="connsiteY4" fmla="*/ 304547 h 310445"/>
                <a:gd name="connsiteX5" fmla="*/ 70782 w 260774"/>
                <a:gd name="connsiteY5" fmla="*/ 310756 h 310445"/>
                <a:gd name="connsiteX6" fmla="*/ 74818 w 260774"/>
                <a:gd name="connsiteY6" fmla="*/ 301443 h 310445"/>
                <a:gd name="connsiteX7" fmla="*/ 80095 w 260774"/>
                <a:gd name="connsiteY7" fmla="*/ 301443 h 310445"/>
                <a:gd name="connsiteX8" fmla="*/ 80095 w 260774"/>
                <a:gd name="connsiteY8" fmla="*/ 297097 h 310445"/>
                <a:gd name="connsiteX9" fmla="*/ 68609 w 260774"/>
                <a:gd name="connsiteY9" fmla="*/ 288715 h 310445"/>
                <a:gd name="connsiteX10" fmla="*/ 60226 w 260774"/>
                <a:gd name="connsiteY10" fmla="*/ 276918 h 310445"/>
                <a:gd name="connsiteX11" fmla="*/ 53086 w 260774"/>
                <a:gd name="connsiteY11" fmla="*/ 266362 h 310445"/>
                <a:gd name="connsiteX12" fmla="*/ 50913 w 260774"/>
                <a:gd name="connsiteY12" fmla="*/ 257049 h 310445"/>
                <a:gd name="connsiteX13" fmla="*/ 56191 w 260774"/>
                <a:gd name="connsiteY13" fmla="*/ 229419 h 310445"/>
                <a:gd name="connsiteX14" fmla="*/ 67677 w 260774"/>
                <a:gd name="connsiteY14" fmla="*/ 199927 h 310445"/>
                <a:gd name="connsiteX15" fmla="*/ 83199 w 260774"/>
                <a:gd name="connsiteY15" fmla="*/ 170124 h 310445"/>
                <a:gd name="connsiteX16" fmla="*/ 104000 w 260774"/>
                <a:gd name="connsiteY16" fmla="*/ 140632 h 310445"/>
                <a:gd name="connsiteX17" fmla="*/ 124799 w 260774"/>
                <a:gd name="connsiteY17" fmla="*/ 115175 h 310445"/>
                <a:gd name="connsiteX18" fmla="*/ 145599 w 260774"/>
                <a:gd name="connsiteY18" fmla="*/ 92823 h 310445"/>
                <a:gd name="connsiteX19" fmla="*/ 163295 w 260774"/>
                <a:gd name="connsiteY19" fmla="*/ 78232 h 310445"/>
                <a:gd name="connsiteX20" fmla="*/ 180059 w 260774"/>
                <a:gd name="connsiteY20" fmla="*/ 70782 h 310445"/>
                <a:gd name="connsiteX21" fmla="*/ 197754 w 260774"/>
                <a:gd name="connsiteY21" fmla="*/ 63331 h 310445"/>
                <a:gd name="connsiteX22" fmla="*/ 217623 w 260774"/>
                <a:gd name="connsiteY22" fmla="*/ 55880 h 310445"/>
                <a:gd name="connsiteX23" fmla="*/ 234076 w 260774"/>
                <a:gd name="connsiteY23" fmla="*/ 46256 h 310445"/>
                <a:gd name="connsiteX24" fmla="*/ 248667 w 260774"/>
                <a:gd name="connsiteY24" fmla="*/ 35701 h 310445"/>
                <a:gd name="connsiteX25" fmla="*/ 260154 w 260774"/>
                <a:gd name="connsiteY25" fmla="*/ 21110 h 310445"/>
                <a:gd name="connsiteX26" fmla="*/ 261395 w 260774"/>
                <a:gd name="connsiteY26" fmla="*/ 18937 h 310445"/>
                <a:gd name="connsiteX27" fmla="*/ 261395 w 260774"/>
                <a:gd name="connsiteY27" fmla="*/ 16764 h 310445"/>
                <a:gd name="connsiteX28" fmla="*/ 263258 w 260774"/>
                <a:gd name="connsiteY28" fmla="*/ 13660 h 310445"/>
                <a:gd name="connsiteX29" fmla="*/ 260154 w 260774"/>
                <a:gd name="connsiteY29" fmla="*/ 9313 h 310445"/>
                <a:gd name="connsiteX30" fmla="*/ 258291 w 260774"/>
                <a:gd name="connsiteY30" fmla="*/ 6209 h 310445"/>
                <a:gd name="connsiteX31" fmla="*/ 253945 w 260774"/>
                <a:gd name="connsiteY31" fmla="*/ 1863 h 310445"/>
                <a:gd name="connsiteX32" fmla="*/ 236249 w 260774"/>
                <a:gd name="connsiteY32" fmla="*/ 0 h 310445"/>
                <a:gd name="connsiteX33" fmla="*/ 223832 w 260774"/>
                <a:gd name="connsiteY33" fmla="*/ 4036 h 310445"/>
                <a:gd name="connsiteX34" fmla="*/ 216381 w 260774"/>
                <a:gd name="connsiteY34" fmla="*/ 7140 h 310445"/>
                <a:gd name="connsiteX35" fmla="*/ 210172 w 260774"/>
                <a:gd name="connsiteY35" fmla="*/ 11486 h 310445"/>
                <a:gd name="connsiteX36" fmla="*/ 205205 w 260774"/>
                <a:gd name="connsiteY36" fmla="*/ 18937 h 310445"/>
                <a:gd name="connsiteX37" fmla="*/ 197754 w 260774"/>
                <a:gd name="connsiteY37" fmla="*/ 24215 h 310445"/>
                <a:gd name="connsiteX38" fmla="*/ 187199 w 260774"/>
                <a:gd name="connsiteY38" fmla="*/ 29492 h 310445"/>
                <a:gd name="connsiteX39" fmla="*/ 153981 w 260774"/>
                <a:gd name="connsiteY39" fmla="*/ 29492 h 310445"/>
                <a:gd name="connsiteX40" fmla="*/ 134113 w 260774"/>
                <a:gd name="connsiteY40" fmla="*/ 39116 h 310445"/>
                <a:gd name="connsiteX41" fmla="*/ 110208 w 260774"/>
                <a:gd name="connsiteY41" fmla="*/ 51844 h 310445"/>
                <a:gd name="connsiteX42" fmla="*/ 87235 w 260774"/>
                <a:gd name="connsiteY42" fmla="*/ 68609 h 310445"/>
                <a:gd name="connsiteX43" fmla="*/ 68609 w 260774"/>
                <a:gd name="connsiteY43" fmla="*/ 85683 h 310445"/>
                <a:gd name="connsiteX44" fmla="*/ 54017 w 260774"/>
                <a:gd name="connsiteY44" fmla="*/ 101516 h 310445"/>
                <a:gd name="connsiteX45" fmla="*/ 53086 w 260774"/>
                <a:gd name="connsiteY45" fmla="*/ 107725 h 310445"/>
                <a:gd name="connsiteX46" fmla="*/ 53086 w 260774"/>
                <a:gd name="connsiteY46" fmla="*/ 110829 h 310445"/>
                <a:gd name="connsiteX47" fmla="*/ 53086 w 260774"/>
                <a:gd name="connsiteY47" fmla="*/ 116107 h 310445"/>
                <a:gd name="connsiteX48" fmla="*/ 54017 w 260774"/>
                <a:gd name="connsiteY48" fmla="*/ 118280 h 310445"/>
                <a:gd name="connsiteX49" fmla="*/ 54017 w 260774"/>
                <a:gd name="connsiteY49" fmla="*/ 122626 h 310445"/>
                <a:gd name="connsiteX50" fmla="*/ 56191 w 260774"/>
                <a:gd name="connsiteY50" fmla="*/ 127904 h 310445"/>
                <a:gd name="connsiteX51" fmla="*/ 54017 w 260774"/>
                <a:gd name="connsiteY51" fmla="*/ 131008 h 310445"/>
                <a:gd name="connsiteX52" fmla="*/ 48740 w 260774"/>
                <a:gd name="connsiteY52" fmla="*/ 144668 h 310445"/>
                <a:gd name="connsiteX53" fmla="*/ 39427 w 260774"/>
                <a:gd name="connsiteY53" fmla="*/ 153360 h 310445"/>
                <a:gd name="connsiteX54" fmla="*/ 31045 w 260774"/>
                <a:gd name="connsiteY54" fmla="*/ 162674 h 310445"/>
                <a:gd name="connsiteX55" fmla="*/ 31045 w 260774"/>
                <a:gd name="connsiteY55" fmla="*/ 164847 h 310445"/>
                <a:gd name="connsiteX56" fmla="*/ 31045 w 260774"/>
                <a:gd name="connsiteY56" fmla="*/ 167020 h 310445"/>
                <a:gd name="connsiteX57" fmla="*/ 32286 w 260774"/>
                <a:gd name="connsiteY57" fmla="*/ 167020 h 310445"/>
                <a:gd name="connsiteX58" fmla="*/ 32286 w 260774"/>
                <a:gd name="connsiteY58" fmla="*/ 167951 h 310445"/>
                <a:gd name="connsiteX59" fmla="*/ 36322 w 260774"/>
                <a:gd name="connsiteY59" fmla="*/ 170124 h 310445"/>
                <a:gd name="connsiteX60" fmla="*/ 39427 w 260774"/>
                <a:gd name="connsiteY60" fmla="*/ 172297 h 310445"/>
                <a:gd name="connsiteX61" fmla="*/ 34149 w 260774"/>
                <a:gd name="connsiteY61" fmla="*/ 182853 h 310445"/>
                <a:gd name="connsiteX62" fmla="*/ 27009 w 260774"/>
                <a:gd name="connsiteY62" fmla="*/ 190303 h 310445"/>
                <a:gd name="connsiteX63" fmla="*/ 19558 w 260774"/>
                <a:gd name="connsiteY63" fmla="*/ 195581 h 310445"/>
                <a:gd name="connsiteX64" fmla="*/ 14591 w 260774"/>
                <a:gd name="connsiteY64" fmla="*/ 205205 h 310445"/>
                <a:gd name="connsiteX65" fmla="*/ 12418 w 260774"/>
                <a:gd name="connsiteY65" fmla="*/ 212345 h 310445"/>
                <a:gd name="connsiteX66" fmla="*/ 14591 w 260774"/>
                <a:gd name="connsiteY66" fmla="*/ 219796 h 310445"/>
                <a:gd name="connsiteX67" fmla="*/ 16454 w 260774"/>
                <a:gd name="connsiteY67" fmla="*/ 224142 h 310445"/>
                <a:gd name="connsiteX68" fmla="*/ 16454 w 260774"/>
                <a:gd name="connsiteY68" fmla="*/ 229419 h 310445"/>
                <a:gd name="connsiteX69" fmla="*/ 10245 w 260774"/>
                <a:gd name="connsiteY69" fmla="*/ 232524 h 310445"/>
                <a:gd name="connsiteX70" fmla="*/ 0 w 260774"/>
                <a:gd name="connsiteY70" fmla="*/ 239975 h 310445"/>
                <a:gd name="connsiteX71" fmla="*/ 7140 w 260774"/>
                <a:gd name="connsiteY71" fmla="*/ 254876 h 31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774" h="310445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0" name="Freeform: Shape 319">
              <a:extLst>
                <a:ext uri="{FF2B5EF4-FFF2-40B4-BE49-F238E27FC236}">
                  <a16:creationId xmlns:a16="http://schemas.microsoft.com/office/drawing/2014/main" id="{085CCB99-3755-40DF-93C9-DDC1EE149261}"/>
                </a:ext>
              </a:extLst>
            </p:cNvPr>
            <p:cNvSpPr/>
            <p:nvPr/>
          </p:nvSpPr>
          <p:spPr>
            <a:xfrm>
              <a:off x="7125604" y="4179690"/>
              <a:ext cx="15522" cy="12418"/>
            </a:xfrm>
            <a:custGeom>
              <a:avLst/>
              <a:gdLst>
                <a:gd name="connsiteX0" fmla="*/ 0 w 15522"/>
                <a:gd name="connsiteY0" fmla="*/ 13660 h 12417"/>
                <a:gd name="connsiteX1" fmla="*/ 16454 w 15522"/>
                <a:gd name="connsiteY1" fmla="*/ 13660 h 12417"/>
                <a:gd name="connsiteX2" fmla="*/ 16454 w 15522"/>
                <a:gd name="connsiteY2" fmla="*/ 6209 h 12417"/>
                <a:gd name="connsiteX3" fmla="*/ 4036 w 15522"/>
                <a:gd name="connsiteY3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12417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1" name="Freeform: Shape 320">
              <a:extLst>
                <a:ext uri="{FF2B5EF4-FFF2-40B4-BE49-F238E27FC236}">
                  <a16:creationId xmlns:a16="http://schemas.microsoft.com/office/drawing/2014/main" id="{78E99472-D4CB-4086-922A-E0201D430260}"/>
                </a:ext>
              </a:extLst>
            </p:cNvPr>
            <p:cNvSpPr/>
            <p:nvPr/>
          </p:nvSpPr>
          <p:spPr>
            <a:xfrm>
              <a:off x="3826497" y="4062342"/>
              <a:ext cx="15522" cy="6209"/>
            </a:xfrm>
            <a:custGeom>
              <a:avLst/>
              <a:gdLst>
                <a:gd name="connsiteX0" fmla="*/ 0 w 15522"/>
                <a:gd name="connsiteY0" fmla="*/ 0 h 6208"/>
                <a:gd name="connsiteX1" fmla="*/ 16764 w 15522"/>
                <a:gd name="connsiteY1" fmla="*/ 0 h 6208"/>
                <a:gd name="connsiteX2" fmla="*/ 16764 w 15522"/>
                <a:gd name="connsiteY2" fmla="*/ 8382 h 6208"/>
                <a:gd name="connsiteX3" fmla="*/ 0 w 15522"/>
                <a:gd name="connsiteY3" fmla="*/ 8382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6208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DE4C7222-6886-4959-AC7E-0B8F09C5465C}"/>
                </a:ext>
              </a:extLst>
            </p:cNvPr>
            <p:cNvSpPr/>
            <p:nvPr/>
          </p:nvSpPr>
          <p:spPr>
            <a:xfrm>
              <a:off x="7212839" y="4119464"/>
              <a:ext cx="71403" cy="49671"/>
            </a:xfrm>
            <a:custGeom>
              <a:avLst/>
              <a:gdLst>
                <a:gd name="connsiteX0" fmla="*/ 27009 w 71402"/>
                <a:gd name="connsiteY0" fmla="*/ 37874 h 49671"/>
                <a:gd name="connsiteX1" fmla="*/ 49050 w 71402"/>
                <a:gd name="connsiteY1" fmla="*/ 45325 h 49671"/>
                <a:gd name="connsiteX2" fmla="*/ 72955 w 71402"/>
                <a:gd name="connsiteY2" fmla="*/ 49671 h 49671"/>
                <a:gd name="connsiteX3" fmla="*/ 68919 w 71402"/>
                <a:gd name="connsiteY3" fmla="*/ 32597 h 49671"/>
                <a:gd name="connsiteX4" fmla="*/ 61468 w 71402"/>
                <a:gd name="connsiteY4" fmla="*/ 19869 h 49671"/>
                <a:gd name="connsiteX5" fmla="*/ 51224 w 71402"/>
                <a:gd name="connsiteY5" fmla="*/ 10555 h 49671"/>
                <a:gd name="connsiteX6" fmla="*/ 36632 w 71402"/>
                <a:gd name="connsiteY6" fmla="*/ 5278 h 49671"/>
                <a:gd name="connsiteX7" fmla="*/ 19868 w 71402"/>
                <a:gd name="connsiteY7" fmla="*/ 2173 h 49671"/>
                <a:gd name="connsiteX8" fmla="*/ 3104 w 71402"/>
                <a:gd name="connsiteY8" fmla="*/ 0 h 49671"/>
                <a:gd name="connsiteX9" fmla="*/ 3104 w 71402"/>
                <a:gd name="connsiteY9" fmla="*/ 3104 h 49671"/>
                <a:gd name="connsiteX10" fmla="*/ 3104 w 71402"/>
                <a:gd name="connsiteY10" fmla="*/ 7451 h 49671"/>
                <a:gd name="connsiteX11" fmla="*/ 2173 w 71402"/>
                <a:gd name="connsiteY11" fmla="*/ 8382 h 49671"/>
                <a:gd name="connsiteX12" fmla="*/ 2173 w 71402"/>
                <a:gd name="connsiteY12" fmla="*/ 10555 h 49671"/>
                <a:gd name="connsiteX13" fmla="*/ 0 w 71402"/>
                <a:gd name="connsiteY13" fmla="*/ 12728 h 49671"/>
                <a:gd name="connsiteX14" fmla="*/ 10555 w 71402"/>
                <a:gd name="connsiteY14" fmla="*/ 27319 h 4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402" h="49671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ACECA38B-DEAB-458F-A9B5-F744538E597D}"/>
                </a:ext>
              </a:extLst>
            </p:cNvPr>
            <p:cNvSpPr/>
            <p:nvPr/>
          </p:nvSpPr>
          <p:spPr>
            <a:xfrm>
              <a:off x="7085867" y="4082210"/>
              <a:ext cx="108656" cy="80716"/>
            </a:xfrm>
            <a:custGeom>
              <a:avLst/>
              <a:gdLst>
                <a:gd name="connsiteX0" fmla="*/ 14591 w 108656"/>
                <a:gd name="connsiteY0" fmla="*/ 72023 h 80715"/>
                <a:gd name="connsiteX1" fmla="*/ 27009 w 108656"/>
                <a:gd name="connsiteY1" fmla="*/ 82579 h 80715"/>
                <a:gd name="connsiteX2" fmla="*/ 32286 w 108656"/>
                <a:gd name="connsiteY2" fmla="*/ 81647 h 80715"/>
                <a:gd name="connsiteX3" fmla="*/ 43773 w 108656"/>
                <a:gd name="connsiteY3" fmla="*/ 79474 h 80715"/>
                <a:gd name="connsiteX4" fmla="*/ 58364 w 108656"/>
                <a:gd name="connsiteY4" fmla="*/ 77301 h 80715"/>
                <a:gd name="connsiteX5" fmla="*/ 76059 w 108656"/>
                <a:gd name="connsiteY5" fmla="*/ 75128 h 80715"/>
                <a:gd name="connsiteX6" fmla="*/ 93754 w 108656"/>
                <a:gd name="connsiteY6" fmla="*/ 74197 h 80715"/>
                <a:gd name="connsiteX7" fmla="*/ 107414 w 108656"/>
                <a:gd name="connsiteY7" fmla="*/ 74197 h 80715"/>
                <a:gd name="connsiteX8" fmla="*/ 108346 w 108656"/>
                <a:gd name="connsiteY8" fmla="*/ 72023 h 80715"/>
                <a:gd name="connsiteX9" fmla="*/ 110519 w 108656"/>
                <a:gd name="connsiteY9" fmla="*/ 72023 h 80715"/>
                <a:gd name="connsiteX10" fmla="*/ 110519 w 108656"/>
                <a:gd name="connsiteY10" fmla="*/ 69850 h 80715"/>
                <a:gd name="connsiteX11" fmla="*/ 110519 w 108656"/>
                <a:gd name="connsiteY11" fmla="*/ 12728 h 80715"/>
                <a:gd name="connsiteX12" fmla="*/ 95928 w 108656"/>
                <a:gd name="connsiteY12" fmla="*/ 20179 h 80715"/>
                <a:gd name="connsiteX13" fmla="*/ 83199 w 108656"/>
                <a:gd name="connsiteY13" fmla="*/ 27630 h 80715"/>
                <a:gd name="connsiteX14" fmla="*/ 66746 w 108656"/>
                <a:gd name="connsiteY14" fmla="*/ 32907 h 80715"/>
                <a:gd name="connsiteX15" fmla="*/ 66746 w 108656"/>
                <a:gd name="connsiteY15" fmla="*/ 20179 h 80715"/>
                <a:gd name="connsiteX16" fmla="*/ 66746 w 108656"/>
                <a:gd name="connsiteY16" fmla="*/ 9624 h 80715"/>
                <a:gd name="connsiteX17" fmla="*/ 63641 w 108656"/>
                <a:gd name="connsiteY17" fmla="*/ 0 h 80715"/>
                <a:gd name="connsiteX18" fmla="*/ 54018 w 108656"/>
                <a:gd name="connsiteY18" fmla="*/ 0 h 80715"/>
                <a:gd name="connsiteX19" fmla="*/ 39737 w 108656"/>
                <a:gd name="connsiteY19" fmla="*/ 2173 h 80715"/>
                <a:gd name="connsiteX20" fmla="*/ 25146 w 108656"/>
                <a:gd name="connsiteY20" fmla="*/ 7451 h 80715"/>
                <a:gd name="connsiteX21" fmla="*/ 15522 w 108656"/>
                <a:gd name="connsiteY21" fmla="*/ 12728 h 80715"/>
                <a:gd name="connsiteX22" fmla="*/ 8382 w 108656"/>
                <a:gd name="connsiteY22" fmla="*/ 17075 h 80715"/>
                <a:gd name="connsiteX23" fmla="*/ 7451 w 108656"/>
                <a:gd name="connsiteY23" fmla="*/ 20179 h 80715"/>
                <a:gd name="connsiteX24" fmla="*/ 5277 w 108656"/>
                <a:gd name="connsiteY24" fmla="*/ 24525 h 80715"/>
                <a:gd name="connsiteX25" fmla="*/ 3104 w 108656"/>
                <a:gd name="connsiteY25" fmla="*/ 27630 h 80715"/>
                <a:gd name="connsiteX26" fmla="*/ 931 w 108656"/>
                <a:gd name="connsiteY26" fmla="*/ 31976 h 80715"/>
                <a:gd name="connsiteX27" fmla="*/ 0 w 108656"/>
                <a:gd name="connsiteY27" fmla="*/ 37253 h 80715"/>
                <a:gd name="connsiteX28" fmla="*/ 5277 w 108656"/>
                <a:gd name="connsiteY28" fmla="*/ 57122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656" h="80715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4" name="Freeform: Shape 323">
              <a:extLst>
                <a:ext uri="{FF2B5EF4-FFF2-40B4-BE49-F238E27FC236}">
                  <a16:creationId xmlns:a16="http://schemas.microsoft.com/office/drawing/2014/main" id="{E5CC9BD5-CFCB-4156-9FB0-4FFDFD1B9A04}"/>
                </a:ext>
              </a:extLst>
            </p:cNvPr>
            <p:cNvSpPr/>
            <p:nvPr/>
          </p:nvSpPr>
          <p:spPr>
            <a:xfrm>
              <a:off x="4090065" y="4082210"/>
              <a:ext cx="12418" cy="9313"/>
            </a:xfrm>
            <a:custGeom>
              <a:avLst/>
              <a:gdLst>
                <a:gd name="connsiteX0" fmla="*/ 4036 w 12417"/>
                <a:gd name="connsiteY0" fmla="*/ 9624 h 9313"/>
                <a:gd name="connsiteX1" fmla="*/ 7140 w 12417"/>
                <a:gd name="connsiteY1" fmla="*/ 9624 h 9313"/>
                <a:gd name="connsiteX2" fmla="*/ 12418 w 12417"/>
                <a:gd name="connsiteY2" fmla="*/ 9624 h 9313"/>
                <a:gd name="connsiteX3" fmla="*/ 12418 w 12417"/>
                <a:gd name="connsiteY3" fmla="*/ 5278 h 9313"/>
                <a:gd name="connsiteX4" fmla="*/ 0 w 12417"/>
                <a:gd name="connsiteY4" fmla="*/ 0 h 9313"/>
                <a:gd name="connsiteX5" fmla="*/ 0 w 12417"/>
                <a:gd name="connsiteY5" fmla="*/ 5278 h 9313"/>
                <a:gd name="connsiteX6" fmla="*/ 0 w 12417"/>
                <a:gd name="connsiteY6" fmla="*/ 7451 h 9313"/>
                <a:gd name="connsiteX7" fmla="*/ 1863 w 12417"/>
                <a:gd name="connsiteY7" fmla="*/ 9624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7" h="9313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C5F311C7-79F1-4032-BBEC-61AB0DABC0B6}"/>
                </a:ext>
              </a:extLst>
            </p:cNvPr>
            <p:cNvSpPr/>
            <p:nvPr/>
          </p:nvSpPr>
          <p:spPr>
            <a:xfrm>
              <a:off x="6122554" y="4209183"/>
              <a:ext cx="12418" cy="12418"/>
            </a:xfrm>
            <a:custGeom>
              <a:avLst/>
              <a:gdLst>
                <a:gd name="connsiteX0" fmla="*/ 1242 w 12417"/>
                <a:gd name="connsiteY0" fmla="*/ 4346 h 12417"/>
                <a:gd name="connsiteX1" fmla="*/ 0 w 12417"/>
                <a:gd name="connsiteY1" fmla="*/ 6519 h 12417"/>
                <a:gd name="connsiteX2" fmla="*/ 0 w 12417"/>
                <a:gd name="connsiteY2" fmla="*/ 9624 h 12417"/>
                <a:gd name="connsiteX3" fmla="*/ 0 w 12417"/>
                <a:gd name="connsiteY3" fmla="*/ 14901 h 12417"/>
                <a:gd name="connsiteX4" fmla="*/ 3104 w 12417"/>
                <a:gd name="connsiteY4" fmla="*/ 14901 h 12417"/>
                <a:gd name="connsiteX5" fmla="*/ 5278 w 12417"/>
                <a:gd name="connsiteY5" fmla="*/ 14901 h 12417"/>
                <a:gd name="connsiteX6" fmla="*/ 7451 w 12417"/>
                <a:gd name="connsiteY6" fmla="*/ 14901 h 12417"/>
                <a:gd name="connsiteX7" fmla="*/ 8382 w 12417"/>
                <a:gd name="connsiteY7" fmla="*/ 13970 h 12417"/>
                <a:gd name="connsiteX8" fmla="*/ 10555 w 12417"/>
                <a:gd name="connsiteY8" fmla="*/ 11797 h 12417"/>
                <a:gd name="connsiteX9" fmla="*/ 14591 w 12417"/>
                <a:gd name="connsiteY9" fmla="*/ 11797 h 12417"/>
                <a:gd name="connsiteX10" fmla="*/ 14591 w 12417"/>
                <a:gd name="connsiteY10" fmla="*/ 4346 h 12417"/>
                <a:gd name="connsiteX11" fmla="*/ 3104 w 12417"/>
                <a:gd name="connsiteY11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12417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4B6059A3-B53C-44A0-8FD3-30828FE78C51}"/>
                </a:ext>
              </a:extLst>
            </p:cNvPr>
            <p:cNvSpPr/>
            <p:nvPr/>
          </p:nvSpPr>
          <p:spPr>
            <a:xfrm>
              <a:off x="4937582" y="4135296"/>
              <a:ext cx="15522" cy="6209"/>
            </a:xfrm>
            <a:custGeom>
              <a:avLst/>
              <a:gdLst>
                <a:gd name="connsiteX0" fmla="*/ 5277 w 15522"/>
                <a:gd name="connsiteY0" fmla="*/ 6209 h 6208"/>
                <a:gd name="connsiteX1" fmla="*/ 7451 w 15522"/>
                <a:gd name="connsiteY1" fmla="*/ 6209 h 6208"/>
                <a:gd name="connsiteX2" fmla="*/ 8382 w 15522"/>
                <a:gd name="connsiteY2" fmla="*/ 6209 h 6208"/>
                <a:gd name="connsiteX3" fmla="*/ 12418 w 15522"/>
                <a:gd name="connsiteY3" fmla="*/ 4036 h 6208"/>
                <a:gd name="connsiteX4" fmla="*/ 15522 w 15522"/>
                <a:gd name="connsiteY4" fmla="*/ 4036 h 6208"/>
                <a:gd name="connsiteX5" fmla="*/ 15522 w 15522"/>
                <a:gd name="connsiteY5" fmla="*/ 0 h 6208"/>
                <a:gd name="connsiteX6" fmla="*/ 0 w 15522"/>
                <a:gd name="connsiteY6" fmla="*/ 0 h 6208"/>
                <a:gd name="connsiteX7" fmla="*/ 3104 w 15522"/>
                <a:gd name="connsiteY7" fmla="*/ 4036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22" h="6208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" name="Freeform: Shape 326">
              <a:extLst>
                <a:ext uri="{FF2B5EF4-FFF2-40B4-BE49-F238E27FC236}">
                  <a16:creationId xmlns:a16="http://schemas.microsoft.com/office/drawing/2014/main" id="{E7445C3C-8271-445B-9AB6-82ED51F9D04B}"/>
                </a:ext>
              </a:extLst>
            </p:cNvPr>
            <p:cNvSpPr/>
            <p:nvPr/>
          </p:nvSpPr>
          <p:spPr>
            <a:xfrm>
              <a:off x="5256410" y="5105129"/>
              <a:ext cx="12418" cy="24836"/>
            </a:xfrm>
            <a:custGeom>
              <a:avLst/>
              <a:gdLst>
                <a:gd name="connsiteX0" fmla="*/ 9313 w 12417"/>
                <a:gd name="connsiteY0" fmla="*/ 22352 h 24835"/>
                <a:gd name="connsiteX1" fmla="*/ 10245 w 12417"/>
                <a:gd name="connsiteY1" fmla="*/ 18006 h 24835"/>
                <a:gd name="connsiteX2" fmla="*/ 10245 w 12417"/>
                <a:gd name="connsiteY2" fmla="*/ 12728 h 24835"/>
                <a:gd name="connsiteX3" fmla="*/ 10245 w 12417"/>
                <a:gd name="connsiteY3" fmla="*/ 7451 h 24835"/>
                <a:gd name="connsiteX4" fmla="*/ 12418 w 12417"/>
                <a:gd name="connsiteY4" fmla="*/ 0 h 24835"/>
                <a:gd name="connsiteX5" fmla="*/ 3104 w 12417"/>
                <a:gd name="connsiteY5" fmla="*/ 0 h 24835"/>
                <a:gd name="connsiteX6" fmla="*/ 2173 w 12417"/>
                <a:gd name="connsiteY6" fmla="*/ 5588 h 24835"/>
                <a:gd name="connsiteX7" fmla="*/ 2173 w 12417"/>
                <a:gd name="connsiteY7" fmla="*/ 12728 h 24835"/>
                <a:gd name="connsiteX8" fmla="*/ 0 w 12417"/>
                <a:gd name="connsiteY8" fmla="*/ 20179 h 24835"/>
                <a:gd name="connsiteX9" fmla="*/ 0 w 12417"/>
                <a:gd name="connsiteY9" fmla="*/ 27630 h 24835"/>
                <a:gd name="connsiteX10" fmla="*/ 7140 w 12417"/>
                <a:gd name="connsiteY10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" h="24835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8" name="Freeform: Shape 327">
              <a:extLst>
                <a:ext uri="{FF2B5EF4-FFF2-40B4-BE49-F238E27FC236}">
                  <a16:creationId xmlns:a16="http://schemas.microsoft.com/office/drawing/2014/main" id="{6C0BFED4-AB14-4556-B6A2-019055C4D09E}"/>
                </a:ext>
              </a:extLst>
            </p:cNvPr>
            <p:cNvSpPr/>
            <p:nvPr/>
          </p:nvSpPr>
          <p:spPr>
            <a:xfrm>
              <a:off x="3850401" y="4200801"/>
              <a:ext cx="406684" cy="447042"/>
            </a:xfrm>
            <a:custGeom>
              <a:avLst/>
              <a:gdLst>
                <a:gd name="connsiteX0" fmla="*/ 395818 w 406683"/>
                <a:gd name="connsiteY0" fmla="*/ 287783 h 447041"/>
                <a:gd name="connsiteX1" fmla="*/ 392714 w 406683"/>
                <a:gd name="connsiteY1" fmla="*/ 285610 h 447041"/>
                <a:gd name="connsiteX2" fmla="*/ 387436 w 406683"/>
                <a:gd name="connsiteY2" fmla="*/ 283437 h 447041"/>
                <a:gd name="connsiteX3" fmla="*/ 383401 w 406683"/>
                <a:gd name="connsiteY3" fmla="*/ 282506 h 447041"/>
                <a:gd name="connsiteX4" fmla="*/ 381227 w 406683"/>
                <a:gd name="connsiteY4" fmla="*/ 280333 h 447041"/>
                <a:gd name="connsiteX5" fmla="*/ 381227 w 406683"/>
                <a:gd name="connsiteY5" fmla="*/ 278159 h 447041"/>
                <a:gd name="connsiteX6" fmla="*/ 381227 w 406683"/>
                <a:gd name="connsiteY6" fmla="*/ 275986 h 447041"/>
                <a:gd name="connsiteX7" fmla="*/ 383401 w 406683"/>
                <a:gd name="connsiteY7" fmla="*/ 275055 h 447041"/>
                <a:gd name="connsiteX8" fmla="*/ 381227 w 406683"/>
                <a:gd name="connsiteY8" fmla="*/ 270709 h 447041"/>
                <a:gd name="connsiteX9" fmla="*/ 379986 w 406683"/>
                <a:gd name="connsiteY9" fmla="*/ 268846 h 447041"/>
                <a:gd name="connsiteX10" fmla="*/ 375950 w 406683"/>
                <a:gd name="connsiteY10" fmla="*/ 265431 h 447041"/>
                <a:gd name="connsiteX11" fmla="*/ 372845 w 406683"/>
                <a:gd name="connsiteY11" fmla="*/ 263568 h 447041"/>
                <a:gd name="connsiteX12" fmla="*/ 366636 w 406683"/>
                <a:gd name="connsiteY12" fmla="*/ 261395 h 447041"/>
                <a:gd name="connsiteX13" fmla="*/ 363532 w 406683"/>
                <a:gd name="connsiteY13" fmla="*/ 258291 h 447041"/>
                <a:gd name="connsiteX14" fmla="*/ 359186 w 406683"/>
                <a:gd name="connsiteY14" fmla="*/ 256118 h 447041"/>
                <a:gd name="connsiteX15" fmla="*/ 358254 w 406683"/>
                <a:gd name="connsiteY15" fmla="*/ 253945 h 447041"/>
                <a:gd name="connsiteX16" fmla="*/ 358254 w 406683"/>
                <a:gd name="connsiteY16" fmla="*/ 252703 h 447041"/>
                <a:gd name="connsiteX17" fmla="*/ 356081 w 406683"/>
                <a:gd name="connsiteY17" fmla="*/ 250840 h 447041"/>
                <a:gd name="connsiteX18" fmla="*/ 356081 w 406683"/>
                <a:gd name="connsiteY18" fmla="*/ 248667 h 447041"/>
                <a:gd name="connsiteX19" fmla="*/ 356081 w 406683"/>
                <a:gd name="connsiteY19" fmla="*/ 243389 h 447041"/>
                <a:gd name="connsiteX20" fmla="*/ 341490 w 406683"/>
                <a:gd name="connsiteY20" fmla="*/ 238112 h 447041"/>
                <a:gd name="connsiteX21" fmla="*/ 330004 w 406683"/>
                <a:gd name="connsiteY21" fmla="*/ 228488 h 447041"/>
                <a:gd name="connsiteX22" fmla="*/ 322864 w 406683"/>
                <a:gd name="connsiteY22" fmla="*/ 215760 h 447041"/>
                <a:gd name="connsiteX23" fmla="*/ 325037 w 406683"/>
                <a:gd name="connsiteY23" fmla="*/ 211724 h 447041"/>
                <a:gd name="connsiteX24" fmla="*/ 326899 w 406683"/>
                <a:gd name="connsiteY24" fmla="*/ 206446 h 447041"/>
                <a:gd name="connsiteX25" fmla="*/ 330004 w 406683"/>
                <a:gd name="connsiteY25" fmla="*/ 203032 h 447041"/>
                <a:gd name="connsiteX26" fmla="*/ 336523 w 406683"/>
                <a:gd name="connsiteY26" fmla="*/ 195581 h 447041"/>
                <a:gd name="connsiteX27" fmla="*/ 326899 w 406683"/>
                <a:gd name="connsiteY27" fmla="*/ 184094 h 447041"/>
                <a:gd name="connsiteX28" fmla="*/ 319759 w 406683"/>
                <a:gd name="connsiteY28" fmla="*/ 171366 h 447041"/>
                <a:gd name="connsiteX29" fmla="*/ 310446 w 406683"/>
                <a:gd name="connsiteY29" fmla="*/ 158638 h 447041"/>
                <a:gd name="connsiteX30" fmla="*/ 302995 w 406683"/>
                <a:gd name="connsiteY30" fmla="*/ 147151 h 447041"/>
                <a:gd name="connsiteX31" fmla="*/ 290577 w 406683"/>
                <a:gd name="connsiteY31" fmla="*/ 139701 h 447041"/>
                <a:gd name="connsiteX32" fmla="*/ 275986 w 406683"/>
                <a:gd name="connsiteY32" fmla="*/ 134423 h 447041"/>
                <a:gd name="connsiteX33" fmla="*/ 275986 w 406683"/>
                <a:gd name="connsiteY33" fmla="*/ 121695 h 447041"/>
                <a:gd name="connsiteX34" fmla="*/ 259222 w 406683"/>
                <a:gd name="connsiteY34" fmla="*/ 106793 h 447041"/>
                <a:gd name="connsiteX35" fmla="*/ 244631 w 406683"/>
                <a:gd name="connsiteY35" fmla="*/ 90029 h 447041"/>
                <a:gd name="connsiteX36" fmla="*/ 226936 w 406683"/>
                <a:gd name="connsiteY36" fmla="*/ 77301 h 447041"/>
                <a:gd name="connsiteX37" fmla="*/ 222900 w 406683"/>
                <a:gd name="connsiteY37" fmla="*/ 75128 h 447041"/>
                <a:gd name="connsiteX38" fmla="*/ 219796 w 406683"/>
                <a:gd name="connsiteY38" fmla="*/ 75128 h 447041"/>
                <a:gd name="connsiteX39" fmla="*/ 214518 w 406683"/>
                <a:gd name="connsiteY39" fmla="*/ 75128 h 447041"/>
                <a:gd name="connsiteX40" fmla="*/ 209240 w 406683"/>
                <a:gd name="connsiteY40" fmla="*/ 75128 h 447041"/>
                <a:gd name="connsiteX41" fmla="*/ 203032 w 406683"/>
                <a:gd name="connsiteY41" fmla="*/ 75128 h 447041"/>
                <a:gd name="connsiteX42" fmla="*/ 199927 w 406683"/>
                <a:gd name="connsiteY42" fmla="*/ 72955 h 447041"/>
                <a:gd name="connsiteX43" fmla="*/ 192787 w 406683"/>
                <a:gd name="connsiteY43" fmla="*/ 64573 h 447041"/>
                <a:gd name="connsiteX44" fmla="*/ 187509 w 406683"/>
                <a:gd name="connsiteY44" fmla="*/ 50913 h 447041"/>
                <a:gd name="connsiteX45" fmla="*/ 180059 w 406683"/>
                <a:gd name="connsiteY45" fmla="*/ 36012 h 447041"/>
                <a:gd name="connsiteX46" fmla="*/ 172918 w 406683"/>
                <a:gd name="connsiteY46" fmla="*/ 23283 h 447041"/>
                <a:gd name="connsiteX47" fmla="*/ 166709 w 406683"/>
                <a:gd name="connsiteY47" fmla="*/ 22352 h 447041"/>
                <a:gd name="connsiteX48" fmla="*/ 161432 w 406683"/>
                <a:gd name="connsiteY48" fmla="*/ 20179 h 447041"/>
                <a:gd name="connsiteX49" fmla="*/ 156154 w 406683"/>
                <a:gd name="connsiteY49" fmla="*/ 18006 h 447041"/>
                <a:gd name="connsiteX50" fmla="*/ 152118 w 406683"/>
                <a:gd name="connsiteY50" fmla="*/ 15833 h 447041"/>
                <a:gd name="connsiteX51" fmla="*/ 146841 w 406683"/>
                <a:gd name="connsiteY51" fmla="*/ 12728 h 447041"/>
                <a:gd name="connsiteX52" fmla="*/ 141563 w 406683"/>
                <a:gd name="connsiteY52" fmla="*/ 12728 h 447041"/>
                <a:gd name="connsiteX53" fmla="*/ 137527 w 406683"/>
                <a:gd name="connsiteY53" fmla="*/ 14901 h 447041"/>
                <a:gd name="connsiteX54" fmla="*/ 136596 w 406683"/>
                <a:gd name="connsiteY54" fmla="*/ 14901 h 447041"/>
                <a:gd name="connsiteX55" fmla="*/ 132250 w 406683"/>
                <a:gd name="connsiteY55" fmla="*/ 15833 h 447041"/>
                <a:gd name="connsiteX56" fmla="*/ 136596 w 406683"/>
                <a:gd name="connsiteY56" fmla="*/ 28561 h 447041"/>
                <a:gd name="connsiteX57" fmla="*/ 139701 w 406683"/>
                <a:gd name="connsiteY57" fmla="*/ 38185 h 447041"/>
                <a:gd name="connsiteX58" fmla="*/ 141563 w 406683"/>
                <a:gd name="connsiteY58" fmla="*/ 49671 h 447041"/>
                <a:gd name="connsiteX59" fmla="*/ 143736 w 406683"/>
                <a:gd name="connsiteY59" fmla="*/ 65504 h 447041"/>
                <a:gd name="connsiteX60" fmla="*/ 154291 w 406683"/>
                <a:gd name="connsiteY60" fmla="*/ 62400 h 447041"/>
                <a:gd name="connsiteX61" fmla="*/ 161432 w 406683"/>
                <a:gd name="connsiteY61" fmla="*/ 57122 h 447041"/>
                <a:gd name="connsiteX62" fmla="*/ 166709 w 406683"/>
                <a:gd name="connsiteY62" fmla="*/ 52776 h 447041"/>
                <a:gd name="connsiteX63" fmla="*/ 176023 w 406683"/>
                <a:gd name="connsiteY63" fmla="*/ 49671 h 447041"/>
                <a:gd name="connsiteX64" fmla="*/ 176023 w 406683"/>
                <a:gd name="connsiteY64" fmla="*/ 52776 h 447041"/>
                <a:gd name="connsiteX65" fmla="*/ 180059 w 406683"/>
                <a:gd name="connsiteY65" fmla="*/ 52776 h 447041"/>
                <a:gd name="connsiteX66" fmla="*/ 176023 w 406683"/>
                <a:gd name="connsiteY66" fmla="*/ 54949 h 447041"/>
                <a:gd name="connsiteX67" fmla="*/ 172918 w 406683"/>
                <a:gd name="connsiteY67" fmla="*/ 58053 h 447041"/>
                <a:gd name="connsiteX68" fmla="*/ 166709 w 406683"/>
                <a:gd name="connsiteY68" fmla="*/ 60226 h 447041"/>
                <a:gd name="connsiteX69" fmla="*/ 163605 w 406683"/>
                <a:gd name="connsiteY69" fmla="*/ 62400 h 447041"/>
                <a:gd name="connsiteX70" fmla="*/ 159259 w 406683"/>
                <a:gd name="connsiteY70" fmla="*/ 65504 h 447041"/>
                <a:gd name="connsiteX71" fmla="*/ 158327 w 406683"/>
                <a:gd name="connsiteY71" fmla="*/ 69850 h 447041"/>
                <a:gd name="connsiteX72" fmla="*/ 156154 w 406683"/>
                <a:gd name="connsiteY72" fmla="*/ 75128 h 447041"/>
                <a:gd name="connsiteX73" fmla="*/ 154291 w 406683"/>
                <a:gd name="connsiteY73" fmla="*/ 80405 h 447041"/>
                <a:gd name="connsiteX74" fmla="*/ 152118 w 406683"/>
                <a:gd name="connsiteY74" fmla="*/ 84752 h 447041"/>
                <a:gd name="connsiteX75" fmla="*/ 150877 w 406683"/>
                <a:gd name="connsiteY75" fmla="*/ 86614 h 447041"/>
                <a:gd name="connsiteX76" fmla="*/ 149014 w 406683"/>
                <a:gd name="connsiteY76" fmla="*/ 87856 h 447041"/>
                <a:gd name="connsiteX77" fmla="*/ 146841 w 406683"/>
                <a:gd name="connsiteY77" fmla="*/ 87856 h 447041"/>
                <a:gd name="connsiteX78" fmla="*/ 143736 w 406683"/>
                <a:gd name="connsiteY78" fmla="*/ 90029 h 447041"/>
                <a:gd name="connsiteX79" fmla="*/ 143736 w 406683"/>
                <a:gd name="connsiteY79" fmla="*/ 82579 h 447041"/>
                <a:gd name="connsiteX80" fmla="*/ 141563 w 406683"/>
                <a:gd name="connsiteY80" fmla="*/ 69850 h 447041"/>
                <a:gd name="connsiteX81" fmla="*/ 139701 w 406683"/>
                <a:gd name="connsiteY81" fmla="*/ 58053 h 447041"/>
                <a:gd name="connsiteX82" fmla="*/ 139701 w 406683"/>
                <a:gd name="connsiteY82" fmla="*/ 52776 h 447041"/>
                <a:gd name="connsiteX83" fmla="*/ 126972 w 406683"/>
                <a:gd name="connsiteY83" fmla="*/ 49671 h 447041"/>
                <a:gd name="connsiteX84" fmla="*/ 119832 w 406683"/>
                <a:gd name="connsiteY84" fmla="*/ 38185 h 447041"/>
                <a:gd name="connsiteX85" fmla="*/ 112381 w 406683"/>
                <a:gd name="connsiteY85" fmla="*/ 25457 h 447041"/>
                <a:gd name="connsiteX86" fmla="*/ 107414 w 406683"/>
                <a:gd name="connsiteY86" fmla="*/ 12728 h 447041"/>
                <a:gd name="connsiteX87" fmla="*/ 80095 w 406683"/>
                <a:gd name="connsiteY87" fmla="*/ 12728 h 447041"/>
                <a:gd name="connsiteX88" fmla="*/ 80095 w 406683"/>
                <a:gd name="connsiteY88" fmla="*/ 57122 h 447041"/>
                <a:gd name="connsiteX89" fmla="*/ 73886 w 406683"/>
                <a:gd name="connsiteY89" fmla="*/ 57122 h 447041"/>
                <a:gd name="connsiteX90" fmla="*/ 70782 w 406683"/>
                <a:gd name="connsiteY90" fmla="*/ 54949 h 447041"/>
                <a:gd name="connsiteX91" fmla="*/ 66746 w 406683"/>
                <a:gd name="connsiteY91" fmla="*/ 54949 h 447041"/>
                <a:gd name="connsiteX92" fmla="*/ 63641 w 406683"/>
                <a:gd name="connsiteY92" fmla="*/ 52776 h 447041"/>
                <a:gd name="connsiteX93" fmla="*/ 56191 w 406683"/>
                <a:gd name="connsiteY93" fmla="*/ 38185 h 447041"/>
                <a:gd name="connsiteX94" fmla="*/ 54328 w 406683"/>
                <a:gd name="connsiteY94" fmla="*/ 22352 h 447041"/>
                <a:gd name="connsiteX95" fmla="*/ 56191 w 406683"/>
                <a:gd name="connsiteY95" fmla="*/ 3104 h 447041"/>
                <a:gd name="connsiteX96" fmla="*/ 52155 w 406683"/>
                <a:gd name="connsiteY96" fmla="*/ 3104 h 447041"/>
                <a:gd name="connsiteX97" fmla="*/ 52155 w 406683"/>
                <a:gd name="connsiteY97" fmla="*/ 0 h 447041"/>
                <a:gd name="connsiteX98" fmla="*/ 22973 w 406683"/>
                <a:gd name="connsiteY98" fmla="*/ 3104 h 447041"/>
                <a:gd name="connsiteX99" fmla="*/ 19869 w 406683"/>
                <a:gd name="connsiteY99" fmla="*/ 28561 h 447041"/>
                <a:gd name="connsiteX100" fmla="*/ 16764 w 406683"/>
                <a:gd name="connsiteY100" fmla="*/ 54949 h 447041"/>
                <a:gd name="connsiteX101" fmla="*/ 9313 w 406683"/>
                <a:gd name="connsiteY101" fmla="*/ 79474 h 447041"/>
                <a:gd name="connsiteX102" fmla="*/ 0 w 406683"/>
                <a:gd name="connsiteY102" fmla="*/ 97480 h 447041"/>
                <a:gd name="connsiteX103" fmla="*/ 3104 w 406683"/>
                <a:gd name="connsiteY103" fmla="*/ 104620 h 447041"/>
                <a:gd name="connsiteX104" fmla="*/ 7451 w 406683"/>
                <a:gd name="connsiteY104" fmla="*/ 109898 h 447041"/>
                <a:gd name="connsiteX105" fmla="*/ 12418 w 406683"/>
                <a:gd name="connsiteY105" fmla="*/ 114244 h 447041"/>
                <a:gd name="connsiteX106" fmla="*/ 19869 w 406683"/>
                <a:gd name="connsiteY106" fmla="*/ 116417 h 447041"/>
                <a:gd name="connsiteX107" fmla="*/ 27009 w 406683"/>
                <a:gd name="connsiteY107" fmla="*/ 117349 h 447041"/>
                <a:gd name="connsiteX108" fmla="*/ 27009 w 406683"/>
                <a:gd name="connsiteY108" fmla="*/ 121695 h 447041"/>
                <a:gd name="connsiteX109" fmla="*/ 27009 w 406683"/>
                <a:gd name="connsiteY109" fmla="*/ 123868 h 447041"/>
                <a:gd name="connsiteX110" fmla="*/ 25146 w 406683"/>
                <a:gd name="connsiteY110" fmla="*/ 123868 h 447041"/>
                <a:gd name="connsiteX111" fmla="*/ 25146 w 406683"/>
                <a:gd name="connsiteY111" fmla="*/ 124799 h 447041"/>
                <a:gd name="connsiteX112" fmla="*/ 22973 w 406683"/>
                <a:gd name="connsiteY112" fmla="*/ 126972 h 447041"/>
                <a:gd name="connsiteX113" fmla="*/ 30113 w 406683"/>
                <a:gd name="connsiteY113" fmla="*/ 141874 h 447041"/>
                <a:gd name="connsiteX114" fmla="*/ 41600 w 406683"/>
                <a:gd name="connsiteY114" fmla="*/ 151187 h 447041"/>
                <a:gd name="connsiteX115" fmla="*/ 56191 w 406683"/>
                <a:gd name="connsiteY115" fmla="*/ 156465 h 447041"/>
                <a:gd name="connsiteX116" fmla="*/ 72955 w 406683"/>
                <a:gd name="connsiteY116" fmla="*/ 161742 h 447041"/>
                <a:gd name="connsiteX117" fmla="*/ 90650 w 406683"/>
                <a:gd name="connsiteY117" fmla="*/ 166089 h 447041"/>
                <a:gd name="connsiteX118" fmla="*/ 107414 w 406683"/>
                <a:gd name="connsiteY118" fmla="*/ 171366 h 447041"/>
                <a:gd name="connsiteX119" fmla="*/ 119832 w 406683"/>
                <a:gd name="connsiteY119" fmla="*/ 178817 h 447041"/>
                <a:gd name="connsiteX120" fmla="*/ 132250 w 406683"/>
                <a:gd name="connsiteY120" fmla="*/ 174471 h 447041"/>
                <a:gd name="connsiteX121" fmla="*/ 139701 w 406683"/>
                <a:gd name="connsiteY121" fmla="*/ 169193 h 447041"/>
                <a:gd name="connsiteX122" fmla="*/ 144668 w 406683"/>
                <a:gd name="connsiteY122" fmla="*/ 163915 h 447041"/>
                <a:gd name="connsiteX123" fmla="*/ 150877 w 406683"/>
                <a:gd name="connsiteY123" fmla="*/ 158638 h 447041"/>
                <a:gd name="connsiteX124" fmla="*/ 159259 w 406683"/>
                <a:gd name="connsiteY124" fmla="*/ 154602 h 447041"/>
                <a:gd name="connsiteX125" fmla="*/ 168882 w 406683"/>
                <a:gd name="connsiteY125" fmla="*/ 156465 h 447041"/>
                <a:gd name="connsiteX126" fmla="*/ 178196 w 406683"/>
                <a:gd name="connsiteY126" fmla="*/ 163915 h 447041"/>
                <a:gd name="connsiteX127" fmla="*/ 188441 w 406683"/>
                <a:gd name="connsiteY127" fmla="*/ 171366 h 447041"/>
                <a:gd name="connsiteX128" fmla="*/ 203032 w 406683"/>
                <a:gd name="connsiteY128" fmla="*/ 174471 h 447041"/>
                <a:gd name="connsiteX129" fmla="*/ 212345 w 406683"/>
                <a:gd name="connsiteY129" fmla="*/ 218864 h 447041"/>
                <a:gd name="connsiteX130" fmla="*/ 219796 w 406683"/>
                <a:gd name="connsiteY130" fmla="*/ 228488 h 447041"/>
                <a:gd name="connsiteX131" fmla="*/ 230040 w 406683"/>
                <a:gd name="connsiteY131" fmla="*/ 235939 h 447041"/>
                <a:gd name="connsiteX132" fmla="*/ 239664 w 406683"/>
                <a:gd name="connsiteY132" fmla="*/ 243389 h 447041"/>
                <a:gd name="connsiteX133" fmla="*/ 246804 w 406683"/>
                <a:gd name="connsiteY133" fmla="*/ 256118 h 447041"/>
                <a:gd name="connsiteX134" fmla="*/ 248977 w 406683"/>
                <a:gd name="connsiteY134" fmla="*/ 265431 h 447041"/>
                <a:gd name="connsiteX135" fmla="*/ 246804 w 406683"/>
                <a:gd name="connsiteY135" fmla="*/ 278159 h 447041"/>
                <a:gd name="connsiteX136" fmla="*/ 243700 w 406683"/>
                <a:gd name="connsiteY136" fmla="*/ 295234 h 447041"/>
                <a:gd name="connsiteX137" fmla="*/ 237491 w 406683"/>
                <a:gd name="connsiteY137" fmla="*/ 311998 h 447041"/>
                <a:gd name="connsiteX138" fmla="*/ 232213 w 406683"/>
                <a:gd name="connsiteY138" fmla="*/ 326899 h 447041"/>
                <a:gd name="connsiteX139" fmla="*/ 226936 w 406683"/>
                <a:gd name="connsiteY139" fmla="*/ 337455 h 447041"/>
                <a:gd name="connsiteX140" fmla="*/ 209240 w 406683"/>
                <a:gd name="connsiteY140" fmla="*/ 342732 h 447041"/>
                <a:gd name="connsiteX141" fmla="*/ 188441 w 406683"/>
                <a:gd name="connsiteY141" fmla="*/ 348010 h 447041"/>
                <a:gd name="connsiteX142" fmla="*/ 172918 w 406683"/>
                <a:gd name="connsiteY142" fmla="*/ 354529 h 447041"/>
                <a:gd name="connsiteX143" fmla="*/ 172918 w 406683"/>
                <a:gd name="connsiteY143" fmla="*/ 361669 h 447041"/>
                <a:gd name="connsiteX144" fmla="*/ 172918 w 406683"/>
                <a:gd name="connsiteY144" fmla="*/ 367257 h 447041"/>
                <a:gd name="connsiteX145" fmla="*/ 173850 w 406683"/>
                <a:gd name="connsiteY145" fmla="*/ 372535 h 447041"/>
                <a:gd name="connsiteX146" fmla="*/ 176023 w 406683"/>
                <a:gd name="connsiteY146" fmla="*/ 377813 h 447041"/>
                <a:gd name="connsiteX147" fmla="*/ 197754 w 406683"/>
                <a:gd name="connsiteY147" fmla="*/ 376571 h 447041"/>
                <a:gd name="connsiteX148" fmla="*/ 216691 w 406683"/>
                <a:gd name="connsiteY148" fmla="*/ 370362 h 447041"/>
                <a:gd name="connsiteX149" fmla="*/ 232213 w 406683"/>
                <a:gd name="connsiteY149" fmla="*/ 361669 h 447041"/>
                <a:gd name="connsiteX150" fmla="*/ 243700 w 406683"/>
                <a:gd name="connsiteY150" fmla="*/ 372535 h 447041"/>
                <a:gd name="connsiteX151" fmla="*/ 254255 w 406683"/>
                <a:gd name="connsiteY151" fmla="*/ 387126 h 447041"/>
                <a:gd name="connsiteX152" fmla="*/ 261395 w 406683"/>
                <a:gd name="connsiteY152" fmla="*/ 402027 h 447041"/>
                <a:gd name="connsiteX153" fmla="*/ 268846 w 406683"/>
                <a:gd name="connsiteY153" fmla="*/ 418791 h 447041"/>
                <a:gd name="connsiteX154" fmla="*/ 280022 w 406683"/>
                <a:gd name="connsiteY154" fmla="*/ 429657 h 447041"/>
                <a:gd name="connsiteX155" fmla="*/ 292750 w 406683"/>
                <a:gd name="connsiteY155" fmla="*/ 436797 h 447041"/>
                <a:gd name="connsiteX156" fmla="*/ 310446 w 406683"/>
                <a:gd name="connsiteY156" fmla="*/ 441143 h 447041"/>
                <a:gd name="connsiteX157" fmla="*/ 326899 w 406683"/>
                <a:gd name="connsiteY157" fmla="*/ 444248 h 447041"/>
                <a:gd name="connsiteX158" fmla="*/ 339628 w 406683"/>
                <a:gd name="connsiteY158" fmla="*/ 449526 h 447041"/>
                <a:gd name="connsiteX159" fmla="*/ 343663 w 406683"/>
                <a:gd name="connsiteY159" fmla="*/ 449526 h 447041"/>
                <a:gd name="connsiteX160" fmla="*/ 336523 w 406683"/>
                <a:gd name="connsiteY160" fmla="*/ 433693 h 447041"/>
                <a:gd name="connsiteX161" fmla="*/ 326899 w 406683"/>
                <a:gd name="connsiteY161" fmla="*/ 420964 h 447041"/>
                <a:gd name="connsiteX162" fmla="*/ 316655 w 406683"/>
                <a:gd name="connsiteY162" fmla="*/ 406374 h 447041"/>
                <a:gd name="connsiteX163" fmla="*/ 319759 w 406683"/>
                <a:gd name="connsiteY163" fmla="*/ 406374 h 447041"/>
                <a:gd name="connsiteX164" fmla="*/ 322864 w 406683"/>
                <a:gd name="connsiteY164" fmla="*/ 407305 h 447041"/>
                <a:gd name="connsiteX165" fmla="*/ 330004 w 406683"/>
                <a:gd name="connsiteY165" fmla="*/ 411651 h 447041"/>
                <a:gd name="connsiteX166" fmla="*/ 339628 w 406683"/>
                <a:gd name="connsiteY166" fmla="*/ 416929 h 447041"/>
                <a:gd name="connsiteX167" fmla="*/ 348941 w 406683"/>
                <a:gd name="connsiteY167" fmla="*/ 422206 h 447041"/>
                <a:gd name="connsiteX168" fmla="*/ 356081 w 406683"/>
                <a:gd name="connsiteY168" fmla="*/ 426242 h 447041"/>
                <a:gd name="connsiteX169" fmla="*/ 359186 w 406683"/>
                <a:gd name="connsiteY169" fmla="*/ 424379 h 447041"/>
                <a:gd name="connsiteX170" fmla="*/ 361359 w 406683"/>
                <a:gd name="connsiteY170" fmla="*/ 422206 h 447041"/>
                <a:gd name="connsiteX171" fmla="*/ 363532 w 406683"/>
                <a:gd name="connsiteY171" fmla="*/ 420964 h 447041"/>
                <a:gd name="connsiteX172" fmla="*/ 363532 w 406683"/>
                <a:gd name="connsiteY172" fmla="*/ 418791 h 447041"/>
                <a:gd name="connsiteX173" fmla="*/ 365395 w 406683"/>
                <a:gd name="connsiteY173" fmla="*/ 416929 h 447041"/>
                <a:gd name="connsiteX174" fmla="*/ 366636 w 406683"/>
                <a:gd name="connsiteY174" fmla="*/ 414756 h 447041"/>
                <a:gd name="connsiteX175" fmla="*/ 365395 w 406683"/>
                <a:gd name="connsiteY175" fmla="*/ 394577 h 447041"/>
                <a:gd name="connsiteX176" fmla="*/ 359186 w 406683"/>
                <a:gd name="connsiteY176" fmla="*/ 379675 h 447041"/>
                <a:gd name="connsiteX177" fmla="*/ 352045 w 406683"/>
                <a:gd name="connsiteY177" fmla="*/ 365084 h 447041"/>
                <a:gd name="connsiteX178" fmla="*/ 339628 w 406683"/>
                <a:gd name="connsiteY178" fmla="*/ 365084 h 447041"/>
                <a:gd name="connsiteX179" fmla="*/ 332177 w 406683"/>
                <a:gd name="connsiteY179" fmla="*/ 333108 h 447041"/>
                <a:gd name="connsiteX180" fmla="*/ 322864 w 406683"/>
                <a:gd name="connsiteY180" fmla="*/ 304547 h 447041"/>
                <a:gd name="connsiteX181" fmla="*/ 329073 w 406683"/>
                <a:gd name="connsiteY181" fmla="*/ 302685 h 447041"/>
                <a:gd name="connsiteX182" fmla="*/ 334350 w 406683"/>
                <a:gd name="connsiteY182" fmla="*/ 302685 h 447041"/>
                <a:gd name="connsiteX183" fmla="*/ 339628 w 406683"/>
                <a:gd name="connsiteY183" fmla="*/ 300512 h 447041"/>
                <a:gd name="connsiteX184" fmla="*/ 346768 w 406683"/>
                <a:gd name="connsiteY184" fmla="*/ 300512 h 447041"/>
                <a:gd name="connsiteX185" fmla="*/ 352045 w 406683"/>
                <a:gd name="connsiteY185" fmla="*/ 313240 h 447041"/>
                <a:gd name="connsiteX186" fmla="*/ 359186 w 406683"/>
                <a:gd name="connsiteY186" fmla="*/ 322553 h 447041"/>
                <a:gd name="connsiteX187" fmla="*/ 368810 w 406683"/>
                <a:gd name="connsiteY187" fmla="*/ 332177 h 447041"/>
                <a:gd name="connsiteX188" fmla="*/ 375950 w 406683"/>
                <a:gd name="connsiteY188" fmla="*/ 340559 h 447041"/>
                <a:gd name="connsiteX189" fmla="*/ 383401 w 406683"/>
                <a:gd name="connsiteY189" fmla="*/ 340559 h 447041"/>
                <a:gd name="connsiteX190" fmla="*/ 388368 w 406683"/>
                <a:gd name="connsiteY190" fmla="*/ 339628 h 447041"/>
                <a:gd name="connsiteX191" fmla="*/ 394577 w 406683"/>
                <a:gd name="connsiteY191" fmla="*/ 339628 h 447041"/>
                <a:gd name="connsiteX192" fmla="*/ 399854 w 406683"/>
                <a:gd name="connsiteY192" fmla="*/ 337455 h 447041"/>
                <a:gd name="connsiteX193" fmla="*/ 407305 w 406683"/>
                <a:gd name="connsiteY193" fmla="*/ 287783 h 447041"/>
                <a:gd name="connsiteX194" fmla="*/ 402027 w 406683"/>
                <a:gd name="connsiteY194" fmla="*/ 287783 h 44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406683" h="447041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id="{F1FD41A9-65DD-4133-8330-065F6E77E7E0}"/>
                </a:ext>
              </a:extLst>
            </p:cNvPr>
            <p:cNvSpPr/>
            <p:nvPr/>
          </p:nvSpPr>
          <p:spPr>
            <a:xfrm>
              <a:off x="5463788" y="5234275"/>
              <a:ext cx="43462" cy="15522"/>
            </a:xfrm>
            <a:custGeom>
              <a:avLst/>
              <a:gdLst>
                <a:gd name="connsiteX0" fmla="*/ 24836 w 43462"/>
                <a:gd name="connsiteY0" fmla="*/ 7451 h 15522"/>
                <a:gd name="connsiteX1" fmla="*/ 14591 w 43462"/>
                <a:gd name="connsiteY1" fmla="*/ 3415 h 15522"/>
                <a:gd name="connsiteX2" fmla="*/ 4967 w 43462"/>
                <a:gd name="connsiteY2" fmla="*/ 0 h 15522"/>
                <a:gd name="connsiteX3" fmla="*/ 3104 w 43462"/>
                <a:gd name="connsiteY3" fmla="*/ 3415 h 15522"/>
                <a:gd name="connsiteX4" fmla="*/ 3104 w 43462"/>
                <a:gd name="connsiteY4" fmla="*/ 5278 h 15522"/>
                <a:gd name="connsiteX5" fmla="*/ 1863 w 43462"/>
                <a:gd name="connsiteY5" fmla="*/ 7451 h 15522"/>
                <a:gd name="connsiteX6" fmla="*/ 0 w 43462"/>
                <a:gd name="connsiteY6" fmla="*/ 8692 h 15522"/>
                <a:gd name="connsiteX7" fmla="*/ 0 w 43462"/>
                <a:gd name="connsiteY7" fmla="*/ 12728 h 15522"/>
                <a:gd name="connsiteX8" fmla="*/ 7140 w 43462"/>
                <a:gd name="connsiteY8" fmla="*/ 12728 h 15522"/>
                <a:gd name="connsiteX9" fmla="*/ 10245 w 43462"/>
                <a:gd name="connsiteY9" fmla="*/ 14901 h 15522"/>
                <a:gd name="connsiteX10" fmla="*/ 12418 w 43462"/>
                <a:gd name="connsiteY10" fmla="*/ 14901 h 15522"/>
                <a:gd name="connsiteX11" fmla="*/ 15522 w 43462"/>
                <a:gd name="connsiteY11" fmla="*/ 15833 h 15522"/>
                <a:gd name="connsiteX12" fmla="*/ 44704 w 43462"/>
                <a:gd name="connsiteY12" fmla="*/ 15833 h 15522"/>
                <a:gd name="connsiteX13" fmla="*/ 37253 w 43462"/>
                <a:gd name="connsiteY13" fmla="*/ 1055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62" h="15522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" name="Freeform: Shape 329">
              <a:extLst>
                <a:ext uri="{FF2B5EF4-FFF2-40B4-BE49-F238E27FC236}">
                  <a16:creationId xmlns:a16="http://schemas.microsoft.com/office/drawing/2014/main" id="{1EB5C5E9-5FDC-4F90-895B-005F70FA9E32}"/>
                </a:ext>
              </a:extLst>
            </p:cNvPr>
            <p:cNvSpPr/>
            <p:nvPr/>
          </p:nvSpPr>
          <p:spPr>
            <a:xfrm>
              <a:off x="5144029" y="5162562"/>
              <a:ext cx="24836" cy="9313"/>
            </a:xfrm>
            <a:custGeom>
              <a:avLst/>
              <a:gdLst>
                <a:gd name="connsiteX0" fmla="*/ 4967 w 24835"/>
                <a:gd name="connsiteY0" fmla="*/ 10555 h 9313"/>
                <a:gd name="connsiteX1" fmla="*/ 10245 w 24835"/>
                <a:gd name="connsiteY1" fmla="*/ 10555 h 9313"/>
                <a:gd name="connsiteX2" fmla="*/ 14280 w 24835"/>
                <a:gd name="connsiteY2" fmla="*/ 8382 h 9313"/>
                <a:gd name="connsiteX3" fmla="*/ 17695 w 24835"/>
                <a:gd name="connsiteY3" fmla="*/ 7140 h 9313"/>
                <a:gd name="connsiteX4" fmla="*/ 19558 w 24835"/>
                <a:gd name="connsiteY4" fmla="*/ 5278 h 9313"/>
                <a:gd name="connsiteX5" fmla="*/ 24836 w 24835"/>
                <a:gd name="connsiteY5" fmla="*/ 3104 h 9313"/>
                <a:gd name="connsiteX6" fmla="*/ 24836 w 24835"/>
                <a:gd name="connsiteY6" fmla="*/ 0 h 9313"/>
                <a:gd name="connsiteX7" fmla="*/ 0 w 24835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5" h="9313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1" name="Freeform: Shape 330">
              <a:extLst>
                <a:ext uri="{FF2B5EF4-FFF2-40B4-BE49-F238E27FC236}">
                  <a16:creationId xmlns:a16="http://schemas.microsoft.com/office/drawing/2014/main" id="{B769CB7C-C6CA-4456-BC31-FCA77D3E9646}"/>
                </a:ext>
              </a:extLst>
            </p:cNvPr>
            <p:cNvSpPr/>
            <p:nvPr/>
          </p:nvSpPr>
          <p:spPr>
            <a:xfrm>
              <a:off x="5247097" y="5141141"/>
              <a:ext cx="24836" cy="40358"/>
            </a:xfrm>
            <a:custGeom>
              <a:avLst/>
              <a:gdLst>
                <a:gd name="connsiteX0" fmla="*/ 21731 w 24835"/>
                <a:gd name="connsiteY0" fmla="*/ 0 h 40357"/>
                <a:gd name="connsiteX1" fmla="*/ 14591 w 24835"/>
                <a:gd name="connsiteY1" fmla="*/ 0 h 40357"/>
                <a:gd name="connsiteX2" fmla="*/ 9313 w 24835"/>
                <a:gd name="connsiteY2" fmla="*/ 0 h 40357"/>
                <a:gd name="connsiteX3" fmla="*/ 4967 w 24835"/>
                <a:gd name="connsiteY3" fmla="*/ 2173 h 40357"/>
                <a:gd name="connsiteX4" fmla="*/ 1863 w 24835"/>
                <a:gd name="connsiteY4" fmla="*/ 4346 h 40357"/>
                <a:gd name="connsiteX5" fmla="*/ 0 w 24835"/>
                <a:gd name="connsiteY5" fmla="*/ 11797 h 40357"/>
                <a:gd name="connsiteX6" fmla="*/ 0 w 24835"/>
                <a:gd name="connsiteY6" fmla="*/ 26698 h 40357"/>
                <a:gd name="connsiteX7" fmla="*/ 1863 w 24835"/>
                <a:gd name="connsiteY7" fmla="*/ 41289 h 40357"/>
                <a:gd name="connsiteX8" fmla="*/ 7140 w 24835"/>
                <a:gd name="connsiteY8" fmla="*/ 39116 h 40357"/>
                <a:gd name="connsiteX9" fmla="*/ 11487 w 24835"/>
                <a:gd name="connsiteY9" fmla="*/ 39116 h 40357"/>
                <a:gd name="connsiteX10" fmla="*/ 14591 w 24835"/>
                <a:gd name="connsiteY10" fmla="*/ 39116 h 40357"/>
                <a:gd name="connsiteX11" fmla="*/ 16454 w 24835"/>
                <a:gd name="connsiteY11" fmla="*/ 37253 h 40357"/>
                <a:gd name="connsiteX12" fmla="*/ 26078 w 24835"/>
                <a:gd name="connsiteY12" fmla="*/ 37253 h 40357"/>
                <a:gd name="connsiteX13" fmla="*/ 23904 w 24835"/>
                <a:gd name="connsiteY13" fmla="*/ 17075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35" h="40357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2" name="Freeform: Shape 331">
              <a:extLst>
                <a:ext uri="{FF2B5EF4-FFF2-40B4-BE49-F238E27FC236}">
                  <a16:creationId xmlns:a16="http://schemas.microsoft.com/office/drawing/2014/main" id="{EA554BD6-BF06-47CA-A049-8C4A8E33C167}"/>
                </a:ext>
              </a:extLst>
            </p:cNvPr>
            <p:cNvSpPr/>
            <p:nvPr/>
          </p:nvSpPr>
          <p:spPr>
            <a:xfrm>
              <a:off x="5592933" y="5239552"/>
              <a:ext cx="34149" cy="21731"/>
            </a:xfrm>
            <a:custGeom>
              <a:avLst/>
              <a:gdLst>
                <a:gd name="connsiteX0" fmla="*/ 21731 w 34149"/>
                <a:gd name="connsiteY0" fmla="*/ 3415 h 21731"/>
                <a:gd name="connsiteX1" fmla="*/ 14591 w 34149"/>
                <a:gd name="connsiteY1" fmla="*/ 5278 h 21731"/>
                <a:gd name="connsiteX2" fmla="*/ 7140 w 34149"/>
                <a:gd name="connsiteY2" fmla="*/ 9624 h 21731"/>
                <a:gd name="connsiteX3" fmla="*/ 0 w 34149"/>
                <a:gd name="connsiteY3" fmla="*/ 10555 h 21731"/>
                <a:gd name="connsiteX4" fmla="*/ 3104 w 34149"/>
                <a:gd name="connsiteY4" fmla="*/ 24525 h 21731"/>
                <a:gd name="connsiteX5" fmla="*/ 7140 w 34149"/>
                <a:gd name="connsiteY5" fmla="*/ 22352 h 21731"/>
                <a:gd name="connsiteX6" fmla="*/ 10245 w 34149"/>
                <a:gd name="connsiteY6" fmla="*/ 22352 h 21731"/>
                <a:gd name="connsiteX7" fmla="*/ 12418 w 34149"/>
                <a:gd name="connsiteY7" fmla="*/ 22352 h 21731"/>
                <a:gd name="connsiteX8" fmla="*/ 12418 w 34149"/>
                <a:gd name="connsiteY8" fmla="*/ 20179 h 21731"/>
                <a:gd name="connsiteX9" fmla="*/ 15522 w 34149"/>
                <a:gd name="connsiteY9" fmla="*/ 20179 h 21731"/>
                <a:gd name="connsiteX10" fmla="*/ 21731 w 34149"/>
                <a:gd name="connsiteY10" fmla="*/ 17075 h 21731"/>
                <a:gd name="connsiteX11" fmla="*/ 24836 w 34149"/>
                <a:gd name="connsiteY11" fmla="*/ 12728 h 21731"/>
                <a:gd name="connsiteX12" fmla="*/ 29182 w 34149"/>
                <a:gd name="connsiteY12" fmla="*/ 9624 h 21731"/>
                <a:gd name="connsiteX13" fmla="*/ 32286 w 34149"/>
                <a:gd name="connsiteY13" fmla="*/ 5278 h 21731"/>
                <a:gd name="connsiteX14" fmla="*/ 36322 w 34149"/>
                <a:gd name="connsiteY14" fmla="*/ 0 h 21731"/>
                <a:gd name="connsiteX15" fmla="*/ 27009 w 34149"/>
                <a:gd name="connsiteY15" fmla="*/ 0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21731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3" name="Freeform: Shape 332">
              <a:extLst>
                <a:ext uri="{FF2B5EF4-FFF2-40B4-BE49-F238E27FC236}">
                  <a16:creationId xmlns:a16="http://schemas.microsoft.com/office/drawing/2014/main" id="{B5743F10-C88C-4257-965F-946ACF05F8F7}"/>
                </a:ext>
              </a:extLst>
            </p:cNvPr>
            <p:cNvSpPr/>
            <p:nvPr/>
          </p:nvSpPr>
          <p:spPr>
            <a:xfrm>
              <a:off x="4877977" y="3996527"/>
              <a:ext cx="2967861" cy="2340761"/>
            </a:xfrm>
            <a:custGeom>
              <a:avLst/>
              <a:gdLst>
                <a:gd name="connsiteX0" fmla="*/ 2965999 w 2967861"/>
                <a:gd name="connsiteY0" fmla="*/ 516271 h 2340761"/>
                <a:gd name="connsiteX1" fmla="*/ 2956685 w 2967861"/>
                <a:gd name="connsiteY1" fmla="*/ 502612 h 2340761"/>
                <a:gd name="connsiteX2" fmla="*/ 2945199 w 2967861"/>
                <a:gd name="connsiteY2" fmla="*/ 489883 h 2340761"/>
                <a:gd name="connsiteX3" fmla="*/ 2934644 w 2967861"/>
                <a:gd name="connsiteY3" fmla="*/ 477155 h 2340761"/>
                <a:gd name="connsiteX4" fmla="*/ 2930608 w 2967861"/>
                <a:gd name="connsiteY4" fmla="*/ 477155 h 2340761"/>
                <a:gd name="connsiteX5" fmla="*/ 2929677 w 2967861"/>
                <a:gd name="connsiteY5" fmla="*/ 477155 h 2340761"/>
                <a:gd name="connsiteX6" fmla="*/ 2927503 w 2967861"/>
                <a:gd name="connsiteY6" fmla="*/ 479328 h 2340761"/>
                <a:gd name="connsiteX7" fmla="*/ 2925330 w 2967861"/>
                <a:gd name="connsiteY7" fmla="*/ 479328 h 2340761"/>
                <a:gd name="connsiteX8" fmla="*/ 2923158 w 2967861"/>
                <a:gd name="connsiteY8" fmla="*/ 480260 h 2340761"/>
                <a:gd name="connsiteX9" fmla="*/ 2905462 w 2967861"/>
                <a:gd name="connsiteY9" fmla="*/ 477155 h 2340761"/>
                <a:gd name="connsiteX10" fmla="*/ 2896149 w 2967861"/>
                <a:gd name="connsiteY10" fmla="*/ 469705 h 2340761"/>
                <a:gd name="connsiteX11" fmla="*/ 2889008 w 2967861"/>
                <a:gd name="connsiteY11" fmla="*/ 460081 h 2340761"/>
                <a:gd name="connsiteX12" fmla="*/ 2881868 w 2967861"/>
                <a:gd name="connsiteY12" fmla="*/ 449526 h 2340761"/>
                <a:gd name="connsiteX13" fmla="*/ 2871313 w 2967861"/>
                <a:gd name="connsiteY13" fmla="*/ 439902 h 2340761"/>
                <a:gd name="connsiteX14" fmla="*/ 2866035 w 2967861"/>
                <a:gd name="connsiteY14" fmla="*/ 435555 h 2340761"/>
                <a:gd name="connsiteX15" fmla="*/ 2859827 w 2967861"/>
                <a:gd name="connsiteY15" fmla="*/ 435555 h 2340761"/>
                <a:gd name="connsiteX16" fmla="*/ 2854549 w 2967861"/>
                <a:gd name="connsiteY16" fmla="*/ 434624 h 2340761"/>
                <a:gd name="connsiteX17" fmla="*/ 2849271 w 2967861"/>
                <a:gd name="connsiteY17" fmla="*/ 434624 h 2340761"/>
                <a:gd name="connsiteX18" fmla="*/ 2843994 w 2967861"/>
                <a:gd name="connsiteY18" fmla="*/ 430278 h 2340761"/>
                <a:gd name="connsiteX19" fmla="*/ 2810776 w 2967861"/>
                <a:gd name="connsiteY19" fmla="*/ 395508 h 2340761"/>
                <a:gd name="connsiteX20" fmla="*/ 2751481 w 2967861"/>
                <a:gd name="connsiteY20" fmla="*/ 370051 h 2340761"/>
                <a:gd name="connsiteX21" fmla="*/ 2747445 w 2967861"/>
                <a:gd name="connsiteY21" fmla="*/ 370983 h 2340761"/>
                <a:gd name="connsiteX22" fmla="*/ 2744340 w 2967861"/>
                <a:gd name="connsiteY22" fmla="*/ 373156 h 2340761"/>
                <a:gd name="connsiteX23" fmla="*/ 2740305 w 2967861"/>
                <a:gd name="connsiteY23" fmla="*/ 377502 h 2340761"/>
                <a:gd name="connsiteX24" fmla="*/ 2735027 w 2967861"/>
                <a:gd name="connsiteY24" fmla="*/ 378433 h 2340761"/>
                <a:gd name="connsiteX25" fmla="*/ 2729750 w 2967861"/>
                <a:gd name="connsiteY25" fmla="*/ 378433 h 2340761"/>
                <a:gd name="connsiteX26" fmla="*/ 2723541 w 2967861"/>
                <a:gd name="connsiteY26" fmla="*/ 378433 h 2340761"/>
                <a:gd name="connsiteX27" fmla="*/ 2708950 w 2967861"/>
                <a:gd name="connsiteY27" fmla="*/ 373156 h 2340761"/>
                <a:gd name="connsiteX28" fmla="*/ 2696532 w 2967861"/>
                <a:gd name="connsiteY28" fmla="*/ 365705 h 2340761"/>
                <a:gd name="connsiteX29" fmla="*/ 2678836 w 2967861"/>
                <a:gd name="connsiteY29" fmla="*/ 362601 h 2340761"/>
                <a:gd name="connsiteX30" fmla="*/ 2678836 w 2967861"/>
                <a:gd name="connsiteY30" fmla="*/ 367878 h 2340761"/>
                <a:gd name="connsiteX31" fmla="*/ 2678836 w 2967861"/>
                <a:gd name="connsiteY31" fmla="*/ 373156 h 2340761"/>
                <a:gd name="connsiteX32" fmla="*/ 2676664 w 2967861"/>
                <a:gd name="connsiteY32" fmla="*/ 377502 h 2340761"/>
                <a:gd name="connsiteX33" fmla="*/ 2676664 w 2967861"/>
                <a:gd name="connsiteY33" fmla="*/ 380607 h 2340761"/>
                <a:gd name="connsiteX34" fmla="*/ 2678836 w 2967861"/>
                <a:gd name="connsiteY34" fmla="*/ 382780 h 2340761"/>
                <a:gd name="connsiteX35" fmla="*/ 2681010 w 2967861"/>
                <a:gd name="connsiteY35" fmla="*/ 385884 h 2340761"/>
                <a:gd name="connsiteX36" fmla="*/ 2684114 w 2967861"/>
                <a:gd name="connsiteY36" fmla="*/ 392093 h 2340761"/>
                <a:gd name="connsiteX37" fmla="*/ 2681941 w 2967861"/>
                <a:gd name="connsiteY37" fmla="*/ 397371 h 2340761"/>
                <a:gd name="connsiteX38" fmla="*/ 2681941 w 2967861"/>
                <a:gd name="connsiteY38" fmla="*/ 400475 h 2340761"/>
                <a:gd name="connsiteX39" fmla="*/ 2681010 w 2967861"/>
                <a:gd name="connsiteY39" fmla="*/ 404821 h 2340761"/>
                <a:gd name="connsiteX40" fmla="*/ 2678836 w 2967861"/>
                <a:gd name="connsiteY40" fmla="*/ 406994 h 2340761"/>
                <a:gd name="connsiteX41" fmla="*/ 2678836 w 2967861"/>
                <a:gd name="connsiteY41" fmla="*/ 412272 h 2340761"/>
                <a:gd name="connsiteX42" fmla="*/ 2671696 w 2967861"/>
                <a:gd name="connsiteY42" fmla="*/ 406994 h 2340761"/>
                <a:gd name="connsiteX43" fmla="*/ 2666419 w 2967861"/>
                <a:gd name="connsiteY43" fmla="*/ 402648 h 2340761"/>
                <a:gd name="connsiteX44" fmla="*/ 2660210 w 2967861"/>
                <a:gd name="connsiteY44" fmla="*/ 395198 h 2340761"/>
                <a:gd name="connsiteX45" fmla="*/ 2654932 w 2967861"/>
                <a:gd name="connsiteY45" fmla="*/ 389920 h 2340761"/>
                <a:gd name="connsiteX46" fmla="*/ 2651828 w 2967861"/>
                <a:gd name="connsiteY46" fmla="*/ 382469 h 2340761"/>
                <a:gd name="connsiteX47" fmla="*/ 2616437 w 2967861"/>
                <a:gd name="connsiteY47" fmla="*/ 382469 h 2340761"/>
                <a:gd name="connsiteX48" fmla="*/ 2581978 w 2967861"/>
                <a:gd name="connsiteY48" fmla="*/ 382469 h 2340761"/>
                <a:gd name="connsiteX49" fmla="*/ 2547518 w 2967861"/>
                <a:gd name="connsiteY49" fmla="*/ 385574 h 2340761"/>
                <a:gd name="connsiteX50" fmla="*/ 2544414 w 2967861"/>
                <a:gd name="connsiteY50" fmla="*/ 384642 h 2340761"/>
                <a:gd name="connsiteX51" fmla="*/ 2542240 w 2967861"/>
                <a:gd name="connsiteY51" fmla="*/ 380296 h 2340761"/>
                <a:gd name="connsiteX52" fmla="*/ 2538205 w 2967861"/>
                <a:gd name="connsiteY52" fmla="*/ 378123 h 2340761"/>
                <a:gd name="connsiteX53" fmla="*/ 2535100 w 2967861"/>
                <a:gd name="connsiteY53" fmla="*/ 365395 h 2340761"/>
                <a:gd name="connsiteX54" fmla="*/ 2532927 w 2967861"/>
                <a:gd name="connsiteY54" fmla="*/ 350493 h 2340761"/>
                <a:gd name="connsiteX55" fmla="*/ 2527650 w 2967861"/>
                <a:gd name="connsiteY55" fmla="*/ 333419 h 2340761"/>
                <a:gd name="connsiteX56" fmla="*/ 2515232 w 2967861"/>
                <a:gd name="connsiteY56" fmla="*/ 330314 h 2340761"/>
                <a:gd name="connsiteX57" fmla="*/ 2498468 w 2967861"/>
                <a:gd name="connsiteY57" fmla="*/ 327210 h 2340761"/>
                <a:gd name="connsiteX58" fmla="*/ 2481703 w 2967861"/>
                <a:gd name="connsiteY58" fmla="*/ 325037 h 2340761"/>
                <a:gd name="connsiteX59" fmla="*/ 2464008 w 2967861"/>
                <a:gd name="connsiteY59" fmla="*/ 325037 h 2340761"/>
                <a:gd name="connsiteX60" fmla="*/ 2451590 w 2967861"/>
                <a:gd name="connsiteY60" fmla="*/ 330314 h 2340761"/>
                <a:gd name="connsiteX61" fmla="*/ 2437931 w 2967861"/>
                <a:gd name="connsiteY61" fmla="*/ 325037 h 2340761"/>
                <a:gd name="connsiteX62" fmla="*/ 2427375 w 2967861"/>
                <a:gd name="connsiteY62" fmla="*/ 315413 h 2340761"/>
                <a:gd name="connsiteX63" fmla="*/ 2420235 w 2967861"/>
                <a:gd name="connsiteY63" fmla="*/ 304858 h 2340761"/>
                <a:gd name="connsiteX64" fmla="*/ 2414958 w 2967861"/>
                <a:gd name="connsiteY64" fmla="*/ 293371 h 2340761"/>
                <a:gd name="connsiteX65" fmla="*/ 2401298 w 2967861"/>
                <a:gd name="connsiteY65" fmla="*/ 293371 h 2340761"/>
                <a:gd name="connsiteX66" fmla="*/ 2388880 w 2967861"/>
                <a:gd name="connsiteY66" fmla="*/ 293371 h 2340761"/>
                <a:gd name="connsiteX67" fmla="*/ 2378325 w 2967861"/>
                <a:gd name="connsiteY67" fmla="*/ 297718 h 2340761"/>
                <a:gd name="connsiteX68" fmla="*/ 2373047 w 2967861"/>
                <a:gd name="connsiteY68" fmla="*/ 295544 h 2340761"/>
                <a:gd name="connsiteX69" fmla="*/ 2369012 w 2967861"/>
                <a:gd name="connsiteY69" fmla="*/ 293371 h 2340761"/>
                <a:gd name="connsiteX70" fmla="*/ 2365907 w 2967861"/>
                <a:gd name="connsiteY70" fmla="*/ 291198 h 2340761"/>
                <a:gd name="connsiteX71" fmla="*/ 2365907 w 2967861"/>
                <a:gd name="connsiteY71" fmla="*/ 288094 h 2340761"/>
                <a:gd name="connsiteX72" fmla="*/ 2363734 w 2967861"/>
                <a:gd name="connsiteY72" fmla="*/ 285921 h 2340761"/>
                <a:gd name="connsiteX73" fmla="*/ 2363734 w 2967861"/>
                <a:gd name="connsiteY73" fmla="*/ 282816 h 2340761"/>
                <a:gd name="connsiteX74" fmla="*/ 2361561 w 2967861"/>
                <a:gd name="connsiteY74" fmla="*/ 276607 h 2340761"/>
                <a:gd name="connsiteX75" fmla="*/ 2358457 w 2967861"/>
                <a:gd name="connsiteY75" fmla="*/ 273503 h 2340761"/>
                <a:gd name="connsiteX76" fmla="*/ 2351316 w 2967861"/>
                <a:gd name="connsiteY76" fmla="*/ 268225 h 2340761"/>
                <a:gd name="connsiteX77" fmla="*/ 2334552 w 2967861"/>
                <a:gd name="connsiteY77" fmla="*/ 262016 h 2340761"/>
                <a:gd name="connsiteX78" fmla="*/ 2315925 w 2967861"/>
                <a:gd name="connsiteY78" fmla="*/ 256739 h 2340761"/>
                <a:gd name="connsiteX79" fmla="*/ 2296057 w 2967861"/>
                <a:gd name="connsiteY79" fmla="*/ 251461 h 2340761"/>
                <a:gd name="connsiteX80" fmla="*/ 2276188 w 2967861"/>
                <a:gd name="connsiteY80" fmla="*/ 249288 h 2340761"/>
                <a:gd name="connsiteX81" fmla="*/ 2258493 w 2967861"/>
                <a:gd name="connsiteY81" fmla="*/ 249288 h 2340761"/>
                <a:gd name="connsiteX82" fmla="*/ 2247007 w 2967861"/>
                <a:gd name="connsiteY82" fmla="*/ 253634 h 2340761"/>
                <a:gd name="connsiteX83" fmla="*/ 2234589 w 2967861"/>
                <a:gd name="connsiteY83" fmla="*/ 256739 h 2340761"/>
                <a:gd name="connsiteX84" fmla="*/ 2237693 w 2967861"/>
                <a:gd name="connsiteY84" fmla="*/ 273813 h 2340761"/>
                <a:gd name="connsiteX85" fmla="*/ 2241729 w 2967861"/>
                <a:gd name="connsiteY85" fmla="*/ 286541 h 2340761"/>
                <a:gd name="connsiteX86" fmla="*/ 2243902 w 2967861"/>
                <a:gd name="connsiteY86" fmla="*/ 305479 h 2340761"/>
                <a:gd name="connsiteX87" fmla="*/ 2236762 w 2967861"/>
                <a:gd name="connsiteY87" fmla="*/ 305479 h 2340761"/>
                <a:gd name="connsiteX88" fmla="*/ 2232726 w 2967861"/>
                <a:gd name="connsiteY88" fmla="*/ 303306 h 2340761"/>
                <a:gd name="connsiteX89" fmla="*/ 2227448 w 2967861"/>
                <a:gd name="connsiteY89" fmla="*/ 303306 h 2340761"/>
                <a:gd name="connsiteX90" fmla="*/ 2225275 w 2967861"/>
                <a:gd name="connsiteY90" fmla="*/ 303306 h 2340761"/>
                <a:gd name="connsiteX91" fmla="*/ 2222171 w 2967861"/>
                <a:gd name="connsiteY91" fmla="*/ 303306 h 2340761"/>
                <a:gd name="connsiteX92" fmla="*/ 2218135 w 2967861"/>
                <a:gd name="connsiteY92" fmla="*/ 306410 h 2340761"/>
                <a:gd name="connsiteX93" fmla="*/ 2215030 w 2967861"/>
                <a:gd name="connsiteY93" fmla="*/ 310756 h 2340761"/>
                <a:gd name="connsiteX94" fmla="*/ 2207890 w 2967861"/>
                <a:gd name="connsiteY94" fmla="*/ 306410 h 2340761"/>
                <a:gd name="connsiteX95" fmla="*/ 2201681 w 2967861"/>
                <a:gd name="connsiteY95" fmla="*/ 303306 h 2340761"/>
                <a:gd name="connsiteX96" fmla="*/ 2198577 w 2967861"/>
                <a:gd name="connsiteY96" fmla="*/ 298028 h 2340761"/>
                <a:gd name="connsiteX97" fmla="*/ 2193299 w 2967861"/>
                <a:gd name="connsiteY97" fmla="*/ 293682 h 2340761"/>
                <a:gd name="connsiteX98" fmla="*/ 2188022 w 2967861"/>
                <a:gd name="connsiteY98" fmla="*/ 288404 h 2340761"/>
                <a:gd name="connsiteX99" fmla="*/ 2174362 w 2967861"/>
                <a:gd name="connsiteY99" fmla="*/ 310756 h 2340761"/>
                <a:gd name="connsiteX100" fmla="*/ 2165980 w 2967861"/>
                <a:gd name="connsiteY100" fmla="*/ 308583 h 2340761"/>
                <a:gd name="connsiteX101" fmla="*/ 2158840 w 2967861"/>
                <a:gd name="connsiteY101" fmla="*/ 306410 h 2340761"/>
                <a:gd name="connsiteX102" fmla="*/ 2152631 w 2967861"/>
                <a:gd name="connsiteY102" fmla="*/ 303306 h 2340761"/>
                <a:gd name="connsiteX103" fmla="*/ 2149526 w 2967861"/>
                <a:gd name="connsiteY103" fmla="*/ 298028 h 2340761"/>
                <a:gd name="connsiteX104" fmla="*/ 2147353 w 2967861"/>
                <a:gd name="connsiteY104" fmla="*/ 290577 h 2340761"/>
                <a:gd name="connsiteX105" fmla="*/ 2147353 w 2967861"/>
                <a:gd name="connsiteY105" fmla="*/ 280953 h 2340761"/>
                <a:gd name="connsiteX106" fmla="*/ 2140213 w 2967861"/>
                <a:gd name="connsiteY106" fmla="*/ 290577 h 2340761"/>
                <a:gd name="connsiteX107" fmla="*/ 2137109 w 2967861"/>
                <a:gd name="connsiteY107" fmla="*/ 301132 h 2340761"/>
                <a:gd name="connsiteX108" fmla="*/ 2133073 w 2967861"/>
                <a:gd name="connsiteY108" fmla="*/ 312619 h 2340761"/>
                <a:gd name="connsiteX109" fmla="*/ 2127795 w 2967861"/>
                <a:gd name="connsiteY109" fmla="*/ 321001 h 2340761"/>
                <a:gd name="connsiteX110" fmla="*/ 2125622 w 2967861"/>
                <a:gd name="connsiteY110" fmla="*/ 323174 h 2340761"/>
                <a:gd name="connsiteX111" fmla="*/ 2123449 w 2967861"/>
                <a:gd name="connsiteY111" fmla="*/ 325347 h 2340761"/>
                <a:gd name="connsiteX112" fmla="*/ 2112894 w 2967861"/>
                <a:gd name="connsiteY112" fmla="*/ 317896 h 2340761"/>
                <a:gd name="connsiteX113" fmla="*/ 2100476 w 2967861"/>
                <a:gd name="connsiteY113" fmla="*/ 310446 h 2340761"/>
                <a:gd name="connsiteX114" fmla="*/ 2091163 w 2967861"/>
                <a:gd name="connsiteY114" fmla="*/ 300822 h 2340761"/>
                <a:gd name="connsiteX115" fmla="*/ 2088989 w 2967861"/>
                <a:gd name="connsiteY115" fmla="*/ 295544 h 2340761"/>
                <a:gd name="connsiteX116" fmla="*/ 2088058 w 2967861"/>
                <a:gd name="connsiteY116" fmla="*/ 291198 h 2340761"/>
                <a:gd name="connsiteX117" fmla="*/ 2088058 w 2967861"/>
                <a:gd name="connsiteY117" fmla="*/ 288094 h 2340761"/>
                <a:gd name="connsiteX118" fmla="*/ 2085885 w 2967861"/>
                <a:gd name="connsiteY118" fmla="*/ 283747 h 2340761"/>
                <a:gd name="connsiteX119" fmla="*/ 2083712 w 2967861"/>
                <a:gd name="connsiteY119" fmla="*/ 280643 h 2340761"/>
                <a:gd name="connsiteX120" fmla="*/ 2090852 w 2967861"/>
                <a:gd name="connsiteY120" fmla="*/ 261706 h 2340761"/>
                <a:gd name="connsiteX121" fmla="*/ 2103270 w 2967861"/>
                <a:gd name="connsiteY121" fmla="*/ 248978 h 2340761"/>
                <a:gd name="connsiteX122" fmla="*/ 2093957 w 2967861"/>
                <a:gd name="connsiteY122" fmla="*/ 212034 h 2340761"/>
                <a:gd name="connsiteX123" fmla="*/ 2090852 w 2967861"/>
                <a:gd name="connsiteY123" fmla="*/ 212034 h 2340761"/>
                <a:gd name="connsiteX124" fmla="*/ 2090852 w 2967861"/>
                <a:gd name="connsiteY124" fmla="*/ 206757 h 2340761"/>
                <a:gd name="connsiteX125" fmla="*/ 2070984 w 2967861"/>
                <a:gd name="connsiteY125" fmla="*/ 208930 h 2340761"/>
                <a:gd name="connsiteX126" fmla="*/ 2058566 w 2967861"/>
                <a:gd name="connsiteY126" fmla="*/ 214208 h 2340761"/>
                <a:gd name="connsiteX127" fmla="*/ 2047079 w 2967861"/>
                <a:gd name="connsiteY127" fmla="*/ 223831 h 2340761"/>
                <a:gd name="connsiteX128" fmla="*/ 2036524 w 2967861"/>
                <a:gd name="connsiteY128" fmla="*/ 218554 h 2340761"/>
                <a:gd name="connsiteX129" fmla="*/ 2025038 w 2967861"/>
                <a:gd name="connsiteY129" fmla="*/ 212345 h 2340761"/>
                <a:gd name="connsiteX130" fmla="*/ 2014482 w 2967861"/>
                <a:gd name="connsiteY130" fmla="*/ 207067 h 2340761"/>
                <a:gd name="connsiteX131" fmla="*/ 2012310 w 2967861"/>
                <a:gd name="connsiteY131" fmla="*/ 209240 h 2340761"/>
                <a:gd name="connsiteX132" fmla="*/ 2012310 w 2967861"/>
                <a:gd name="connsiteY132" fmla="*/ 211414 h 2340761"/>
                <a:gd name="connsiteX133" fmla="*/ 2010136 w 2967861"/>
                <a:gd name="connsiteY133" fmla="*/ 211414 h 2340761"/>
                <a:gd name="connsiteX134" fmla="*/ 2007032 w 2967861"/>
                <a:gd name="connsiteY134" fmla="*/ 212345 h 2340761"/>
                <a:gd name="connsiteX135" fmla="*/ 2007032 w 2967861"/>
                <a:gd name="connsiteY135" fmla="*/ 218554 h 2340761"/>
                <a:gd name="connsiteX136" fmla="*/ 2007032 w 2967861"/>
                <a:gd name="connsiteY136" fmla="*/ 223831 h 2340761"/>
                <a:gd name="connsiteX137" fmla="*/ 2007032 w 2967861"/>
                <a:gd name="connsiteY137" fmla="*/ 226936 h 2340761"/>
                <a:gd name="connsiteX138" fmla="*/ 2007032 w 2967861"/>
                <a:gd name="connsiteY138" fmla="*/ 229109 h 2340761"/>
                <a:gd name="connsiteX139" fmla="*/ 2007032 w 2967861"/>
                <a:gd name="connsiteY139" fmla="*/ 232213 h 2340761"/>
                <a:gd name="connsiteX140" fmla="*/ 2002996 w 2967861"/>
                <a:gd name="connsiteY140" fmla="*/ 243700 h 2340761"/>
                <a:gd name="connsiteX141" fmla="*/ 1950841 w 2967861"/>
                <a:gd name="connsiteY141" fmla="*/ 239354 h 2340761"/>
                <a:gd name="connsiteX142" fmla="*/ 1948668 w 2967861"/>
                <a:gd name="connsiteY142" fmla="*/ 234076 h 2340761"/>
                <a:gd name="connsiteX143" fmla="*/ 1948668 w 2967861"/>
                <a:gd name="connsiteY143" fmla="*/ 228799 h 2340761"/>
                <a:gd name="connsiteX144" fmla="*/ 1946495 w 2967861"/>
                <a:gd name="connsiteY144" fmla="*/ 223521 h 2340761"/>
                <a:gd name="connsiteX145" fmla="*/ 1946495 w 2967861"/>
                <a:gd name="connsiteY145" fmla="*/ 218243 h 2340761"/>
                <a:gd name="connsiteX146" fmla="*/ 1946495 w 2967861"/>
                <a:gd name="connsiteY146" fmla="*/ 216070 h 2340761"/>
                <a:gd name="connsiteX147" fmla="*/ 1934077 w 2967861"/>
                <a:gd name="connsiteY147" fmla="*/ 206446 h 2340761"/>
                <a:gd name="connsiteX148" fmla="*/ 1921659 w 2967861"/>
                <a:gd name="connsiteY148" fmla="*/ 204273 h 2340761"/>
                <a:gd name="connsiteX149" fmla="*/ 1904895 w 2967861"/>
                <a:gd name="connsiteY149" fmla="*/ 204273 h 2340761"/>
                <a:gd name="connsiteX150" fmla="*/ 1887200 w 2967861"/>
                <a:gd name="connsiteY150" fmla="*/ 206446 h 2340761"/>
                <a:gd name="connsiteX151" fmla="*/ 1887200 w 2967861"/>
                <a:gd name="connsiteY151" fmla="*/ 219175 h 2340761"/>
                <a:gd name="connsiteX152" fmla="*/ 1877886 w 2967861"/>
                <a:gd name="connsiteY152" fmla="*/ 219175 h 2340761"/>
                <a:gd name="connsiteX153" fmla="*/ 1877886 w 2967861"/>
                <a:gd name="connsiteY153" fmla="*/ 218243 h 2340761"/>
                <a:gd name="connsiteX154" fmla="*/ 1875713 w 2967861"/>
                <a:gd name="connsiteY154" fmla="*/ 218243 h 2340761"/>
                <a:gd name="connsiteX155" fmla="*/ 1873540 w 2967861"/>
                <a:gd name="connsiteY155" fmla="*/ 216070 h 2340761"/>
                <a:gd name="connsiteX156" fmla="*/ 1875713 w 2967861"/>
                <a:gd name="connsiteY156" fmla="*/ 206446 h 2340761"/>
                <a:gd name="connsiteX157" fmla="*/ 1877886 w 2967861"/>
                <a:gd name="connsiteY157" fmla="*/ 198996 h 2340761"/>
                <a:gd name="connsiteX158" fmla="*/ 1880060 w 2967861"/>
                <a:gd name="connsiteY158" fmla="*/ 193718 h 2340761"/>
                <a:gd name="connsiteX159" fmla="*/ 1883164 w 2967861"/>
                <a:gd name="connsiteY159" fmla="*/ 188441 h 2340761"/>
                <a:gd name="connsiteX160" fmla="*/ 1883164 w 2967861"/>
                <a:gd name="connsiteY160" fmla="*/ 182232 h 2340761"/>
                <a:gd name="connsiteX161" fmla="*/ 1873851 w 2967861"/>
                <a:gd name="connsiteY161" fmla="*/ 186578 h 2340761"/>
                <a:gd name="connsiteX162" fmla="*/ 1866710 w 2967861"/>
                <a:gd name="connsiteY162" fmla="*/ 191856 h 2340761"/>
                <a:gd name="connsiteX163" fmla="*/ 1859570 w 2967861"/>
                <a:gd name="connsiteY163" fmla="*/ 197133 h 2340761"/>
                <a:gd name="connsiteX164" fmla="*/ 1854293 w 2967861"/>
                <a:gd name="connsiteY164" fmla="*/ 203342 h 2340761"/>
                <a:gd name="connsiteX165" fmla="*/ 1851188 w 2967861"/>
                <a:gd name="connsiteY165" fmla="*/ 201169 h 2340761"/>
                <a:gd name="connsiteX166" fmla="*/ 1849015 w 2967861"/>
                <a:gd name="connsiteY166" fmla="*/ 201169 h 2340761"/>
                <a:gd name="connsiteX167" fmla="*/ 1849015 w 2967861"/>
                <a:gd name="connsiteY167" fmla="*/ 198996 h 2340761"/>
                <a:gd name="connsiteX168" fmla="*/ 1849015 w 2967861"/>
                <a:gd name="connsiteY168" fmla="*/ 196823 h 2340761"/>
                <a:gd name="connsiteX169" fmla="*/ 1849015 w 2967861"/>
                <a:gd name="connsiteY169" fmla="*/ 195891 h 2340761"/>
                <a:gd name="connsiteX170" fmla="*/ 1851188 w 2967861"/>
                <a:gd name="connsiteY170" fmla="*/ 191545 h 2340761"/>
                <a:gd name="connsiteX171" fmla="*/ 1851188 w 2967861"/>
                <a:gd name="connsiteY171" fmla="*/ 188441 h 2340761"/>
                <a:gd name="connsiteX172" fmla="*/ 1834424 w 2967861"/>
                <a:gd name="connsiteY172" fmla="*/ 186267 h 2340761"/>
                <a:gd name="connsiteX173" fmla="*/ 1819833 w 2967861"/>
                <a:gd name="connsiteY173" fmla="*/ 188441 h 2340761"/>
                <a:gd name="connsiteX174" fmla="*/ 1807415 w 2967861"/>
                <a:gd name="connsiteY174" fmla="*/ 195891 h 2340761"/>
                <a:gd name="connsiteX175" fmla="*/ 1803379 w 2967861"/>
                <a:gd name="connsiteY175" fmla="*/ 195891 h 2340761"/>
                <a:gd name="connsiteX176" fmla="*/ 1815797 w 2967861"/>
                <a:gd name="connsiteY176" fmla="*/ 180990 h 2340761"/>
                <a:gd name="connsiteX177" fmla="*/ 1832561 w 2967861"/>
                <a:gd name="connsiteY177" fmla="*/ 169503 h 2340761"/>
                <a:gd name="connsiteX178" fmla="*/ 1849325 w 2967861"/>
                <a:gd name="connsiteY178" fmla="*/ 159880 h 2340761"/>
                <a:gd name="connsiteX179" fmla="*/ 1863916 w 2967861"/>
                <a:gd name="connsiteY179" fmla="*/ 151498 h 2340761"/>
                <a:gd name="connsiteX180" fmla="*/ 1869194 w 2967861"/>
                <a:gd name="connsiteY180" fmla="*/ 141874 h 2340761"/>
                <a:gd name="connsiteX181" fmla="*/ 1873230 w 2967861"/>
                <a:gd name="connsiteY181" fmla="*/ 132250 h 2340761"/>
                <a:gd name="connsiteX182" fmla="*/ 1878507 w 2967861"/>
                <a:gd name="connsiteY182" fmla="*/ 123868 h 2340761"/>
                <a:gd name="connsiteX183" fmla="*/ 1890925 w 2967861"/>
                <a:gd name="connsiteY183" fmla="*/ 114244 h 2340761"/>
                <a:gd name="connsiteX184" fmla="*/ 1890925 w 2967861"/>
                <a:gd name="connsiteY184" fmla="*/ 90029 h 2340761"/>
                <a:gd name="connsiteX185" fmla="*/ 1881612 w 2967861"/>
                <a:gd name="connsiteY185" fmla="*/ 77301 h 2340761"/>
                <a:gd name="connsiteX186" fmla="*/ 1873230 w 2967861"/>
                <a:gd name="connsiteY186" fmla="*/ 65815 h 2340761"/>
                <a:gd name="connsiteX187" fmla="*/ 1861743 w 2967861"/>
                <a:gd name="connsiteY187" fmla="*/ 57432 h 2340761"/>
                <a:gd name="connsiteX188" fmla="*/ 1847152 w 2967861"/>
                <a:gd name="connsiteY188" fmla="*/ 49982 h 2340761"/>
                <a:gd name="connsiteX189" fmla="*/ 1847152 w 2967861"/>
                <a:gd name="connsiteY189" fmla="*/ 47809 h 2340761"/>
                <a:gd name="connsiteX190" fmla="*/ 1847152 w 2967861"/>
                <a:gd name="connsiteY190" fmla="*/ 45636 h 2340761"/>
                <a:gd name="connsiteX191" fmla="*/ 1844979 w 2967861"/>
                <a:gd name="connsiteY191" fmla="*/ 43462 h 2340761"/>
                <a:gd name="connsiteX192" fmla="*/ 1844048 w 2967861"/>
                <a:gd name="connsiteY192" fmla="*/ 45636 h 2340761"/>
                <a:gd name="connsiteX193" fmla="*/ 1827284 w 2967861"/>
                <a:gd name="connsiteY193" fmla="*/ 50913 h 2340761"/>
                <a:gd name="connsiteX194" fmla="*/ 1812693 w 2967861"/>
                <a:gd name="connsiteY194" fmla="*/ 53086 h 2340761"/>
                <a:gd name="connsiteX195" fmla="*/ 1800275 w 2967861"/>
                <a:gd name="connsiteY195" fmla="*/ 55259 h 2340761"/>
                <a:gd name="connsiteX196" fmla="*/ 1787857 w 2967861"/>
                <a:gd name="connsiteY196" fmla="*/ 60537 h 2340761"/>
                <a:gd name="connsiteX197" fmla="*/ 1780717 w 2967861"/>
                <a:gd name="connsiteY197" fmla="*/ 50913 h 2340761"/>
                <a:gd name="connsiteX198" fmla="*/ 1773577 w 2967861"/>
                <a:gd name="connsiteY198" fmla="*/ 43462 h 2340761"/>
                <a:gd name="connsiteX199" fmla="*/ 1766436 w 2967861"/>
                <a:gd name="connsiteY199" fmla="*/ 40358 h 2340761"/>
                <a:gd name="connsiteX200" fmla="*/ 1751845 w 2967861"/>
                <a:gd name="connsiteY200" fmla="*/ 36012 h 2340761"/>
                <a:gd name="connsiteX201" fmla="*/ 1752777 w 2967861"/>
                <a:gd name="connsiteY201" fmla="*/ 30734 h 2340761"/>
                <a:gd name="connsiteX202" fmla="*/ 1754950 w 2967861"/>
                <a:gd name="connsiteY202" fmla="*/ 28561 h 2340761"/>
                <a:gd name="connsiteX203" fmla="*/ 1757123 w 2967861"/>
                <a:gd name="connsiteY203" fmla="*/ 25457 h 2340761"/>
                <a:gd name="connsiteX204" fmla="*/ 1760227 w 2967861"/>
                <a:gd name="connsiteY204" fmla="*/ 23283 h 2340761"/>
                <a:gd name="connsiteX205" fmla="*/ 1762401 w 2967861"/>
                <a:gd name="connsiteY205" fmla="*/ 22352 h 2340761"/>
                <a:gd name="connsiteX206" fmla="*/ 1767678 w 2967861"/>
                <a:gd name="connsiteY206" fmla="*/ 20179 h 2340761"/>
                <a:gd name="connsiteX207" fmla="*/ 1766747 w 2967861"/>
                <a:gd name="connsiteY207" fmla="*/ 14901 h 2340761"/>
                <a:gd name="connsiteX208" fmla="*/ 1762711 w 2967861"/>
                <a:gd name="connsiteY208" fmla="*/ 10555 h 2340761"/>
                <a:gd name="connsiteX209" fmla="*/ 1760538 w 2967861"/>
                <a:gd name="connsiteY209" fmla="*/ 7451 h 2340761"/>
                <a:gd name="connsiteX210" fmla="*/ 1759607 w 2967861"/>
                <a:gd name="connsiteY210" fmla="*/ 5278 h 2340761"/>
                <a:gd name="connsiteX211" fmla="*/ 1755571 w 2967861"/>
                <a:gd name="connsiteY211" fmla="*/ 0 h 2340761"/>
                <a:gd name="connsiteX212" fmla="*/ 1735702 w 2967861"/>
                <a:gd name="connsiteY212" fmla="*/ 0 h 2340761"/>
                <a:gd name="connsiteX213" fmla="*/ 1731666 w 2967861"/>
                <a:gd name="connsiteY213" fmla="*/ 18006 h 2340761"/>
                <a:gd name="connsiteX214" fmla="*/ 1721111 w 2967861"/>
                <a:gd name="connsiteY214" fmla="*/ 28561 h 2340761"/>
                <a:gd name="connsiteX215" fmla="*/ 1708693 w 2967861"/>
                <a:gd name="connsiteY215" fmla="*/ 38185 h 2340761"/>
                <a:gd name="connsiteX216" fmla="*/ 1695034 w 2967861"/>
                <a:gd name="connsiteY216" fmla="*/ 45636 h 2340761"/>
                <a:gd name="connsiteX217" fmla="*/ 1679511 w 2967861"/>
                <a:gd name="connsiteY217" fmla="*/ 53086 h 2340761"/>
                <a:gd name="connsiteX218" fmla="*/ 1679511 w 2967861"/>
                <a:gd name="connsiteY218" fmla="*/ 73265 h 2340761"/>
                <a:gd name="connsiteX219" fmla="*/ 1674234 w 2967861"/>
                <a:gd name="connsiteY219" fmla="*/ 73265 h 2340761"/>
                <a:gd name="connsiteX220" fmla="*/ 1668025 w 2967861"/>
                <a:gd name="connsiteY220" fmla="*/ 72334 h 2340761"/>
                <a:gd name="connsiteX221" fmla="*/ 1664921 w 2967861"/>
                <a:gd name="connsiteY221" fmla="*/ 72334 h 2340761"/>
                <a:gd name="connsiteX222" fmla="*/ 1659643 w 2967861"/>
                <a:gd name="connsiteY222" fmla="*/ 70161 h 2340761"/>
                <a:gd name="connsiteX223" fmla="*/ 1653434 w 2967861"/>
                <a:gd name="connsiteY223" fmla="*/ 75438 h 2340761"/>
                <a:gd name="connsiteX224" fmla="*/ 1646294 w 2967861"/>
                <a:gd name="connsiteY224" fmla="*/ 82889 h 2340761"/>
                <a:gd name="connsiteX225" fmla="*/ 1639153 w 2967861"/>
                <a:gd name="connsiteY225" fmla="*/ 88167 h 2340761"/>
                <a:gd name="connsiteX226" fmla="*/ 1632013 w 2967861"/>
                <a:gd name="connsiteY226" fmla="*/ 94376 h 2340761"/>
                <a:gd name="connsiteX227" fmla="*/ 1626736 w 2967861"/>
                <a:gd name="connsiteY227" fmla="*/ 94376 h 2340761"/>
                <a:gd name="connsiteX228" fmla="*/ 1616181 w 2967861"/>
                <a:gd name="connsiteY228" fmla="*/ 94376 h 2340761"/>
                <a:gd name="connsiteX229" fmla="*/ 1601590 w 2967861"/>
                <a:gd name="connsiteY229" fmla="*/ 94376 h 2340761"/>
                <a:gd name="connsiteX230" fmla="*/ 1586999 w 2967861"/>
                <a:gd name="connsiteY230" fmla="*/ 94376 h 2340761"/>
                <a:gd name="connsiteX231" fmla="*/ 1575512 w 2967861"/>
                <a:gd name="connsiteY231" fmla="*/ 94376 h 2340761"/>
                <a:gd name="connsiteX232" fmla="*/ 1572408 w 2967861"/>
                <a:gd name="connsiteY232" fmla="*/ 99653 h 2340761"/>
                <a:gd name="connsiteX233" fmla="*/ 1570235 w 2967861"/>
                <a:gd name="connsiteY233" fmla="*/ 104931 h 2340761"/>
                <a:gd name="connsiteX234" fmla="*/ 1567130 w 2967861"/>
                <a:gd name="connsiteY234" fmla="*/ 110208 h 2340761"/>
                <a:gd name="connsiteX235" fmla="*/ 1564957 w 2967861"/>
                <a:gd name="connsiteY235" fmla="*/ 117659 h 2340761"/>
                <a:gd name="connsiteX236" fmla="*/ 1543226 w 2967861"/>
                <a:gd name="connsiteY236" fmla="*/ 117659 h 2340761"/>
                <a:gd name="connsiteX237" fmla="*/ 1526462 w 2967861"/>
                <a:gd name="connsiteY237" fmla="*/ 123868 h 2340761"/>
                <a:gd name="connsiteX238" fmla="*/ 1511871 w 2967861"/>
                <a:gd name="connsiteY238" fmla="*/ 130077 h 2340761"/>
                <a:gd name="connsiteX239" fmla="*/ 1497280 w 2967861"/>
                <a:gd name="connsiteY239" fmla="*/ 141563 h 2340761"/>
                <a:gd name="connsiteX240" fmla="*/ 1484862 w 2967861"/>
                <a:gd name="connsiteY240" fmla="*/ 152118 h 2340761"/>
                <a:gd name="connsiteX241" fmla="*/ 1468098 w 2967861"/>
                <a:gd name="connsiteY241" fmla="*/ 161742 h 2340761"/>
                <a:gd name="connsiteX242" fmla="*/ 1462821 w 2967861"/>
                <a:gd name="connsiteY242" fmla="*/ 180679 h 2340761"/>
                <a:gd name="connsiteX243" fmla="*/ 1459716 w 2967861"/>
                <a:gd name="connsiteY243" fmla="*/ 198685 h 2340761"/>
                <a:gd name="connsiteX244" fmla="*/ 1455680 w 2967861"/>
                <a:gd name="connsiteY244" fmla="*/ 215760 h 2340761"/>
                <a:gd name="connsiteX245" fmla="*/ 1452576 w 2967861"/>
                <a:gd name="connsiteY245" fmla="*/ 215760 h 2340761"/>
                <a:gd name="connsiteX246" fmla="*/ 1445436 w 2967861"/>
                <a:gd name="connsiteY246" fmla="*/ 198685 h 2340761"/>
                <a:gd name="connsiteX247" fmla="*/ 1419358 w 2967861"/>
                <a:gd name="connsiteY247" fmla="*/ 203963 h 2340761"/>
                <a:gd name="connsiteX248" fmla="*/ 1395454 w 2967861"/>
                <a:gd name="connsiteY248" fmla="*/ 211414 h 2340761"/>
                <a:gd name="connsiteX249" fmla="*/ 1399490 w 2967861"/>
                <a:gd name="connsiteY249" fmla="*/ 233766 h 2340761"/>
                <a:gd name="connsiteX250" fmla="*/ 1404767 w 2967861"/>
                <a:gd name="connsiteY250" fmla="*/ 253945 h 2340761"/>
                <a:gd name="connsiteX251" fmla="*/ 1410045 w 2967861"/>
                <a:gd name="connsiteY251" fmla="*/ 275055 h 2340761"/>
                <a:gd name="connsiteX252" fmla="*/ 1419358 w 2967861"/>
                <a:gd name="connsiteY252" fmla="*/ 290888 h 2340761"/>
                <a:gd name="connsiteX253" fmla="*/ 1431776 w 2967861"/>
                <a:gd name="connsiteY253" fmla="*/ 304547 h 2340761"/>
                <a:gd name="connsiteX254" fmla="*/ 1431776 w 2967861"/>
                <a:gd name="connsiteY254" fmla="*/ 312929 h 2340761"/>
                <a:gd name="connsiteX255" fmla="*/ 1416254 w 2967861"/>
                <a:gd name="connsiteY255" fmla="*/ 302374 h 2340761"/>
                <a:gd name="connsiteX256" fmla="*/ 1399490 w 2967861"/>
                <a:gd name="connsiteY256" fmla="*/ 287473 h 2340761"/>
                <a:gd name="connsiteX257" fmla="*/ 1388934 w 2967861"/>
                <a:gd name="connsiteY257" fmla="*/ 272571 h 2340761"/>
                <a:gd name="connsiteX258" fmla="*/ 1368135 w 2967861"/>
                <a:gd name="connsiteY258" fmla="*/ 272571 h 2340761"/>
                <a:gd name="connsiteX259" fmla="*/ 1352612 w 2967861"/>
                <a:gd name="connsiteY259" fmla="*/ 275676 h 2340761"/>
                <a:gd name="connsiteX260" fmla="*/ 1338953 w 2967861"/>
                <a:gd name="connsiteY260" fmla="*/ 283127 h 2340761"/>
                <a:gd name="connsiteX261" fmla="*/ 1331812 w 2967861"/>
                <a:gd name="connsiteY261" fmla="*/ 274745 h 2340761"/>
                <a:gd name="connsiteX262" fmla="*/ 1328708 w 2967861"/>
                <a:gd name="connsiteY262" fmla="*/ 263258 h 2340761"/>
                <a:gd name="connsiteX263" fmla="*/ 1324672 w 2967861"/>
                <a:gd name="connsiteY263" fmla="*/ 252703 h 2340761"/>
                <a:gd name="connsiteX264" fmla="*/ 1321568 w 2967861"/>
                <a:gd name="connsiteY264" fmla="*/ 250530 h 2340761"/>
                <a:gd name="connsiteX265" fmla="*/ 1321568 w 2967861"/>
                <a:gd name="connsiteY265" fmla="*/ 249909 h 2340761"/>
                <a:gd name="connsiteX266" fmla="*/ 1319394 w 2967861"/>
                <a:gd name="connsiteY266" fmla="*/ 249909 h 2340761"/>
                <a:gd name="connsiteX267" fmla="*/ 1316290 w 2967861"/>
                <a:gd name="connsiteY267" fmla="*/ 249909 h 2340761"/>
                <a:gd name="connsiteX268" fmla="*/ 1312254 w 2967861"/>
                <a:gd name="connsiteY268" fmla="*/ 249909 h 2340761"/>
                <a:gd name="connsiteX269" fmla="*/ 1312254 w 2967861"/>
                <a:gd name="connsiteY269" fmla="*/ 284679 h 2340761"/>
                <a:gd name="connsiteX270" fmla="*/ 1289281 w 2967861"/>
                <a:gd name="connsiteY270" fmla="*/ 305789 h 2340761"/>
                <a:gd name="connsiteX271" fmla="*/ 1294559 w 2967861"/>
                <a:gd name="connsiteY271" fmla="*/ 320691 h 2340761"/>
                <a:gd name="connsiteX272" fmla="*/ 1299837 w 2967861"/>
                <a:gd name="connsiteY272" fmla="*/ 331246 h 2340761"/>
                <a:gd name="connsiteX273" fmla="*/ 1305114 w 2967861"/>
                <a:gd name="connsiteY273" fmla="*/ 343974 h 2340761"/>
                <a:gd name="connsiteX274" fmla="*/ 1309150 w 2967861"/>
                <a:gd name="connsiteY274" fmla="*/ 362911 h 2340761"/>
                <a:gd name="connsiteX275" fmla="*/ 1329018 w 2967861"/>
                <a:gd name="connsiteY275" fmla="*/ 370362 h 2340761"/>
                <a:gd name="connsiteX276" fmla="*/ 1350750 w 2967861"/>
                <a:gd name="connsiteY276" fmla="*/ 378744 h 2340761"/>
                <a:gd name="connsiteX277" fmla="*/ 1368445 w 2967861"/>
                <a:gd name="connsiteY277" fmla="*/ 386195 h 2340761"/>
                <a:gd name="connsiteX278" fmla="*/ 1368445 w 2967861"/>
                <a:gd name="connsiteY278" fmla="*/ 392403 h 2340761"/>
                <a:gd name="connsiteX279" fmla="*/ 1350750 w 2967861"/>
                <a:gd name="connsiteY279" fmla="*/ 386195 h 2340761"/>
                <a:gd name="connsiteX280" fmla="*/ 1332123 w 2967861"/>
                <a:gd name="connsiteY280" fmla="*/ 386195 h 2340761"/>
                <a:gd name="connsiteX281" fmla="*/ 1312254 w 2967861"/>
                <a:gd name="connsiteY281" fmla="*/ 386195 h 2340761"/>
                <a:gd name="connsiteX282" fmla="*/ 1314427 w 2967861"/>
                <a:gd name="connsiteY282" fmla="*/ 401096 h 2340761"/>
                <a:gd name="connsiteX283" fmla="*/ 1316601 w 2967861"/>
                <a:gd name="connsiteY283" fmla="*/ 418170 h 2340761"/>
                <a:gd name="connsiteX284" fmla="*/ 1319705 w 2967861"/>
                <a:gd name="connsiteY284" fmla="*/ 435245 h 2340761"/>
                <a:gd name="connsiteX285" fmla="*/ 1316601 w 2967861"/>
                <a:gd name="connsiteY285" fmla="*/ 453251 h 2340761"/>
                <a:gd name="connsiteX286" fmla="*/ 1310392 w 2967861"/>
                <a:gd name="connsiteY286" fmla="*/ 464737 h 2340761"/>
                <a:gd name="connsiteX287" fmla="*/ 1303251 w 2967861"/>
                <a:gd name="connsiteY287" fmla="*/ 479639 h 2340761"/>
                <a:gd name="connsiteX288" fmla="*/ 1296111 w 2967861"/>
                <a:gd name="connsiteY288" fmla="*/ 492367 h 2340761"/>
                <a:gd name="connsiteX289" fmla="*/ 1293006 w 2967861"/>
                <a:gd name="connsiteY289" fmla="*/ 494540 h 2340761"/>
                <a:gd name="connsiteX290" fmla="*/ 1290833 w 2967861"/>
                <a:gd name="connsiteY290" fmla="*/ 495472 h 2340761"/>
                <a:gd name="connsiteX291" fmla="*/ 1289902 w 2967861"/>
                <a:gd name="connsiteY291" fmla="*/ 497645 h 2340761"/>
                <a:gd name="connsiteX292" fmla="*/ 1269102 w 2967861"/>
                <a:gd name="connsiteY292" fmla="*/ 497645 h 2340761"/>
                <a:gd name="connsiteX293" fmla="*/ 1269102 w 2967861"/>
                <a:gd name="connsiteY293" fmla="*/ 492057 h 2340761"/>
                <a:gd name="connsiteX294" fmla="*/ 1276243 w 2967861"/>
                <a:gd name="connsiteY294" fmla="*/ 489883 h 2340761"/>
                <a:gd name="connsiteX295" fmla="*/ 1282452 w 2967861"/>
                <a:gd name="connsiteY295" fmla="*/ 486779 h 2340761"/>
                <a:gd name="connsiteX296" fmla="*/ 1287729 w 2967861"/>
                <a:gd name="connsiteY296" fmla="*/ 484606 h 2340761"/>
                <a:gd name="connsiteX297" fmla="*/ 1290833 w 2967861"/>
                <a:gd name="connsiteY297" fmla="*/ 480260 h 2340761"/>
                <a:gd name="connsiteX298" fmla="*/ 1296111 w 2967861"/>
                <a:gd name="connsiteY298" fmla="*/ 477155 h 2340761"/>
                <a:gd name="connsiteX299" fmla="*/ 1296111 w 2967861"/>
                <a:gd name="connsiteY299" fmla="*/ 460081 h 2340761"/>
                <a:gd name="connsiteX300" fmla="*/ 1300147 w 2967861"/>
                <a:gd name="connsiteY300" fmla="*/ 447352 h 2340761"/>
                <a:gd name="connsiteX301" fmla="*/ 1305424 w 2967861"/>
                <a:gd name="connsiteY301" fmla="*/ 435866 h 2340761"/>
                <a:gd name="connsiteX302" fmla="*/ 1302320 w 2967861"/>
                <a:gd name="connsiteY302" fmla="*/ 429657 h 2340761"/>
                <a:gd name="connsiteX303" fmla="*/ 1300147 w 2967861"/>
                <a:gd name="connsiteY303" fmla="*/ 423448 h 2340761"/>
                <a:gd name="connsiteX304" fmla="*/ 1296111 w 2967861"/>
                <a:gd name="connsiteY304" fmla="*/ 420344 h 2340761"/>
                <a:gd name="connsiteX305" fmla="*/ 1293006 w 2967861"/>
                <a:gd name="connsiteY305" fmla="*/ 415997 h 2340761"/>
                <a:gd name="connsiteX306" fmla="*/ 1290833 w 2967861"/>
                <a:gd name="connsiteY306" fmla="*/ 412893 h 2340761"/>
                <a:gd name="connsiteX307" fmla="*/ 1289902 w 2967861"/>
                <a:gd name="connsiteY307" fmla="*/ 407615 h 2340761"/>
                <a:gd name="connsiteX308" fmla="*/ 1289902 w 2967861"/>
                <a:gd name="connsiteY308" fmla="*/ 400165 h 2340761"/>
                <a:gd name="connsiteX309" fmla="*/ 1293006 w 2967861"/>
                <a:gd name="connsiteY309" fmla="*/ 390541 h 2340761"/>
                <a:gd name="connsiteX310" fmla="*/ 1296111 w 2967861"/>
                <a:gd name="connsiteY310" fmla="*/ 379054 h 2340761"/>
                <a:gd name="connsiteX311" fmla="*/ 1296111 w 2967861"/>
                <a:gd name="connsiteY311" fmla="*/ 366326 h 2340761"/>
                <a:gd name="connsiteX312" fmla="*/ 1293006 w 2967861"/>
                <a:gd name="connsiteY312" fmla="*/ 355771 h 2340761"/>
                <a:gd name="connsiteX313" fmla="*/ 1289902 w 2967861"/>
                <a:gd name="connsiteY313" fmla="*/ 340870 h 2340761"/>
                <a:gd name="connsiteX314" fmla="*/ 1283693 w 2967861"/>
                <a:gd name="connsiteY314" fmla="*/ 328141 h 2340761"/>
                <a:gd name="connsiteX315" fmla="*/ 1280589 w 2967861"/>
                <a:gd name="connsiteY315" fmla="*/ 318517 h 2340761"/>
                <a:gd name="connsiteX316" fmla="*/ 1282762 w 2967861"/>
                <a:gd name="connsiteY316" fmla="*/ 311067 h 2340761"/>
                <a:gd name="connsiteX317" fmla="*/ 1283693 w 2967861"/>
                <a:gd name="connsiteY317" fmla="*/ 299580 h 2340761"/>
                <a:gd name="connsiteX318" fmla="*/ 1287729 w 2967861"/>
                <a:gd name="connsiteY318" fmla="*/ 286852 h 2340761"/>
                <a:gd name="connsiteX319" fmla="*/ 1290833 w 2967861"/>
                <a:gd name="connsiteY319" fmla="*/ 271951 h 2340761"/>
                <a:gd name="connsiteX320" fmla="*/ 1293006 w 2967861"/>
                <a:gd name="connsiteY320" fmla="*/ 257049 h 2340761"/>
                <a:gd name="connsiteX321" fmla="*/ 1285866 w 2967861"/>
                <a:gd name="connsiteY321" fmla="*/ 249598 h 2340761"/>
                <a:gd name="connsiteX322" fmla="*/ 1280589 w 2967861"/>
                <a:gd name="connsiteY322" fmla="*/ 239975 h 2340761"/>
                <a:gd name="connsiteX323" fmla="*/ 1260720 w 2967861"/>
                <a:gd name="connsiteY323" fmla="*/ 239043 h 2340761"/>
                <a:gd name="connsiteX324" fmla="*/ 1243956 w 2967861"/>
                <a:gd name="connsiteY324" fmla="*/ 239975 h 2340761"/>
                <a:gd name="connsiteX325" fmla="*/ 1234643 w 2967861"/>
                <a:gd name="connsiteY325" fmla="*/ 246184 h 2340761"/>
                <a:gd name="connsiteX326" fmla="*/ 1227502 w 2967861"/>
                <a:gd name="connsiteY326" fmla="*/ 254566 h 2340761"/>
                <a:gd name="connsiteX327" fmla="*/ 1222225 w 2967861"/>
                <a:gd name="connsiteY327" fmla="*/ 266052 h 2340761"/>
                <a:gd name="connsiteX328" fmla="*/ 1218189 w 2967861"/>
                <a:gd name="connsiteY328" fmla="*/ 276607 h 2340761"/>
                <a:gd name="connsiteX329" fmla="*/ 1215085 w 2967861"/>
                <a:gd name="connsiteY329" fmla="*/ 290267 h 2340761"/>
                <a:gd name="connsiteX330" fmla="*/ 1211049 w 2967861"/>
                <a:gd name="connsiteY330" fmla="*/ 300822 h 2340761"/>
                <a:gd name="connsiteX331" fmla="*/ 1203909 w 2967861"/>
                <a:gd name="connsiteY331" fmla="*/ 310446 h 2340761"/>
                <a:gd name="connsiteX332" fmla="*/ 1193353 w 2967861"/>
                <a:gd name="connsiteY332" fmla="*/ 317896 h 2340761"/>
                <a:gd name="connsiteX333" fmla="*/ 1196458 w 2967861"/>
                <a:gd name="connsiteY333" fmla="*/ 338075 h 2340761"/>
                <a:gd name="connsiteX334" fmla="*/ 1198631 w 2967861"/>
                <a:gd name="connsiteY334" fmla="*/ 352977 h 2340761"/>
                <a:gd name="connsiteX335" fmla="*/ 1202667 w 2967861"/>
                <a:gd name="connsiteY335" fmla="*/ 370051 h 2340761"/>
                <a:gd name="connsiteX336" fmla="*/ 1200494 w 2967861"/>
                <a:gd name="connsiteY336" fmla="*/ 392403 h 2340761"/>
                <a:gd name="connsiteX337" fmla="*/ 1217258 w 2967861"/>
                <a:gd name="connsiteY337" fmla="*/ 392403 h 2340761"/>
                <a:gd name="connsiteX338" fmla="*/ 1218189 w 2967861"/>
                <a:gd name="connsiteY338" fmla="*/ 399854 h 2340761"/>
                <a:gd name="connsiteX339" fmla="*/ 1222225 w 2967861"/>
                <a:gd name="connsiteY339" fmla="*/ 405132 h 2340761"/>
                <a:gd name="connsiteX340" fmla="*/ 1224398 w 2967861"/>
                <a:gd name="connsiteY340" fmla="*/ 410409 h 2340761"/>
                <a:gd name="connsiteX341" fmla="*/ 1227502 w 2967861"/>
                <a:gd name="connsiteY341" fmla="*/ 414756 h 2340761"/>
                <a:gd name="connsiteX342" fmla="*/ 1232780 w 2967861"/>
                <a:gd name="connsiteY342" fmla="*/ 420033 h 2340761"/>
                <a:gd name="connsiteX343" fmla="*/ 1231849 w 2967861"/>
                <a:gd name="connsiteY343" fmla="*/ 423138 h 2340761"/>
                <a:gd name="connsiteX344" fmla="*/ 1231849 w 2967861"/>
                <a:gd name="connsiteY344" fmla="*/ 425311 h 2340761"/>
                <a:gd name="connsiteX345" fmla="*/ 1229676 w 2967861"/>
                <a:gd name="connsiteY345" fmla="*/ 427484 h 2340761"/>
                <a:gd name="connsiteX346" fmla="*/ 1220362 w 2967861"/>
                <a:gd name="connsiteY346" fmla="*/ 423138 h 2340761"/>
                <a:gd name="connsiteX347" fmla="*/ 1205771 w 2967861"/>
                <a:gd name="connsiteY347" fmla="*/ 415687 h 2340761"/>
                <a:gd name="connsiteX348" fmla="*/ 1190249 w 2967861"/>
                <a:gd name="connsiteY348" fmla="*/ 402959 h 2340761"/>
                <a:gd name="connsiteX349" fmla="*/ 1171622 w 2967861"/>
                <a:gd name="connsiteY349" fmla="*/ 390230 h 2340761"/>
                <a:gd name="connsiteX350" fmla="*/ 1159204 w 2967861"/>
                <a:gd name="connsiteY350" fmla="*/ 377502 h 2340761"/>
                <a:gd name="connsiteX351" fmla="*/ 1149891 w 2967861"/>
                <a:gd name="connsiteY351" fmla="*/ 366016 h 2340761"/>
                <a:gd name="connsiteX352" fmla="*/ 1142751 w 2967861"/>
                <a:gd name="connsiteY352" fmla="*/ 366016 h 2340761"/>
                <a:gd name="connsiteX353" fmla="*/ 1135611 w 2967861"/>
                <a:gd name="connsiteY353" fmla="*/ 366016 h 2340761"/>
                <a:gd name="connsiteX354" fmla="*/ 1130333 w 2967861"/>
                <a:gd name="connsiteY354" fmla="*/ 363842 h 2340761"/>
                <a:gd name="connsiteX355" fmla="*/ 1126297 w 2967861"/>
                <a:gd name="connsiteY355" fmla="*/ 362911 h 2340761"/>
                <a:gd name="connsiteX356" fmla="*/ 1119157 w 2967861"/>
                <a:gd name="connsiteY356" fmla="*/ 366016 h 2340761"/>
                <a:gd name="connsiteX357" fmla="*/ 1116052 w 2967861"/>
                <a:gd name="connsiteY357" fmla="*/ 368189 h 2340761"/>
                <a:gd name="connsiteX358" fmla="*/ 1112017 w 2967861"/>
                <a:gd name="connsiteY358" fmla="*/ 371293 h 2340761"/>
                <a:gd name="connsiteX359" fmla="*/ 1106739 w 2967861"/>
                <a:gd name="connsiteY359" fmla="*/ 375639 h 2340761"/>
                <a:gd name="connsiteX360" fmla="*/ 1106739 w 2967861"/>
                <a:gd name="connsiteY360" fmla="*/ 383090 h 2340761"/>
                <a:gd name="connsiteX361" fmla="*/ 1106739 w 2967861"/>
                <a:gd name="connsiteY361" fmla="*/ 388368 h 2340761"/>
                <a:gd name="connsiteX362" fmla="*/ 1108912 w 2967861"/>
                <a:gd name="connsiteY362" fmla="*/ 392714 h 2340761"/>
                <a:gd name="connsiteX363" fmla="*/ 1111085 w 2967861"/>
                <a:gd name="connsiteY363" fmla="*/ 395818 h 2340761"/>
                <a:gd name="connsiteX364" fmla="*/ 1114190 w 2967861"/>
                <a:gd name="connsiteY364" fmla="*/ 400165 h 2340761"/>
                <a:gd name="connsiteX365" fmla="*/ 1114190 w 2967861"/>
                <a:gd name="connsiteY365" fmla="*/ 405442 h 2340761"/>
                <a:gd name="connsiteX366" fmla="*/ 1112017 w 2967861"/>
                <a:gd name="connsiteY366" fmla="*/ 410720 h 2340761"/>
                <a:gd name="connsiteX367" fmla="*/ 1112017 w 2967861"/>
                <a:gd name="connsiteY367" fmla="*/ 415066 h 2340761"/>
                <a:gd name="connsiteX368" fmla="*/ 1111085 w 2967861"/>
                <a:gd name="connsiteY368" fmla="*/ 415997 h 2340761"/>
                <a:gd name="connsiteX369" fmla="*/ 1108912 w 2967861"/>
                <a:gd name="connsiteY369" fmla="*/ 420344 h 2340761"/>
                <a:gd name="connsiteX370" fmla="*/ 1106739 w 2967861"/>
                <a:gd name="connsiteY370" fmla="*/ 423448 h 2340761"/>
                <a:gd name="connsiteX371" fmla="*/ 1099599 w 2967861"/>
                <a:gd name="connsiteY371" fmla="*/ 422517 h 2340761"/>
                <a:gd name="connsiteX372" fmla="*/ 1096495 w 2967861"/>
                <a:gd name="connsiteY372" fmla="*/ 422517 h 2340761"/>
                <a:gd name="connsiteX373" fmla="*/ 1094321 w 2967861"/>
                <a:gd name="connsiteY373" fmla="*/ 420344 h 2340761"/>
                <a:gd name="connsiteX374" fmla="*/ 1092148 w 2967861"/>
                <a:gd name="connsiteY374" fmla="*/ 418170 h 2340761"/>
                <a:gd name="connsiteX375" fmla="*/ 1089044 w 2967861"/>
                <a:gd name="connsiteY375" fmla="*/ 415066 h 2340761"/>
                <a:gd name="connsiteX376" fmla="*/ 1086871 w 2967861"/>
                <a:gd name="connsiteY376" fmla="*/ 412893 h 2340761"/>
                <a:gd name="connsiteX377" fmla="*/ 1083766 w 2967861"/>
                <a:gd name="connsiteY377" fmla="*/ 412893 h 2340761"/>
                <a:gd name="connsiteX378" fmla="*/ 1072280 w 2967861"/>
                <a:gd name="connsiteY378" fmla="*/ 415997 h 2340761"/>
                <a:gd name="connsiteX379" fmla="*/ 1061724 w 2967861"/>
                <a:gd name="connsiteY379" fmla="*/ 420344 h 2340761"/>
                <a:gd name="connsiteX380" fmla="*/ 1048065 w 2967861"/>
                <a:gd name="connsiteY380" fmla="*/ 425621 h 2340761"/>
                <a:gd name="connsiteX381" fmla="*/ 1035647 w 2967861"/>
                <a:gd name="connsiteY381" fmla="*/ 430899 h 2340761"/>
                <a:gd name="connsiteX382" fmla="*/ 1030369 w 2967861"/>
                <a:gd name="connsiteY382" fmla="*/ 436176 h 2340761"/>
                <a:gd name="connsiteX383" fmla="*/ 1021056 w 2967861"/>
                <a:gd name="connsiteY383" fmla="*/ 436176 h 2340761"/>
                <a:gd name="connsiteX384" fmla="*/ 1028196 w 2967861"/>
                <a:gd name="connsiteY384" fmla="*/ 425621 h 2340761"/>
                <a:gd name="connsiteX385" fmla="*/ 1035336 w 2967861"/>
                <a:gd name="connsiteY385" fmla="*/ 420344 h 2340761"/>
                <a:gd name="connsiteX386" fmla="*/ 1044650 w 2967861"/>
                <a:gd name="connsiteY386" fmla="*/ 415066 h 2340761"/>
                <a:gd name="connsiteX387" fmla="*/ 1053963 w 2967861"/>
                <a:gd name="connsiteY387" fmla="*/ 407615 h 2340761"/>
                <a:gd name="connsiteX388" fmla="*/ 1040304 w 2967861"/>
                <a:gd name="connsiteY388" fmla="*/ 403269 h 2340761"/>
                <a:gd name="connsiteX389" fmla="*/ 1025713 w 2967861"/>
                <a:gd name="connsiteY389" fmla="*/ 400165 h 2340761"/>
                <a:gd name="connsiteX390" fmla="*/ 1010190 w 2967861"/>
                <a:gd name="connsiteY390" fmla="*/ 400165 h 2340761"/>
                <a:gd name="connsiteX391" fmla="*/ 1008017 w 2967861"/>
                <a:gd name="connsiteY391" fmla="*/ 407615 h 2340761"/>
                <a:gd name="connsiteX392" fmla="*/ 1008017 w 2967861"/>
                <a:gd name="connsiteY392" fmla="*/ 412893 h 2340761"/>
                <a:gd name="connsiteX393" fmla="*/ 1005844 w 2967861"/>
                <a:gd name="connsiteY393" fmla="*/ 415997 h 2340761"/>
                <a:gd name="connsiteX394" fmla="*/ 1003671 w 2967861"/>
                <a:gd name="connsiteY394" fmla="*/ 420344 h 2340761"/>
                <a:gd name="connsiteX395" fmla="*/ 1000567 w 2967861"/>
                <a:gd name="connsiteY395" fmla="*/ 423448 h 2340761"/>
                <a:gd name="connsiteX396" fmla="*/ 1000567 w 2967861"/>
                <a:gd name="connsiteY396" fmla="*/ 427794 h 2340761"/>
                <a:gd name="connsiteX397" fmla="*/ 996531 w 2967861"/>
                <a:gd name="connsiteY397" fmla="*/ 425621 h 2340761"/>
                <a:gd name="connsiteX398" fmla="*/ 995600 w 2967861"/>
                <a:gd name="connsiteY398" fmla="*/ 422517 h 2340761"/>
                <a:gd name="connsiteX399" fmla="*/ 993426 w 2967861"/>
                <a:gd name="connsiteY399" fmla="*/ 420344 h 2340761"/>
                <a:gd name="connsiteX400" fmla="*/ 991253 w 2967861"/>
                <a:gd name="connsiteY400" fmla="*/ 415997 h 2340761"/>
                <a:gd name="connsiteX401" fmla="*/ 990322 w 2967861"/>
                <a:gd name="connsiteY401" fmla="*/ 412893 h 2340761"/>
                <a:gd name="connsiteX402" fmla="*/ 986286 w 2967861"/>
                <a:gd name="connsiteY402" fmla="*/ 410720 h 2340761"/>
                <a:gd name="connsiteX403" fmla="*/ 983182 w 2967861"/>
                <a:gd name="connsiteY403" fmla="*/ 408547 h 2340761"/>
                <a:gd name="connsiteX404" fmla="*/ 981009 w 2967861"/>
                <a:gd name="connsiteY404" fmla="*/ 410720 h 2340761"/>
                <a:gd name="connsiteX405" fmla="*/ 975731 w 2967861"/>
                <a:gd name="connsiteY405" fmla="*/ 410720 h 2340761"/>
                <a:gd name="connsiteX406" fmla="*/ 969522 w 2967861"/>
                <a:gd name="connsiteY406" fmla="*/ 412893 h 2340761"/>
                <a:gd name="connsiteX407" fmla="*/ 957104 w 2967861"/>
                <a:gd name="connsiteY407" fmla="*/ 429967 h 2340761"/>
                <a:gd name="connsiteX408" fmla="*/ 942513 w 2967861"/>
                <a:gd name="connsiteY408" fmla="*/ 443627 h 2340761"/>
                <a:gd name="connsiteX409" fmla="*/ 930095 w 2967861"/>
                <a:gd name="connsiteY409" fmla="*/ 460702 h 2340761"/>
                <a:gd name="connsiteX410" fmla="*/ 932269 w 2967861"/>
                <a:gd name="connsiteY410" fmla="*/ 465979 h 2340761"/>
                <a:gd name="connsiteX411" fmla="*/ 932269 w 2967861"/>
                <a:gd name="connsiteY411" fmla="*/ 470325 h 2340761"/>
                <a:gd name="connsiteX412" fmla="*/ 932269 w 2967861"/>
                <a:gd name="connsiteY412" fmla="*/ 475603 h 2340761"/>
                <a:gd name="connsiteX413" fmla="*/ 932269 w 2967861"/>
                <a:gd name="connsiteY413" fmla="*/ 479949 h 2340761"/>
                <a:gd name="connsiteX414" fmla="*/ 930095 w 2967861"/>
                <a:gd name="connsiteY414" fmla="*/ 485227 h 2340761"/>
                <a:gd name="connsiteX415" fmla="*/ 926060 w 2967861"/>
                <a:gd name="connsiteY415" fmla="*/ 487400 h 2340761"/>
                <a:gd name="connsiteX416" fmla="*/ 925128 w 2967861"/>
                <a:gd name="connsiteY416" fmla="*/ 487400 h 2340761"/>
                <a:gd name="connsiteX417" fmla="*/ 922955 w 2967861"/>
                <a:gd name="connsiteY417" fmla="*/ 488331 h 2340761"/>
                <a:gd name="connsiteX418" fmla="*/ 920782 w 2967861"/>
                <a:gd name="connsiteY418" fmla="*/ 488331 h 2340761"/>
                <a:gd name="connsiteX419" fmla="*/ 915504 w 2967861"/>
                <a:gd name="connsiteY419" fmla="*/ 488331 h 2340761"/>
                <a:gd name="connsiteX420" fmla="*/ 911469 w 2967861"/>
                <a:gd name="connsiteY420" fmla="*/ 487400 h 2340761"/>
                <a:gd name="connsiteX421" fmla="*/ 908364 w 2967861"/>
                <a:gd name="connsiteY421" fmla="*/ 485227 h 2340761"/>
                <a:gd name="connsiteX422" fmla="*/ 906191 w 2967861"/>
                <a:gd name="connsiteY422" fmla="*/ 483054 h 2340761"/>
                <a:gd name="connsiteX423" fmla="*/ 900914 w 2967861"/>
                <a:gd name="connsiteY423" fmla="*/ 480881 h 2340761"/>
                <a:gd name="connsiteX424" fmla="*/ 900914 w 2967861"/>
                <a:gd name="connsiteY424" fmla="*/ 460702 h 2340761"/>
                <a:gd name="connsiteX425" fmla="*/ 908054 w 2967861"/>
                <a:gd name="connsiteY425" fmla="*/ 460702 h 2340761"/>
                <a:gd name="connsiteX426" fmla="*/ 911158 w 2967861"/>
                <a:gd name="connsiteY426" fmla="*/ 458528 h 2340761"/>
                <a:gd name="connsiteX427" fmla="*/ 913331 w 2967861"/>
                <a:gd name="connsiteY427" fmla="*/ 458528 h 2340761"/>
                <a:gd name="connsiteX428" fmla="*/ 917367 w 2967861"/>
                <a:gd name="connsiteY428" fmla="*/ 457597 h 2340761"/>
                <a:gd name="connsiteX429" fmla="*/ 917367 w 2967861"/>
                <a:gd name="connsiteY429" fmla="*/ 447973 h 2340761"/>
                <a:gd name="connsiteX430" fmla="*/ 911158 w 2967861"/>
                <a:gd name="connsiteY430" fmla="*/ 438349 h 2340761"/>
                <a:gd name="connsiteX431" fmla="*/ 904018 w 2967861"/>
                <a:gd name="connsiteY431" fmla="*/ 427794 h 2340761"/>
                <a:gd name="connsiteX432" fmla="*/ 896878 w 2967861"/>
                <a:gd name="connsiteY432" fmla="*/ 420344 h 2340761"/>
                <a:gd name="connsiteX433" fmla="*/ 866765 w 2967861"/>
                <a:gd name="connsiteY433" fmla="*/ 420344 h 2340761"/>
                <a:gd name="connsiteX434" fmla="*/ 873905 w 2967861"/>
                <a:gd name="connsiteY434" fmla="*/ 464737 h 2340761"/>
                <a:gd name="connsiteX435" fmla="*/ 877009 w 2967861"/>
                <a:gd name="connsiteY435" fmla="*/ 504785 h 2340761"/>
                <a:gd name="connsiteX436" fmla="*/ 869869 w 2967861"/>
                <a:gd name="connsiteY436" fmla="*/ 502612 h 2340761"/>
                <a:gd name="connsiteX437" fmla="*/ 862729 w 2967861"/>
                <a:gd name="connsiteY437" fmla="*/ 501680 h 2340761"/>
                <a:gd name="connsiteX438" fmla="*/ 855588 w 2967861"/>
                <a:gd name="connsiteY438" fmla="*/ 499507 h 2340761"/>
                <a:gd name="connsiteX439" fmla="*/ 850311 w 2967861"/>
                <a:gd name="connsiteY439" fmla="*/ 497334 h 2340761"/>
                <a:gd name="connsiteX440" fmla="*/ 840997 w 2967861"/>
                <a:gd name="connsiteY440" fmla="*/ 510062 h 2340761"/>
                <a:gd name="connsiteX441" fmla="*/ 830442 w 2967861"/>
                <a:gd name="connsiteY441" fmla="*/ 521549 h 2340761"/>
                <a:gd name="connsiteX442" fmla="*/ 813678 w 2967861"/>
                <a:gd name="connsiteY442" fmla="*/ 529000 h 2340761"/>
                <a:gd name="connsiteX443" fmla="*/ 815851 w 2967861"/>
                <a:gd name="connsiteY443" fmla="*/ 534277 h 2340761"/>
                <a:gd name="connsiteX444" fmla="*/ 815851 w 2967861"/>
                <a:gd name="connsiteY444" fmla="*/ 537382 h 2340761"/>
                <a:gd name="connsiteX445" fmla="*/ 815851 w 2967861"/>
                <a:gd name="connsiteY445" fmla="*/ 539555 h 2340761"/>
                <a:gd name="connsiteX446" fmla="*/ 818025 w 2967861"/>
                <a:gd name="connsiteY446" fmla="*/ 541728 h 2340761"/>
                <a:gd name="connsiteX447" fmla="*/ 818956 w 2967861"/>
                <a:gd name="connsiteY447" fmla="*/ 543901 h 2340761"/>
                <a:gd name="connsiteX448" fmla="*/ 821129 w 2967861"/>
                <a:gd name="connsiteY448" fmla="*/ 544832 h 2340761"/>
                <a:gd name="connsiteX449" fmla="*/ 821129 w 2967861"/>
                <a:gd name="connsiteY449" fmla="*/ 551041 h 2340761"/>
                <a:gd name="connsiteX450" fmla="*/ 818956 w 2967861"/>
                <a:gd name="connsiteY450" fmla="*/ 556319 h 2340761"/>
                <a:gd name="connsiteX451" fmla="*/ 818025 w 2967861"/>
                <a:gd name="connsiteY451" fmla="*/ 558492 h 2340761"/>
                <a:gd name="connsiteX452" fmla="*/ 815851 w 2967861"/>
                <a:gd name="connsiteY452" fmla="*/ 561596 h 2340761"/>
                <a:gd name="connsiteX453" fmla="*/ 813678 w 2967861"/>
                <a:gd name="connsiteY453" fmla="*/ 565943 h 2340761"/>
                <a:gd name="connsiteX454" fmla="*/ 799087 w 2967861"/>
                <a:gd name="connsiteY454" fmla="*/ 559734 h 2340761"/>
                <a:gd name="connsiteX455" fmla="*/ 786669 w 2967861"/>
                <a:gd name="connsiteY455" fmla="*/ 552283 h 2340761"/>
                <a:gd name="connsiteX456" fmla="*/ 774252 w 2967861"/>
                <a:gd name="connsiteY456" fmla="*/ 544832 h 2340761"/>
                <a:gd name="connsiteX457" fmla="*/ 774252 w 2967861"/>
                <a:gd name="connsiteY457" fmla="*/ 549179 h 2340761"/>
                <a:gd name="connsiteX458" fmla="*/ 767732 w 2967861"/>
                <a:gd name="connsiteY458" fmla="*/ 549179 h 2340761"/>
                <a:gd name="connsiteX459" fmla="*/ 767732 w 2967861"/>
                <a:gd name="connsiteY459" fmla="*/ 559734 h 2340761"/>
                <a:gd name="connsiteX460" fmla="*/ 769906 w 2967861"/>
                <a:gd name="connsiteY460" fmla="*/ 569358 h 2340761"/>
                <a:gd name="connsiteX461" fmla="*/ 772079 w 2967861"/>
                <a:gd name="connsiteY461" fmla="*/ 582086 h 2340761"/>
                <a:gd name="connsiteX462" fmla="*/ 764938 w 2967861"/>
                <a:gd name="connsiteY462" fmla="*/ 581155 h 2340761"/>
                <a:gd name="connsiteX463" fmla="*/ 760903 w 2967861"/>
                <a:gd name="connsiteY463" fmla="*/ 576808 h 2340761"/>
                <a:gd name="connsiteX464" fmla="*/ 755625 w 2967861"/>
                <a:gd name="connsiteY464" fmla="*/ 574635 h 2340761"/>
                <a:gd name="connsiteX465" fmla="*/ 752520 w 2967861"/>
                <a:gd name="connsiteY465" fmla="*/ 569358 h 2340761"/>
                <a:gd name="connsiteX466" fmla="*/ 748485 w 2967861"/>
                <a:gd name="connsiteY466" fmla="*/ 559734 h 2340761"/>
                <a:gd name="connsiteX467" fmla="*/ 745380 w 2967861"/>
                <a:gd name="connsiteY467" fmla="*/ 544832 h 2340761"/>
                <a:gd name="connsiteX468" fmla="*/ 743207 w 2967861"/>
                <a:gd name="connsiteY468" fmla="*/ 526827 h 2340761"/>
                <a:gd name="connsiteX469" fmla="*/ 741034 w 2967861"/>
                <a:gd name="connsiteY469" fmla="*/ 509752 h 2340761"/>
                <a:gd name="connsiteX470" fmla="*/ 738861 w 2967861"/>
                <a:gd name="connsiteY470" fmla="*/ 497024 h 2340761"/>
                <a:gd name="connsiteX471" fmla="*/ 753452 w 2967861"/>
                <a:gd name="connsiteY471" fmla="*/ 502301 h 2340761"/>
                <a:gd name="connsiteX472" fmla="*/ 768043 w 2967861"/>
                <a:gd name="connsiteY472" fmla="*/ 509752 h 2340761"/>
                <a:gd name="connsiteX473" fmla="*/ 784807 w 2967861"/>
                <a:gd name="connsiteY473" fmla="*/ 517203 h 2340761"/>
                <a:gd name="connsiteX474" fmla="*/ 802502 w 2967861"/>
                <a:gd name="connsiteY474" fmla="*/ 517203 h 2340761"/>
                <a:gd name="connsiteX475" fmla="*/ 819266 w 2967861"/>
                <a:gd name="connsiteY475" fmla="*/ 508821 h 2340761"/>
                <a:gd name="connsiteX476" fmla="*/ 831684 w 2967861"/>
                <a:gd name="connsiteY476" fmla="*/ 495161 h 2340761"/>
                <a:gd name="connsiteX477" fmla="*/ 833857 w 2967861"/>
                <a:gd name="connsiteY477" fmla="*/ 479328 h 2340761"/>
                <a:gd name="connsiteX478" fmla="*/ 830753 w 2967861"/>
                <a:gd name="connsiteY478" fmla="*/ 462254 h 2340761"/>
                <a:gd name="connsiteX479" fmla="*/ 819266 w 2967861"/>
                <a:gd name="connsiteY479" fmla="*/ 445179 h 2340761"/>
                <a:gd name="connsiteX480" fmla="*/ 806848 w 2967861"/>
                <a:gd name="connsiteY480" fmla="*/ 429347 h 2340761"/>
                <a:gd name="connsiteX481" fmla="*/ 792258 w 2967861"/>
                <a:gd name="connsiteY481" fmla="*/ 414445 h 2340761"/>
                <a:gd name="connsiteX482" fmla="*/ 777667 w 2967861"/>
                <a:gd name="connsiteY482" fmla="*/ 402959 h 2340761"/>
                <a:gd name="connsiteX483" fmla="*/ 765249 w 2967861"/>
                <a:gd name="connsiteY483" fmla="*/ 395508 h 2340761"/>
                <a:gd name="connsiteX484" fmla="*/ 732031 w 2967861"/>
                <a:gd name="connsiteY484" fmla="*/ 392403 h 2340761"/>
                <a:gd name="connsiteX485" fmla="*/ 726753 w 2967861"/>
                <a:gd name="connsiteY485" fmla="*/ 386195 h 2340761"/>
                <a:gd name="connsiteX486" fmla="*/ 721476 w 2967861"/>
                <a:gd name="connsiteY486" fmla="*/ 380917 h 2340761"/>
                <a:gd name="connsiteX487" fmla="*/ 719303 w 2967861"/>
                <a:gd name="connsiteY487" fmla="*/ 375639 h 2340761"/>
                <a:gd name="connsiteX488" fmla="*/ 717130 w 2967861"/>
                <a:gd name="connsiteY488" fmla="*/ 371293 h 2340761"/>
                <a:gd name="connsiteX489" fmla="*/ 711852 w 2967861"/>
                <a:gd name="connsiteY489" fmla="*/ 371293 h 2340761"/>
                <a:gd name="connsiteX490" fmla="*/ 704712 w 2967861"/>
                <a:gd name="connsiteY490" fmla="*/ 373466 h 2340761"/>
                <a:gd name="connsiteX491" fmla="*/ 692294 w 2967861"/>
                <a:gd name="connsiteY491" fmla="*/ 378744 h 2340761"/>
                <a:gd name="connsiteX492" fmla="*/ 690121 w 2967861"/>
                <a:gd name="connsiteY492" fmla="*/ 375639 h 2340761"/>
                <a:gd name="connsiteX493" fmla="*/ 689190 w 2967861"/>
                <a:gd name="connsiteY493" fmla="*/ 373466 h 2340761"/>
                <a:gd name="connsiteX494" fmla="*/ 687016 w 2967861"/>
                <a:gd name="connsiteY494" fmla="*/ 373466 h 2340761"/>
                <a:gd name="connsiteX495" fmla="*/ 684843 w 2967861"/>
                <a:gd name="connsiteY495" fmla="*/ 370362 h 2340761"/>
                <a:gd name="connsiteX496" fmla="*/ 684843 w 2967861"/>
                <a:gd name="connsiteY496" fmla="*/ 366016 h 2340761"/>
                <a:gd name="connsiteX497" fmla="*/ 687016 w 2967861"/>
                <a:gd name="connsiteY497" fmla="*/ 363842 h 2340761"/>
                <a:gd name="connsiteX498" fmla="*/ 687016 w 2967861"/>
                <a:gd name="connsiteY498" fmla="*/ 362911 h 2340761"/>
                <a:gd name="connsiteX499" fmla="*/ 689190 w 2967861"/>
                <a:gd name="connsiteY499" fmla="*/ 362911 h 2340761"/>
                <a:gd name="connsiteX500" fmla="*/ 690121 w 2967861"/>
                <a:gd name="connsiteY500" fmla="*/ 360738 h 2340761"/>
                <a:gd name="connsiteX501" fmla="*/ 692294 w 2967861"/>
                <a:gd name="connsiteY501" fmla="*/ 358565 h 2340761"/>
                <a:gd name="connsiteX502" fmla="*/ 689190 w 2967861"/>
                <a:gd name="connsiteY502" fmla="*/ 343664 h 2340761"/>
                <a:gd name="connsiteX503" fmla="*/ 682981 w 2967861"/>
                <a:gd name="connsiteY503" fmla="*/ 336213 h 2340761"/>
                <a:gd name="connsiteX504" fmla="*/ 675840 w 2967861"/>
                <a:gd name="connsiteY504" fmla="*/ 334040 h 2340761"/>
                <a:gd name="connsiteX505" fmla="*/ 668700 w 2967861"/>
                <a:gd name="connsiteY505" fmla="*/ 333108 h 2340761"/>
                <a:gd name="connsiteX506" fmla="*/ 660318 w 2967861"/>
                <a:gd name="connsiteY506" fmla="*/ 328762 h 2340761"/>
                <a:gd name="connsiteX507" fmla="*/ 653178 w 2967861"/>
                <a:gd name="connsiteY507" fmla="*/ 321311 h 2340761"/>
                <a:gd name="connsiteX508" fmla="*/ 636414 w 2967861"/>
                <a:gd name="connsiteY508" fmla="*/ 323485 h 2340761"/>
                <a:gd name="connsiteX509" fmla="*/ 619650 w 2967861"/>
                <a:gd name="connsiteY509" fmla="*/ 327831 h 2340761"/>
                <a:gd name="connsiteX510" fmla="*/ 607232 w 2967861"/>
                <a:gd name="connsiteY510" fmla="*/ 330935 h 2340761"/>
                <a:gd name="connsiteX511" fmla="*/ 595745 w 2967861"/>
                <a:gd name="connsiteY511" fmla="*/ 340559 h 2340761"/>
                <a:gd name="connsiteX512" fmla="*/ 589536 w 2967861"/>
                <a:gd name="connsiteY512" fmla="*/ 355460 h 2340761"/>
                <a:gd name="connsiteX513" fmla="*/ 583328 w 2967861"/>
                <a:gd name="connsiteY513" fmla="*/ 351114 h 2340761"/>
                <a:gd name="connsiteX514" fmla="*/ 581465 w 2967861"/>
                <a:gd name="connsiteY514" fmla="*/ 351114 h 2340761"/>
                <a:gd name="connsiteX515" fmla="*/ 579292 w 2967861"/>
                <a:gd name="connsiteY515" fmla="*/ 348941 h 2340761"/>
                <a:gd name="connsiteX516" fmla="*/ 577119 w 2967861"/>
                <a:gd name="connsiteY516" fmla="*/ 348941 h 2340761"/>
                <a:gd name="connsiteX517" fmla="*/ 574014 w 2967861"/>
                <a:gd name="connsiteY517" fmla="*/ 348941 h 2340761"/>
                <a:gd name="connsiteX518" fmla="*/ 569978 w 2967861"/>
                <a:gd name="connsiteY518" fmla="*/ 348941 h 2340761"/>
                <a:gd name="connsiteX519" fmla="*/ 564701 w 2967861"/>
                <a:gd name="connsiteY519" fmla="*/ 348941 h 2340761"/>
                <a:gd name="connsiteX520" fmla="*/ 564701 w 2967861"/>
                <a:gd name="connsiteY520" fmla="*/ 362601 h 2340761"/>
                <a:gd name="connsiteX521" fmla="*/ 560665 w 2967861"/>
                <a:gd name="connsiteY521" fmla="*/ 360428 h 2340761"/>
                <a:gd name="connsiteX522" fmla="*/ 559734 w 2967861"/>
                <a:gd name="connsiteY522" fmla="*/ 360428 h 2340761"/>
                <a:gd name="connsiteX523" fmla="*/ 557561 w 2967861"/>
                <a:gd name="connsiteY523" fmla="*/ 360428 h 2340761"/>
                <a:gd name="connsiteX524" fmla="*/ 555387 w 2967861"/>
                <a:gd name="connsiteY524" fmla="*/ 358254 h 2340761"/>
                <a:gd name="connsiteX525" fmla="*/ 535519 w 2967861"/>
                <a:gd name="connsiteY525" fmla="*/ 363532 h 2340761"/>
                <a:gd name="connsiteX526" fmla="*/ 520928 w 2967861"/>
                <a:gd name="connsiteY526" fmla="*/ 375019 h 2340761"/>
                <a:gd name="connsiteX527" fmla="*/ 511615 w 2967861"/>
                <a:gd name="connsiteY527" fmla="*/ 392093 h 2340761"/>
                <a:gd name="connsiteX528" fmla="*/ 494850 w 2967861"/>
                <a:gd name="connsiteY528" fmla="*/ 392093 h 2340761"/>
                <a:gd name="connsiteX529" fmla="*/ 494850 w 2967861"/>
                <a:gd name="connsiteY529" fmla="*/ 406994 h 2340761"/>
                <a:gd name="connsiteX530" fmla="*/ 479328 w 2967861"/>
                <a:gd name="connsiteY530" fmla="*/ 415377 h 2340761"/>
                <a:gd name="connsiteX531" fmla="*/ 466910 w 2967861"/>
                <a:gd name="connsiteY531" fmla="*/ 430278 h 2340761"/>
                <a:gd name="connsiteX532" fmla="*/ 453251 w 2967861"/>
                <a:gd name="connsiteY532" fmla="*/ 452630 h 2340761"/>
                <a:gd name="connsiteX533" fmla="*/ 442696 w 2967861"/>
                <a:gd name="connsiteY533" fmla="*/ 476845 h 2340761"/>
                <a:gd name="connsiteX534" fmla="*/ 431209 w 2967861"/>
                <a:gd name="connsiteY534" fmla="*/ 501060 h 2340761"/>
                <a:gd name="connsiteX535" fmla="*/ 420654 w 2967861"/>
                <a:gd name="connsiteY535" fmla="*/ 524343 h 2340761"/>
                <a:gd name="connsiteX536" fmla="*/ 408236 w 2967861"/>
                <a:gd name="connsiteY536" fmla="*/ 544522 h 2340761"/>
                <a:gd name="connsiteX537" fmla="*/ 394577 w 2967861"/>
                <a:gd name="connsiteY537" fmla="*/ 561596 h 2340761"/>
                <a:gd name="connsiteX538" fmla="*/ 396750 w 2967861"/>
                <a:gd name="connsiteY538" fmla="*/ 565943 h 2340761"/>
                <a:gd name="connsiteX539" fmla="*/ 396750 w 2967861"/>
                <a:gd name="connsiteY539" fmla="*/ 569047 h 2340761"/>
                <a:gd name="connsiteX540" fmla="*/ 396750 w 2967861"/>
                <a:gd name="connsiteY540" fmla="*/ 571220 h 2340761"/>
                <a:gd name="connsiteX541" fmla="*/ 398923 w 2967861"/>
                <a:gd name="connsiteY541" fmla="*/ 571220 h 2340761"/>
                <a:gd name="connsiteX542" fmla="*/ 401096 w 2967861"/>
                <a:gd name="connsiteY542" fmla="*/ 571220 h 2340761"/>
                <a:gd name="connsiteX543" fmla="*/ 404200 w 2967861"/>
                <a:gd name="connsiteY543" fmla="*/ 573393 h 2340761"/>
                <a:gd name="connsiteX544" fmla="*/ 394887 w 2967861"/>
                <a:gd name="connsiteY544" fmla="*/ 581775 h 2340761"/>
                <a:gd name="connsiteX545" fmla="*/ 384332 w 2967861"/>
                <a:gd name="connsiteY545" fmla="*/ 586122 h 2340761"/>
                <a:gd name="connsiteX546" fmla="*/ 371914 w 2967861"/>
                <a:gd name="connsiteY546" fmla="*/ 593572 h 2340761"/>
                <a:gd name="connsiteX547" fmla="*/ 369741 w 2967861"/>
                <a:gd name="connsiteY547" fmla="*/ 596677 h 2340761"/>
                <a:gd name="connsiteX548" fmla="*/ 367568 w 2967861"/>
                <a:gd name="connsiteY548" fmla="*/ 602886 h 2340761"/>
                <a:gd name="connsiteX549" fmla="*/ 366636 w 2967861"/>
                <a:gd name="connsiteY549" fmla="*/ 605990 h 2340761"/>
                <a:gd name="connsiteX550" fmla="*/ 364463 w 2967861"/>
                <a:gd name="connsiteY550" fmla="*/ 610336 h 2340761"/>
                <a:gd name="connsiteX551" fmla="*/ 360427 w 2967861"/>
                <a:gd name="connsiteY551" fmla="*/ 613441 h 2340761"/>
                <a:gd name="connsiteX552" fmla="*/ 359496 w 2967861"/>
                <a:gd name="connsiteY552" fmla="*/ 611268 h 2340761"/>
                <a:gd name="connsiteX553" fmla="*/ 357323 w 2967861"/>
                <a:gd name="connsiteY553" fmla="*/ 610336 h 2340761"/>
                <a:gd name="connsiteX554" fmla="*/ 355150 w 2967861"/>
                <a:gd name="connsiteY554" fmla="*/ 608163 h 2340761"/>
                <a:gd name="connsiteX555" fmla="*/ 352045 w 2967861"/>
                <a:gd name="connsiteY555" fmla="*/ 605990 h 2340761"/>
                <a:gd name="connsiteX556" fmla="*/ 345836 w 2967861"/>
                <a:gd name="connsiteY556" fmla="*/ 611268 h 2340761"/>
                <a:gd name="connsiteX557" fmla="*/ 340559 w 2967861"/>
                <a:gd name="connsiteY557" fmla="*/ 617477 h 2340761"/>
                <a:gd name="connsiteX558" fmla="*/ 335281 w 2967861"/>
                <a:gd name="connsiteY558" fmla="*/ 622754 h 2340761"/>
                <a:gd name="connsiteX559" fmla="*/ 331246 w 2967861"/>
                <a:gd name="connsiteY559" fmla="*/ 625859 h 2340761"/>
                <a:gd name="connsiteX560" fmla="*/ 325968 w 2967861"/>
                <a:gd name="connsiteY560" fmla="*/ 640760 h 2340761"/>
                <a:gd name="connsiteX561" fmla="*/ 323795 w 2967861"/>
                <a:gd name="connsiteY561" fmla="*/ 652247 h 2340761"/>
                <a:gd name="connsiteX562" fmla="*/ 320690 w 2967861"/>
                <a:gd name="connsiteY562" fmla="*/ 660629 h 2340761"/>
                <a:gd name="connsiteX563" fmla="*/ 311377 w 2967861"/>
                <a:gd name="connsiteY563" fmla="*/ 670252 h 2340761"/>
                <a:gd name="connsiteX564" fmla="*/ 313550 w 2967861"/>
                <a:gd name="connsiteY564" fmla="*/ 692605 h 2340761"/>
                <a:gd name="connsiteX565" fmla="*/ 316655 w 2967861"/>
                <a:gd name="connsiteY565" fmla="*/ 709679 h 2340761"/>
                <a:gd name="connsiteX566" fmla="*/ 320690 w 2967861"/>
                <a:gd name="connsiteY566" fmla="*/ 724581 h 2340761"/>
                <a:gd name="connsiteX567" fmla="*/ 322864 w 2967861"/>
                <a:gd name="connsiteY567" fmla="*/ 742586 h 2340761"/>
                <a:gd name="connsiteX568" fmla="*/ 323795 w 2967861"/>
                <a:gd name="connsiteY568" fmla="*/ 764938 h 2340761"/>
                <a:gd name="connsiteX569" fmla="*/ 327831 w 2967861"/>
                <a:gd name="connsiteY569" fmla="*/ 764938 h 2340761"/>
                <a:gd name="connsiteX570" fmla="*/ 330004 w 2967861"/>
                <a:gd name="connsiteY570" fmla="*/ 767112 h 2340761"/>
                <a:gd name="connsiteX571" fmla="*/ 330935 w 2967861"/>
                <a:gd name="connsiteY571" fmla="*/ 767112 h 2340761"/>
                <a:gd name="connsiteX572" fmla="*/ 333108 w 2967861"/>
                <a:gd name="connsiteY572" fmla="*/ 767112 h 2340761"/>
                <a:gd name="connsiteX573" fmla="*/ 335281 w 2967861"/>
                <a:gd name="connsiteY573" fmla="*/ 769285 h 2340761"/>
                <a:gd name="connsiteX574" fmla="*/ 352977 w 2967861"/>
                <a:gd name="connsiteY574" fmla="*/ 764938 h 2340761"/>
                <a:gd name="connsiteX575" fmla="*/ 364463 w 2967861"/>
                <a:gd name="connsiteY575" fmla="*/ 759661 h 2340761"/>
                <a:gd name="connsiteX576" fmla="*/ 375018 w 2967861"/>
                <a:gd name="connsiteY576" fmla="*/ 752210 h 2340761"/>
                <a:gd name="connsiteX577" fmla="*/ 384332 w 2967861"/>
                <a:gd name="connsiteY577" fmla="*/ 742586 h 2340761"/>
                <a:gd name="connsiteX578" fmla="*/ 398923 w 2967861"/>
                <a:gd name="connsiteY578" fmla="*/ 735136 h 2340761"/>
                <a:gd name="connsiteX579" fmla="*/ 409478 w 2967861"/>
                <a:gd name="connsiteY579" fmla="*/ 762765 h 2340761"/>
                <a:gd name="connsiteX580" fmla="*/ 415687 w 2967861"/>
                <a:gd name="connsiteY580" fmla="*/ 786980 h 2340761"/>
                <a:gd name="connsiteX581" fmla="*/ 424069 w 2967861"/>
                <a:gd name="connsiteY581" fmla="*/ 809332 h 2340761"/>
                <a:gd name="connsiteX582" fmla="*/ 438660 w 2967861"/>
                <a:gd name="connsiteY582" fmla="*/ 829511 h 2340761"/>
                <a:gd name="connsiteX583" fmla="*/ 438660 w 2967861"/>
                <a:gd name="connsiteY583" fmla="*/ 833857 h 2340761"/>
                <a:gd name="connsiteX584" fmla="*/ 444869 w 2967861"/>
                <a:gd name="connsiteY584" fmla="*/ 833857 h 2340761"/>
                <a:gd name="connsiteX585" fmla="*/ 453251 w 2967861"/>
                <a:gd name="connsiteY585" fmla="*/ 818956 h 2340761"/>
                <a:gd name="connsiteX586" fmla="*/ 462564 w 2967861"/>
                <a:gd name="connsiteY586" fmla="*/ 807470 h 2340761"/>
                <a:gd name="connsiteX587" fmla="*/ 474051 w 2967861"/>
                <a:gd name="connsiteY587" fmla="*/ 796914 h 2340761"/>
                <a:gd name="connsiteX588" fmla="*/ 481191 w 2967861"/>
                <a:gd name="connsiteY588" fmla="*/ 784186 h 2340761"/>
                <a:gd name="connsiteX589" fmla="*/ 488331 w 2967861"/>
                <a:gd name="connsiteY589" fmla="*/ 767112 h 2340761"/>
                <a:gd name="connsiteX590" fmla="*/ 491436 w 2967861"/>
                <a:gd name="connsiteY590" fmla="*/ 744759 h 2340761"/>
                <a:gd name="connsiteX591" fmla="*/ 515340 w 2967861"/>
                <a:gd name="connsiteY591" fmla="*/ 735136 h 2340761"/>
                <a:gd name="connsiteX592" fmla="*/ 516271 w 2967861"/>
                <a:gd name="connsiteY592" fmla="*/ 734204 h 2340761"/>
                <a:gd name="connsiteX593" fmla="*/ 516271 w 2967861"/>
                <a:gd name="connsiteY593" fmla="*/ 729858 h 2340761"/>
                <a:gd name="connsiteX594" fmla="*/ 518444 w 2967861"/>
                <a:gd name="connsiteY594" fmla="*/ 727685 h 2340761"/>
                <a:gd name="connsiteX595" fmla="*/ 518444 w 2967861"/>
                <a:gd name="connsiteY595" fmla="*/ 726754 h 2340761"/>
                <a:gd name="connsiteX596" fmla="*/ 520618 w 2967861"/>
                <a:gd name="connsiteY596" fmla="*/ 724581 h 2340761"/>
                <a:gd name="connsiteX597" fmla="*/ 522791 w 2967861"/>
                <a:gd name="connsiteY597" fmla="*/ 722407 h 2340761"/>
                <a:gd name="connsiteX598" fmla="*/ 528068 w 2967861"/>
                <a:gd name="connsiteY598" fmla="*/ 720234 h 2340761"/>
                <a:gd name="connsiteX599" fmla="*/ 524032 w 2967861"/>
                <a:gd name="connsiteY599" fmla="*/ 704402 h 2340761"/>
                <a:gd name="connsiteX600" fmla="*/ 516892 w 2967861"/>
                <a:gd name="connsiteY600" fmla="*/ 690742 h 2340761"/>
                <a:gd name="connsiteX601" fmla="*/ 506337 w 2967861"/>
                <a:gd name="connsiteY601" fmla="*/ 680187 h 2340761"/>
                <a:gd name="connsiteX602" fmla="*/ 494850 w 2967861"/>
                <a:gd name="connsiteY602" fmla="*/ 670563 h 2340761"/>
                <a:gd name="connsiteX603" fmla="*/ 501059 w 2967861"/>
                <a:gd name="connsiteY603" fmla="*/ 645106 h 2340761"/>
                <a:gd name="connsiteX604" fmla="*/ 509441 w 2967861"/>
                <a:gd name="connsiteY604" fmla="*/ 622754 h 2340761"/>
                <a:gd name="connsiteX605" fmla="*/ 523101 w 2967861"/>
                <a:gd name="connsiteY605" fmla="*/ 603817 h 2340761"/>
                <a:gd name="connsiteX606" fmla="*/ 537692 w 2967861"/>
                <a:gd name="connsiteY606" fmla="*/ 587984 h 2340761"/>
                <a:gd name="connsiteX607" fmla="*/ 550110 w 2967861"/>
                <a:gd name="connsiteY607" fmla="*/ 570910 h 2340761"/>
                <a:gd name="connsiteX608" fmla="*/ 559423 w 2967861"/>
                <a:gd name="connsiteY608" fmla="*/ 550731 h 2340761"/>
                <a:gd name="connsiteX609" fmla="*/ 564701 w 2967861"/>
                <a:gd name="connsiteY609" fmla="*/ 524343 h 2340761"/>
                <a:gd name="connsiteX610" fmla="*/ 581465 w 2967861"/>
                <a:gd name="connsiteY610" fmla="*/ 523412 h 2340761"/>
                <a:gd name="connsiteX611" fmla="*/ 595125 w 2967861"/>
                <a:gd name="connsiteY611" fmla="*/ 521238 h 2340761"/>
                <a:gd name="connsiteX612" fmla="*/ 601334 w 2967861"/>
                <a:gd name="connsiteY612" fmla="*/ 526516 h 2340761"/>
                <a:gd name="connsiteX613" fmla="*/ 606611 w 2967861"/>
                <a:gd name="connsiteY613" fmla="*/ 531794 h 2340761"/>
                <a:gd name="connsiteX614" fmla="*/ 611889 w 2967861"/>
                <a:gd name="connsiteY614" fmla="*/ 537071 h 2340761"/>
                <a:gd name="connsiteX615" fmla="*/ 602575 w 2967861"/>
                <a:gd name="connsiteY615" fmla="*/ 554146 h 2340761"/>
                <a:gd name="connsiteX616" fmla="*/ 590157 w 2967861"/>
                <a:gd name="connsiteY616" fmla="*/ 569047 h 2340761"/>
                <a:gd name="connsiteX617" fmla="*/ 575566 w 2967861"/>
                <a:gd name="connsiteY617" fmla="*/ 583949 h 2340761"/>
                <a:gd name="connsiteX618" fmla="*/ 560976 w 2967861"/>
                <a:gd name="connsiteY618" fmla="*/ 596677 h 2340761"/>
                <a:gd name="connsiteX619" fmla="*/ 552593 w 2967861"/>
                <a:gd name="connsiteY619" fmla="*/ 615614 h 2340761"/>
                <a:gd name="connsiteX620" fmla="*/ 550420 w 2967861"/>
                <a:gd name="connsiteY620" fmla="*/ 628342 h 2340761"/>
                <a:gd name="connsiteX621" fmla="*/ 552593 w 2967861"/>
                <a:gd name="connsiteY621" fmla="*/ 643244 h 2340761"/>
                <a:gd name="connsiteX622" fmla="*/ 553525 w 2967861"/>
                <a:gd name="connsiteY622" fmla="*/ 655972 h 2340761"/>
                <a:gd name="connsiteX623" fmla="*/ 552593 w 2967861"/>
                <a:gd name="connsiteY623" fmla="*/ 667458 h 2340761"/>
                <a:gd name="connsiteX624" fmla="*/ 553525 w 2967861"/>
                <a:gd name="connsiteY624" fmla="*/ 682360 h 2340761"/>
                <a:gd name="connsiteX625" fmla="*/ 557561 w 2967861"/>
                <a:gd name="connsiteY625" fmla="*/ 690742 h 2340761"/>
                <a:gd name="connsiteX626" fmla="*/ 562838 w 2967861"/>
                <a:gd name="connsiteY626" fmla="*/ 698193 h 2340761"/>
                <a:gd name="connsiteX627" fmla="*/ 568116 w 2967861"/>
                <a:gd name="connsiteY627" fmla="*/ 705643 h 2340761"/>
                <a:gd name="connsiteX628" fmla="*/ 572152 w 2967861"/>
                <a:gd name="connsiteY628" fmla="*/ 715267 h 2340761"/>
                <a:gd name="connsiteX629" fmla="*/ 593883 w 2967861"/>
                <a:gd name="connsiteY629" fmla="*/ 712163 h 2340761"/>
                <a:gd name="connsiteX630" fmla="*/ 613751 w 2967861"/>
                <a:gd name="connsiteY630" fmla="*/ 705954 h 2340761"/>
                <a:gd name="connsiteX631" fmla="*/ 631447 w 2967861"/>
                <a:gd name="connsiteY631" fmla="*/ 697572 h 2340761"/>
                <a:gd name="connsiteX632" fmla="*/ 638587 w 2967861"/>
                <a:gd name="connsiteY632" fmla="*/ 697572 h 2340761"/>
                <a:gd name="connsiteX633" fmla="*/ 644796 w 2967861"/>
                <a:gd name="connsiteY633" fmla="*/ 698503 h 2340761"/>
                <a:gd name="connsiteX634" fmla="*/ 647900 w 2967861"/>
                <a:gd name="connsiteY634" fmla="*/ 700676 h 2340761"/>
                <a:gd name="connsiteX635" fmla="*/ 653178 w 2967861"/>
                <a:gd name="connsiteY635" fmla="*/ 702849 h 2340761"/>
                <a:gd name="connsiteX636" fmla="*/ 659387 w 2967861"/>
                <a:gd name="connsiteY636" fmla="*/ 705022 h 2340761"/>
                <a:gd name="connsiteX637" fmla="*/ 652246 w 2967861"/>
                <a:gd name="connsiteY637" fmla="*/ 715578 h 2340761"/>
                <a:gd name="connsiteX638" fmla="*/ 642933 w 2967861"/>
                <a:gd name="connsiteY638" fmla="*/ 719924 h 2340761"/>
                <a:gd name="connsiteX639" fmla="*/ 633620 w 2967861"/>
                <a:gd name="connsiteY639" fmla="*/ 717751 h 2340761"/>
                <a:gd name="connsiteX640" fmla="*/ 621202 w 2967861"/>
                <a:gd name="connsiteY640" fmla="*/ 715578 h 2340761"/>
                <a:gd name="connsiteX641" fmla="*/ 608784 w 2967861"/>
                <a:gd name="connsiteY641" fmla="*/ 715578 h 2340761"/>
                <a:gd name="connsiteX642" fmla="*/ 601644 w 2967861"/>
                <a:gd name="connsiteY642" fmla="*/ 719924 h 2340761"/>
                <a:gd name="connsiteX643" fmla="*/ 595435 w 2967861"/>
                <a:gd name="connsiteY643" fmla="*/ 723028 h 2340761"/>
                <a:gd name="connsiteX644" fmla="*/ 589226 w 2967861"/>
                <a:gd name="connsiteY644" fmla="*/ 727375 h 2340761"/>
                <a:gd name="connsiteX645" fmla="*/ 579913 w 2967861"/>
                <a:gd name="connsiteY645" fmla="*/ 728306 h 2340761"/>
                <a:gd name="connsiteX646" fmla="*/ 583017 w 2967861"/>
                <a:gd name="connsiteY646" fmla="*/ 745380 h 2340761"/>
                <a:gd name="connsiteX647" fmla="*/ 585190 w 2967861"/>
                <a:gd name="connsiteY647" fmla="*/ 755004 h 2340761"/>
                <a:gd name="connsiteX648" fmla="*/ 589226 w 2967861"/>
                <a:gd name="connsiteY648" fmla="*/ 762455 h 2340761"/>
                <a:gd name="connsiteX649" fmla="*/ 590157 w 2967861"/>
                <a:gd name="connsiteY649" fmla="*/ 773010 h 2340761"/>
                <a:gd name="connsiteX650" fmla="*/ 592331 w 2967861"/>
                <a:gd name="connsiteY650" fmla="*/ 790085 h 2340761"/>
                <a:gd name="connsiteX651" fmla="*/ 587053 w 2967861"/>
                <a:gd name="connsiteY651" fmla="*/ 787911 h 2340761"/>
                <a:gd name="connsiteX652" fmla="*/ 581775 w 2967861"/>
                <a:gd name="connsiteY652" fmla="*/ 785738 h 2340761"/>
                <a:gd name="connsiteX653" fmla="*/ 579602 w 2967861"/>
                <a:gd name="connsiteY653" fmla="*/ 784807 h 2340761"/>
                <a:gd name="connsiteX654" fmla="*/ 577429 w 2967861"/>
                <a:gd name="connsiteY654" fmla="*/ 780461 h 2340761"/>
                <a:gd name="connsiteX655" fmla="*/ 575256 w 2967861"/>
                <a:gd name="connsiteY655" fmla="*/ 777356 h 2340761"/>
                <a:gd name="connsiteX656" fmla="*/ 572152 w 2967861"/>
                <a:gd name="connsiteY656" fmla="*/ 773010 h 2340761"/>
                <a:gd name="connsiteX657" fmla="*/ 572152 w 2967861"/>
                <a:gd name="connsiteY657" fmla="*/ 769906 h 2340761"/>
                <a:gd name="connsiteX658" fmla="*/ 566874 w 2967861"/>
                <a:gd name="connsiteY658" fmla="*/ 770837 h 2340761"/>
                <a:gd name="connsiteX659" fmla="*/ 562838 w 2967861"/>
                <a:gd name="connsiteY659" fmla="*/ 773010 h 2340761"/>
                <a:gd name="connsiteX660" fmla="*/ 559734 w 2967861"/>
                <a:gd name="connsiteY660" fmla="*/ 777356 h 2340761"/>
                <a:gd name="connsiteX661" fmla="*/ 555698 w 2967861"/>
                <a:gd name="connsiteY661" fmla="*/ 778288 h 2340761"/>
                <a:gd name="connsiteX662" fmla="*/ 552593 w 2967861"/>
                <a:gd name="connsiteY662" fmla="*/ 782634 h 2340761"/>
                <a:gd name="connsiteX663" fmla="*/ 548558 w 2967861"/>
                <a:gd name="connsiteY663" fmla="*/ 808090 h 2340761"/>
                <a:gd name="connsiteX664" fmla="*/ 548558 w 2967861"/>
                <a:gd name="connsiteY664" fmla="*/ 839756 h 2340761"/>
                <a:gd name="connsiteX665" fmla="*/ 543280 w 2967861"/>
                <a:gd name="connsiteY665" fmla="*/ 841929 h 2340761"/>
                <a:gd name="connsiteX666" fmla="*/ 539244 w 2967861"/>
                <a:gd name="connsiteY666" fmla="*/ 841929 h 2340761"/>
                <a:gd name="connsiteX667" fmla="*/ 536140 w 2967861"/>
                <a:gd name="connsiteY667" fmla="*/ 842860 h 2340761"/>
                <a:gd name="connsiteX668" fmla="*/ 532104 w 2967861"/>
                <a:gd name="connsiteY668" fmla="*/ 847207 h 2340761"/>
                <a:gd name="connsiteX669" fmla="*/ 531173 w 2967861"/>
                <a:gd name="connsiteY669" fmla="*/ 849380 h 2340761"/>
                <a:gd name="connsiteX670" fmla="*/ 528999 w 2967861"/>
                <a:gd name="connsiteY670" fmla="*/ 854657 h 2340761"/>
                <a:gd name="connsiteX671" fmla="*/ 509131 w 2967861"/>
                <a:gd name="connsiteY671" fmla="*/ 850311 h 2340761"/>
                <a:gd name="connsiteX672" fmla="*/ 494540 w 2967861"/>
                <a:gd name="connsiteY672" fmla="*/ 849380 h 2340761"/>
                <a:gd name="connsiteX673" fmla="*/ 485227 w 2967861"/>
                <a:gd name="connsiteY673" fmla="*/ 852484 h 2340761"/>
                <a:gd name="connsiteX674" fmla="*/ 478086 w 2967861"/>
                <a:gd name="connsiteY674" fmla="*/ 856830 h 2340761"/>
                <a:gd name="connsiteX675" fmla="*/ 472809 w 2967861"/>
                <a:gd name="connsiteY675" fmla="*/ 862108 h 2340761"/>
                <a:gd name="connsiteX676" fmla="*/ 463495 w 2967861"/>
                <a:gd name="connsiteY676" fmla="*/ 867386 h 2340761"/>
                <a:gd name="connsiteX677" fmla="*/ 452940 w 2967861"/>
                <a:gd name="connsiteY677" fmla="*/ 871732 h 2340761"/>
                <a:gd name="connsiteX678" fmla="*/ 443627 w 2967861"/>
                <a:gd name="connsiteY678" fmla="*/ 871732 h 2340761"/>
                <a:gd name="connsiteX679" fmla="*/ 436487 w 2967861"/>
                <a:gd name="connsiteY679" fmla="*/ 865523 h 2340761"/>
                <a:gd name="connsiteX680" fmla="*/ 431209 w 2967861"/>
                <a:gd name="connsiteY680" fmla="*/ 862418 h 2340761"/>
                <a:gd name="connsiteX681" fmla="*/ 423138 w 2967861"/>
                <a:gd name="connsiteY681" fmla="*/ 862418 h 2340761"/>
                <a:gd name="connsiteX682" fmla="*/ 411651 w 2967861"/>
                <a:gd name="connsiteY682" fmla="*/ 867696 h 2340761"/>
                <a:gd name="connsiteX683" fmla="*/ 406373 w 2967861"/>
                <a:gd name="connsiteY683" fmla="*/ 864592 h 2340761"/>
                <a:gd name="connsiteX684" fmla="*/ 402338 w 2967861"/>
                <a:gd name="connsiteY684" fmla="*/ 862418 h 2340761"/>
                <a:gd name="connsiteX685" fmla="*/ 401406 w 2967861"/>
                <a:gd name="connsiteY685" fmla="*/ 860245 h 2340761"/>
                <a:gd name="connsiteX686" fmla="*/ 397371 w 2967861"/>
                <a:gd name="connsiteY686" fmla="*/ 858072 h 2340761"/>
                <a:gd name="connsiteX687" fmla="*/ 392093 w 2967861"/>
                <a:gd name="connsiteY687" fmla="*/ 854968 h 2340761"/>
                <a:gd name="connsiteX688" fmla="*/ 392093 w 2967861"/>
                <a:gd name="connsiteY688" fmla="*/ 842239 h 2340761"/>
                <a:gd name="connsiteX689" fmla="*/ 394266 w 2967861"/>
                <a:gd name="connsiteY689" fmla="*/ 825165 h 2340761"/>
                <a:gd name="connsiteX690" fmla="*/ 395197 w 2967861"/>
                <a:gd name="connsiteY690" fmla="*/ 807159 h 2340761"/>
                <a:gd name="connsiteX691" fmla="*/ 397371 w 2967861"/>
                <a:gd name="connsiteY691" fmla="*/ 793500 h 2340761"/>
                <a:gd name="connsiteX692" fmla="*/ 399544 w 2967861"/>
                <a:gd name="connsiteY692" fmla="*/ 786049 h 2340761"/>
                <a:gd name="connsiteX693" fmla="*/ 399544 w 2967861"/>
                <a:gd name="connsiteY693" fmla="*/ 777667 h 2340761"/>
                <a:gd name="connsiteX694" fmla="*/ 387126 w 2967861"/>
                <a:gd name="connsiteY694" fmla="*/ 780771 h 2340761"/>
                <a:gd name="connsiteX695" fmla="*/ 375639 w 2967861"/>
                <a:gd name="connsiteY695" fmla="*/ 785117 h 2340761"/>
                <a:gd name="connsiteX696" fmla="*/ 360117 w 2967861"/>
                <a:gd name="connsiteY696" fmla="*/ 786049 h 2340761"/>
                <a:gd name="connsiteX697" fmla="*/ 361048 w 2967861"/>
                <a:gd name="connsiteY697" fmla="*/ 803123 h 2340761"/>
                <a:gd name="connsiteX698" fmla="*/ 361048 w 2967861"/>
                <a:gd name="connsiteY698" fmla="*/ 823302 h 2340761"/>
                <a:gd name="connsiteX699" fmla="*/ 365084 w 2967861"/>
                <a:gd name="connsiteY699" fmla="*/ 845654 h 2340761"/>
                <a:gd name="connsiteX700" fmla="*/ 372224 w 2967861"/>
                <a:gd name="connsiteY700" fmla="*/ 864592 h 2340761"/>
                <a:gd name="connsiteX701" fmla="*/ 370051 w 2967861"/>
                <a:gd name="connsiteY701" fmla="*/ 865523 h 2340761"/>
                <a:gd name="connsiteX702" fmla="*/ 370051 w 2967861"/>
                <a:gd name="connsiteY702" fmla="*/ 867696 h 2340761"/>
                <a:gd name="connsiteX703" fmla="*/ 370051 w 2967861"/>
                <a:gd name="connsiteY703" fmla="*/ 869869 h 2340761"/>
                <a:gd name="connsiteX704" fmla="*/ 367878 w 2967861"/>
                <a:gd name="connsiteY704" fmla="*/ 872042 h 2340761"/>
                <a:gd name="connsiteX705" fmla="*/ 353287 w 2967861"/>
                <a:gd name="connsiteY705" fmla="*/ 877320 h 2340761"/>
                <a:gd name="connsiteX706" fmla="*/ 337765 w 2967861"/>
                <a:gd name="connsiteY706" fmla="*/ 882597 h 2340761"/>
                <a:gd name="connsiteX707" fmla="*/ 324105 w 2967861"/>
                <a:gd name="connsiteY707" fmla="*/ 887875 h 2340761"/>
                <a:gd name="connsiteX708" fmla="*/ 313550 w 2967861"/>
                <a:gd name="connsiteY708" fmla="*/ 895326 h 2340761"/>
                <a:gd name="connsiteX709" fmla="*/ 308273 w 2967861"/>
                <a:gd name="connsiteY709" fmla="*/ 906812 h 2340761"/>
                <a:gd name="connsiteX710" fmla="*/ 306099 w 2967861"/>
                <a:gd name="connsiteY710" fmla="*/ 917367 h 2340761"/>
                <a:gd name="connsiteX711" fmla="*/ 298959 w 2967861"/>
                <a:gd name="connsiteY711" fmla="*/ 928854 h 2340761"/>
                <a:gd name="connsiteX712" fmla="*/ 264500 w 2967861"/>
                <a:gd name="connsiteY712" fmla="*/ 939409 h 2340761"/>
                <a:gd name="connsiteX713" fmla="*/ 262327 w 2967861"/>
                <a:gd name="connsiteY713" fmla="*/ 943755 h 2340761"/>
                <a:gd name="connsiteX714" fmla="*/ 260154 w 2967861"/>
                <a:gd name="connsiteY714" fmla="*/ 946860 h 2340761"/>
                <a:gd name="connsiteX715" fmla="*/ 260154 w 2967861"/>
                <a:gd name="connsiteY715" fmla="*/ 951206 h 2340761"/>
                <a:gd name="connsiteX716" fmla="*/ 260154 w 2967861"/>
                <a:gd name="connsiteY716" fmla="*/ 954310 h 2340761"/>
                <a:gd name="connsiteX717" fmla="*/ 260154 w 2967861"/>
                <a:gd name="connsiteY717" fmla="*/ 958657 h 2340761"/>
                <a:gd name="connsiteX718" fmla="*/ 259222 w 2967861"/>
                <a:gd name="connsiteY718" fmla="*/ 961761 h 2340761"/>
                <a:gd name="connsiteX719" fmla="*/ 257049 w 2967861"/>
                <a:gd name="connsiteY719" fmla="*/ 963934 h 2340761"/>
                <a:gd name="connsiteX720" fmla="*/ 251771 w 2967861"/>
                <a:gd name="connsiteY720" fmla="*/ 966107 h 2340761"/>
                <a:gd name="connsiteX721" fmla="*/ 247736 w 2967861"/>
                <a:gd name="connsiteY721" fmla="*/ 967039 h 2340761"/>
                <a:gd name="connsiteX722" fmla="*/ 242458 w 2967861"/>
                <a:gd name="connsiteY722" fmla="*/ 969212 h 2340761"/>
                <a:gd name="connsiteX723" fmla="*/ 238422 w 2967861"/>
                <a:gd name="connsiteY723" fmla="*/ 973558 h 2340761"/>
                <a:gd name="connsiteX724" fmla="*/ 235318 w 2967861"/>
                <a:gd name="connsiteY724" fmla="*/ 971385 h 2340761"/>
                <a:gd name="connsiteX725" fmla="*/ 231282 w 2967861"/>
                <a:gd name="connsiteY725" fmla="*/ 969212 h 2340761"/>
                <a:gd name="connsiteX726" fmla="*/ 228178 w 2967861"/>
                <a:gd name="connsiteY726" fmla="*/ 969212 h 2340761"/>
                <a:gd name="connsiteX727" fmla="*/ 226004 w 2967861"/>
                <a:gd name="connsiteY727" fmla="*/ 967039 h 2340761"/>
                <a:gd name="connsiteX728" fmla="*/ 220727 w 2967861"/>
                <a:gd name="connsiteY728" fmla="*/ 966107 h 2340761"/>
                <a:gd name="connsiteX729" fmla="*/ 215449 w 2967861"/>
                <a:gd name="connsiteY729" fmla="*/ 966107 h 2340761"/>
                <a:gd name="connsiteX730" fmla="*/ 215449 w 2967861"/>
                <a:gd name="connsiteY730" fmla="*/ 986286 h 2340761"/>
                <a:gd name="connsiteX731" fmla="*/ 209240 w 2967861"/>
                <a:gd name="connsiteY731" fmla="*/ 986286 h 2340761"/>
                <a:gd name="connsiteX732" fmla="*/ 203963 w 2967861"/>
                <a:gd name="connsiteY732" fmla="*/ 986286 h 2340761"/>
                <a:gd name="connsiteX733" fmla="*/ 198685 w 2967861"/>
                <a:gd name="connsiteY733" fmla="*/ 988459 h 2340761"/>
                <a:gd name="connsiteX734" fmla="*/ 194650 w 2967861"/>
                <a:gd name="connsiteY734" fmla="*/ 989391 h 2340761"/>
                <a:gd name="connsiteX735" fmla="*/ 188441 w 2967861"/>
                <a:gd name="connsiteY735" fmla="*/ 989391 h 2340761"/>
                <a:gd name="connsiteX736" fmla="*/ 184405 w 2967861"/>
                <a:gd name="connsiteY736" fmla="*/ 991564 h 2340761"/>
                <a:gd name="connsiteX737" fmla="*/ 181300 w 2967861"/>
                <a:gd name="connsiteY737" fmla="*/ 991564 h 2340761"/>
                <a:gd name="connsiteX738" fmla="*/ 179127 w 2967861"/>
                <a:gd name="connsiteY738" fmla="*/ 993737 h 2340761"/>
                <a:gd name="connsiteX739" fmla="*/ 175091 w 2967861"/>
                <a:gd name="connsiteY739" fmla="*/ 995910 h 2340761"/>
                <a:gd name="connsiteX740" fmla="*/ 171987 w 2967861"/>
                <a:gd name="connsiteY740" fmla="*/ 996842 h 2340761"/>
                <a:gd name="connsiteX741" fmla="*/ 181300 w 2967861"/>
                <a:gd name="connsiteY741" fmla="*/ 1006465 h 2340761"/>
                <a:gd name="connsiteX742" fmla="*/ 193718 w 2967861"/>
                <a:gd name="connsiteY742" fmla="*/ 1013916 h 2340761"/>
                <a:gd name="connsiteX743" fmla="*/ 206136 w 2967861"/>
                <a:gd name="connsiteY743" fmla="*/ 1018262 h 2340761"/>
                <a:gd name="connsiteX744" fmla="*/ 218554 w 2967861"/>
                <a:gd name="connsiteY744" fmla="*/ 1021367 h 2340761"/>
                <a:gd name="connsiteX745" fmla="*/ 220727 w 2967861"/>
                <a:gd name="connsiteY745" fmla="*/ 1040304 h 2340761"/>
                <a:gd name="connsiteX746" fmla="*/ 222900 w 2967861"/>
                <a:gd name="connsiteY746" fmla="*/ 1056137 h 2340761"/>
                <a:gd name="connsiteX747" fmla="*/ 222900 w 2967861"/>
                <a:gd name="connsiteY747" fmla="*/ 1073211 h 2340761"/>
                <a:gd name="connsiteX748" fmla="*/ 218864 w 2967861"/>
                <a:gd name="connsiteY748" fmla="*/ 1088113 h 2340761"/>
                <a:gd name="connsiteX749" fmla="*/ 218864 w 2967861"/>
                <a:gd name="connsiteY749" fmla="*/ 1090286 h 2340761"/>
                <a:gd name="connsiteX750" fmla="*/ 218864 w 2967861"/>
                <a:gd name="connsiteY750" fmla="*/ 1091217 h 2340761"/>
                <a:gd name="connsiteX751" fmla="*/ 216691 w 2967861"/>
                <a:gd name="connsiteY751" fmla="*/ 1091217 h 2340761"/>
                <a:gd name="connsiteX752" fmla="*/ 216691 w 2967861"/>
                <a:gd name="connsiteY752" fmla="*/ 1093390 h 2340761"/>
                <a:gd name="connsiteX753" fmla="*/ 215760 w 2967861"/>
                <a:gd name="connsiteY753" fmla="*/ 1095563 h 2340761"/>
                <a:gd name="connsiteX754" fmla="*/ 202100 w 2967861"/>
                <a:gd name="connsiteY754" fmla="*/ 1100841 h 2340761"/>
                <a:gd name="connsiteX755" fmla="*/ 184405 w 2967861"/>
                <a:gd name="connsiteY755" fmla="*/ 1105187 h 2340761"/>
                <a:gd name="connsiteX756" fmla="*/ 166709 w 2967861"/>
                <a:gd name="connsiteY756" fmla="*/ 1105187 h 2340761"/>
                <a:gd name="connsiteX757" fmla="*/ 149945 w 2967861"/>
                <a:gd name="connsiteY757" fmla="*/ 1100841 h 2340761"/>
                <a:gd name="connsiteX758" fmla="*/ 135354 w 2967861"/>
                <a:gd name="connsiteY758" fmla="*/ 1095563 h 2340761"/>
                <a:gd name="connsiteX759" fmla="*/ 130077 w 2967861"/>
                <a:gd name="connsiteY759" fmla="*/ 1095563 h 2340761"/>
                <a:gd name="connsiteX760" fmla="*/ 126041 w 2967861"/>
                <a:gd name="connsiteY760" fmla="*/ 1097736 h 2340761"/>
                <a:gd name="connsiteX761" fmla="*/ 122936 w 2967861"/>
                <a:gd name="connsiteY761" fmla="*/ 1097736 h 2340761"/>
                <a:gd name="connsiteX762" fmla="*/ 120763 w 2967861"/>
                <a:gd name="connsiteY762" fmla="*/ 1097736 h 2340761"/>
                <a:gd name="connsiteX763" fmla="*/ 118590 w 2967861"/>
                <a:gd name="connsiteY763" fmla="*/ 1098668 h 2340761"/>
                <a:gd name="connsiteX764" fmla="*/ 116417 w 2967861"/>
                <a:gd name="connsiteY764" fmla="*/ 1103014 h 2340761"/>
                <a:gd name="connsiteX765" fmla="*/ 115796 w 2967861"/>
                <a:gd name="connsiteY765" fmla="*/ 1106739 h 2340761"/>
                <a:gd name="connsiteX766" fmla="*/ 111760 w 2967861"/>
                <a:gd name="connsiteY766" fmla="*/ 1119468 h 2340761"/>
                <a:gd name="connsiteX767" fmla="*/ 111760 w 2967861"/>
                <a:gd name="connsiteY767" fmla="*/ 1140578 h 2340761"/>
                <a:gd name="connsiteX768" fmla="*/ 111760 w 2967861"/>
                <a:gd name="connsiteY768" fmla="*/ 1163861 h 2340761"/>
                <a:gd name="connsiteX769" fmla="*/ 113934 w 2967861"/>
                <a:gd name="connsiteY769" fmla="*/ 1188076 h 2340761"/>
                <a:gd name="connsiteX770" fmla="*/ 116107 w 2967861"/>
                <a:gd name="connsiteY770" fmla="*/ 1208255 h 2340761"/>
                <a:gd name="connsiteX771" fmla="*/ 116107 w 2967861"/>
                <a:gd name="connsiteY771" fmla="*/ 1223157 h 2340761"/>
                <a:gd name="connsiteX772" fmla="*/ 119211 w 2967861"/>
                <a:gd name="connsiteY772" fmla="*/ 1223157 h 2340761"/>
                <a:gd name="connsiteX773" fmla="*/ 119211 w 2967861"/>
                <a:gd name="connsiteY773" fmla="*/ 1228434 h 2340761"/>
                <a:gd name="connsiteX774" fmla="*/ 126351 w 2967861"/>
                <a:gd name="connsiteY774" fmla="*/ 1228434 h 2340761"/>
                <a:gd name="connsiteX775" fmla="*/ 131629 w 2967861"/>
                <a:gd name="connsiteY775" fmla="*/ 1227503 h 2340761"/>
                <a:gd name="connsiteX776" fmla="*/ 135665 w 2967861"/>
                <a:gd name="connsiteY776" fmla="*/ 1227503 h 2340761"/>
                <a:gd name="connsiteX777" fmla="*/ 138769 w 2967861"/>
                <a:gd name="connsiteY777" fmla="*/ 1223157 h 2340761"/>
                <a:gd name="connsiteX778" fmla="*/ 144978 w 2967861"/>
                <a:gd name="connsiteY778" fmla="*/ 1225330 h 2340761"/>
                <a:gd name="connsiteX779" fmla="*/ 148083 w 2967861"/>
                <a:gd name="connsiteY779" fmla="*/ 1225330 h 2340761"/>
                <a:gd name="connsiteX780" fmla="*/ 152118 w 2967861"/>
                <a:gd name="connsiteY780" fmla="*/ 1227503 h 2340761"/>
                <a:gd name="connsiteX781" fmla="*/ 155223 w 2967861"/>
                <a:gd name="connsiteY781" fmla="*/ 1228434 h 2340761"/>
                <a:gd name="connsiteX782" fmla="*/ 157396 w 2967861"/>
                <a:gd name="connsiteY782" fmla="*/ 1230607 h 2340761"/>
                <a:gd name="connsiteX783" fmla="*/ 157396 w 2967861"/>
                <a:gd name="connsiteY783" fmla="*/ 1232780 h 2340761"/>
                <a:gd name="connsiteX784" fmla="*/ 157396 w 2967861"/>
                <a:gd name="connsiteY784" fmla="*/ 1234953 h 2340761"/>
                <a:gd name="connsiteX785" fmla="*/ 159569 w 2967861"/>
                <a:gd name="connsiteY785" fmla="*/ 1234953 h 2340761"/>
                <a:gd name="connsiteX786" fmla="*/ 159569 w 2967861"/>
                <a:gd name="connsiteY786" fmla="*/ 1235885 h 2340761"/>
                <a:gd name="connsiteX787" fmla="*/ 153360 w 2967861"/>
                <a:gd name="connsiteY787" fmla="*/ 1252959 h 2340761"/>
                <a:gd name="connsiteX788" fmla="*/ 142805 w 2967861"/>
                <a:gd name="connsiteY788" fmla="*/ 1265688 h 2340761"/>
                <a:gd name="connsiteX789" fmla="*/ 130387 w 2967861"/>
                <a:gd name="connsiteY789" fmla="*/ 1277174 h 2340761"/>
                <a:gd name="connsiteX790" fmla="*/ 116728 w 2967861"/>
                <a:gd name="connsiteY790" fmla="*/ 1287729 h 2340761"/>
                <a:gd name="connsiteX791" fmla="*/ 104310 w 2967861"/>
                <a:gd name="connsiteY791" fmla="*/ 1299216 h 2340761"/>
                <a:gd name="connsiteX792" fmla="*/ 94996 w 2967861"/>
                <a:gd name="connsiteY792" fmla="*/ 1314117 h 2340761"/>
                <a:gd name="connsiteX793" fmla="*/ 94065 w 2967861"/>
                <a:gd name="connsiteY793" fmla="*/ 1324672 h 2340761"/>
                <a:gd name="connsiteX794" fmla="*/ 94996 w 2967861"/>
                <a:gd name="connsiteY794" fmla="*/ 1337401 h 2340761"/>
                <a:gd name="connsiteX795" fmla="*/ 94996 w 2967861"/>
                <a:gd name="connsiteY795" fmla="*/ 1348887 h 2340761"/>
                <a:gd name="connsiteX796" fmla="*/ 91892 w 2967861"/>
                <a:gd name="connsiteY796" fmla="*/ 1357269 h 2340761"/>
                <a:gd name="connsiteX797" fmla="*/ 77301 w 2967861"/>
                <a:gd name="connsiteY797" fmla="*/ 1366893 h 2340761"/>
                <a:gd name="connsiteX798" fmla="*/ 62710 w 2967861"/>
                <a:gd name="connsiteY798" fmla="*/ 1374344 h 2340761"/>
                <a:gd name="connsiteX799" fmla="*/ 48119 w 2967861"/>
                <a:gd name="connsiteY799" fmla="*/ 1383967 h 2340761"/>
                <a:gd name="connsiteX800" fmla="*/ 35701 w 2967861"/>
                <a:gd name="connsiteY800" fmla="*/ 1394523 h 2340761"/>
                <a:gd name="connsiteX801" fmla="*/ 31666 w 2967861"/>
                <a:gd name="connsiteY801" fmla="*/ 1401973 h 2340761"/>
                <a:gd name="connsiteX802" fmla="*/ 24525 w 2967861"/>
                <a:gd name="connsiteY802" fmla="*/ 1415633 h 2340761"/>
                <a:gd name="connsiteX803" fmla="*/ 17385 w 2967861"/>
                <a:gd name="connsiteY803" fmla="*/ 1431466 h 2340761"/>
                <a:gd name="connsiteX804" fmla="*/ 10245 w 2967861"/>
                <a:gd name="connsiteY804" fmla="*/ 1450403 h 2340761"/>
                <a:gd name="connsiteX805" fmla="*/ 3104 w 2967861"/>
                <a:gd name="connsiteY805" fmla="*/ 1466236 h 2340761"/>
                <a:gd name="connsiteX806" fmla="*/ 0 w 2967861"/>
                <a:gd name="connsiteY806" fmla="*/ 1481137 h 2340761"/>
                <a:gd name="connsiteX807" fmla="*/ 0 w 2967861"/>
                <a:gd name="connsiteY807" fmla="*/ 1492623 h 2340761"/>
                <a:gd name="connsiteX808" fmla="*/ 3104 w 2967861"/>
                <a:gd name="connsiteY808" fmla="*/ 1500074 h 2340761"/>
                <a:gd name="connsiteX809" fmla="*/ 9313 w 2967861"/>
                <a:gd name="connsiteY809" fmla="*/ 1509698 h 2340761"/>
                <a:gd name="connsiteX810" fmla="*/ 12418 w 2967861"/>
                <a:gd name="connsiteY810" fmla="*/ 1518080 h 2340761"/>
                <a:gd name="connsiteX811" fmla="*/ 12418 w 2967861"/>
                <a:gd name="connsiteY811" fmla="*/ 1532981 h 2340761"/>
                <a:gd name="connsiteX812" fmla="*/ 10245 w 2967861"/>
                <a:gd name="connsiteY812" fmla="*/ 1542605 h 2340761"/>
                <a:gd name="connsiteX813" fmla="*/ 7140 w 2967861"/>
                <a:gd name="connsiteY813" fmla="*/ 1555334 h 2340761"/>
                <a:gd name="connsiteX814" fmla="*/ 3104 w 2967861"/>
                <a:gd name="connsiteY814" fmla="*/ 1570235 h 2340761"/>
                <a:gd name="connsiteX815" fmla="*/ 2173 w 2967861"/>
                <a:gd name="connsiteY815" fmla="*/ 1587309 h 2340761"/>
                <a:gd name="connsiteX816" fmla="*/ 5278 w 2967861"/>
                <a:gd name="connsiteY816" fmla="*/ 1597865 h 2340761"/>
                <a:gd name="connsiteX817" fmla="*/ 5278 w 2967861"/>
                <a:gd name="connsiteY817" fmla="*/ 1622079 h 2340761"/>
                <a:gd name="connsiteX818" fmla="*/ 14591 w 2967861"/>
                <a:gd name="connsiteY818" fmla="*/ 1633566 h 2340761"/>
                <a:gd name="connsiteX819" fmla="*/ 29182 w 2967861"/>
                <a:gd name="connsiteY819" fmla="*/ 1646294 h 2340761"/>
                <a:gd name="connsiteX820" fmla="*/ 45946 w 2967861"/>
                <a:gd name="connsiteY820" fmla="*/ 1659022 h 2340761"/>
                <a:gd name="connsiteX821" fmla="*/ 56501 w 2967861"/>
                <a:gd name="connsiteY821" fmla="*/ 1671751 h 2340761"/>
                <a:gd name="connsiteX822" fmla="*/ 65815 w 2967861"/>
                <a:gd name="connsiteY822" fmla="*/ 1695965 h 2340761"/>
                <a:gd name="connsiteX823" fmla="*/ 78232 w 2967861"/>
                <a:gd name="connsiteY823" fmla="*/ 1705589 h 2340761"/>
                <a:gd name="connsiteX824" fmla="*/ 92823 w 2967861"/>
                <a:gd name="connsiteY824" fmla="*/ 1713040 h 2340761"/>
                <a:gd name="connsiteX825" fmla="*/ 107414 w 2967861"/>
                <a:gd name="connsiteY825" fmla="*/ 1720491 h 2340761"/>
                <a:gd name="connsiteX826" fmla="*/ 122005 w 2967861"/>
                <a:gd name="connsiteY826" fmla="*/ 1727941 h 2340761"/>
                <a:gd name="connsiteX827" fmla="*/ 132560 w 2967861"/>
                <a:gd name="connsiteY827" fmla="*/ 1740670 h 2340761"/>
                <a:gd name="connsiteX828" fmla="*/ 139701 w 2967861"/>
                <a:gd name="connsiteY828" fmla="*/ 1738497 h 2340761"/>
                <a:gd name="connsiteX829" fmla="*/ 145910 w 2967861"/>
                <a:gd name="connsiteY829" fmla="*/ 1736323 h 2340761"/>
                <a:gd name="connsiteX830" fmla="*/ 149014 w 2967861"/>
                <a:gd name="connsiteY830" fmla="*/ 1733219 h 2340761"/>
                <a:gd name="connsiteX831" fmla="*/ 153050 w 2967861"/>
                <a:gd name="connsiteY831" fmla="*/ 1731046 h 2340761"/>
                <a:gd name="connsiteX832" fmla="*/ 161432 w 2967861"/>
                <a:gd name="connsiteY832" fmla="*/ 1733219 h 2340761"/>
                <a:gd name="connsiteX833" fmla="*/ 172918 w 2967861"/>
                <a:gd name="connsiteY833" fmla="*/ 1736323 h 2340761"/>
                <a:gd name="connsiteX834" fmla="*/ 185336 w 2967861"/>
                <a:gd name="connsiteY834" fmla="*/ 1736323 h 2340761"/>
                <a:gd name="connsiteX835" fmla="*/ 189372 w 2967861"/>
                <a:gd name="connsiteY835" fmla="*/ 1723595 h 2340761"/>
                <a:gd name="connsiteX836" fmla="*/ 224763 w 2967861"/>
                <a:gd name="connsiteY836" fmla="*/ 1731046 h 2340761"/>
                <a:gd name="connsiteX837" fmla="*/ 239354 w 2967861"/>
                <a:gd name="connsiteY837" fmla="*/ 1725768 h 2340761"/>
                <a:gd name="connsiteX838" fmla="*/ 257980 w 2967861"/>
                <a:gd name="connsiteY838" fmla="*/ 1718318 h 2340761"/>
                <a:gd name="connsiteX839" fmla="*/ 275676 w 2967861"/>
                <a:gd name="connsiteY839" fmla="*/ 1710867 h 2340761"/>
                <a:gd name="connsiteX840" fmla="*/ 290267 w 2967861"/>
                <a:gd name="connsiteY840" fmla="*/ 1713040 h 2340761"/>
                <a:gd name="connsiteX841" fmla="*/ 302685 w 2967861"/>
                <a:gd name="connsiteY841" fmla="*/ 1713971 h 2340761"/>
                <a:gd name="connsiteX842" fmla="*/ 316344 w 2967861"/>
                <a:gd name="connsiteY842" fmla="*/ 1716144 h 2340761"/>
                <a:gd name="connsiteX843" fmla="*/ 336213 w 2967861"/>
                <a:gd name="connsiteY843" fmla="*/ 1747810 h 2340761"/>
                <a:gd name="connsiteX844" fmla="*/ 343353 w 2967861"/>
                <a:gd name="connsiteY844" fmla="*/ 1747810 h 2340761"/>
                <a:gd name="connsiteX845" fmla="*/ 348631 w 2967861"/>
                <a:gd name="connsiteY845" fmla="*/ 1747810 h 2340761"/>
                <a:gd name="connsiteX846" fmla="*/ 353908 w 2967861"/>
                <a:gd name="connsiteY846" fmla="*/ 1745637 h 2340761"/>
                <a:gd name="connsiteX847" fmla="*/ 356081 w 2967861"/>
                <a:gd name="connsiteY847" fmla="*/ 1743464 h 2340761"/>
                <a:gd name="connsiteX848" fmla="*/ 360117 w 2967861"/>
                <a:gd name="connsiteY848" fmla="*/ 1740359 h 2340761"/>
                <a:gd name="connsiteX849" fmla="*/ 367257 w 2967861"/>
                <a:gd name="connsiteY849" fmla="*/ 1742532 h 2340761"/>
                <a:gd name="connsiteX850" fmla="*/ 372535 w 2967861"/>
                <a:gd name="connsiteY850" fmla="*/ 1742532 h 2340761"/>
                <a:gd name="connsiteX851" fmla="*/ 375639 w 2967861"/>
                <a:gd name="connsiteY851" fmla="*/ 1743464 h 2340761"/>
                <a:gd name="connsiteX852" fmla="*/ 379675 w 2967861"/>
                <a:gd name="connsiteY852" fmla="*/ 1747810 h 2340761"/>
                <a:gd name="connsiteX853" fmla="*/ 382780 w 2967861"/>
                <a:gd name="connsiteY853" fmla="*/ 1749983 h 2340761"/>
                <a:gd name="connsiteX854" fmla="*/ 388989 w 2967861"/>
                <a:gd name="connsiteY854" fmla="*/ 1753088 h 2340761"/>
                <a:gd name="connsiteX855" fmla="*/ 382780 w 2967861"/>
                <a:gd name="connsiteY855" fmla="*/ 1775440 h 2340761"/>
                <a:gd name="connsiteX856" fmla="*/ 377502 w 2967861"/>
                <a:gd name="connsiteY856" fmla="*/ 1795619 h 2340761"/>
                <a:gd name="connsiteX857" fmla="*/ 372224 w 2967861"/>
                <a:gd name="connsiteY857" fmla="*/ 1817971 h 2340761"/>
                <a:gd name="connsiteX858" fmla="*/ 388989 w 2967861"/>
                <a:gd name="connsiteY858" fmla="*/ 1835045 h 2340761"/>
                <a:gd name="connsiteX859" fmla="*/ 404511 w 2967861"/>
                <a:gd name="connsiteY859" fmla="*/ 1855224 h 2340761"/>
                <a:gd name="connsiteX860" fmla="*/ 421275 w 2967861"/>
                <a:gd name="connsiteY860" fmla="*/ 1877576 h 2340761"/>
                <a:gd name="connsiteX861" fmla="*/ 431830 w 2967861"/>
                <a:gd name="connsiteY861" fmla="*/ 1899928 h 2340761"/>
                <a:gd name="connsiteX862" fmla="*/ 435866 w 2967861"/>
                <a:gd name="connsiteY862" fmla="*/ 1917003 h 2340761"/>
                <a:gd name="connsiteX863" fmla="*/ 435866 w 2967861"/>
                <a:gd name="connsiteY863" fmla="*/ 1929731 h 2340761"/>
                <a:gd name="connsiteX864" fmla="*/ 438039 w 2967861"/>
                <a:gd name="connsiteY864" fmla="*/ 1942459 h 2340761"/>
                <a:gd name="connsiteX865" fmla="*/ 445179 w 2967861"/>
                <a:gd name="connsiteY865" fmla="*/ 1957361 h 2340761"/>
                <a:gd name="connsiteX866" fmla="*/ 438970 w 2967861"/>
                <a:gd name="connsiteY866" fmla="*/ 1972262 h 2340761"/>
                <a:gd name="connsiteX867" fmla="*/ 431830 w 2967861"/>
                <a:gd name="connsiteY867" fmla="*/ 1989337 h 2340761"/>
                <a:gd name="connsiteX868" fmla="*/ 421275 w 2967861"/>
                <a:gd name="connsiteY868" fmla="*/ 2009516 h 2340761"/>
                <a:gd name="connsiteX869" fmla="*/ 414135 w 2967861"/>
                <a:gd name="connsiteY869" fmla="*/ 2027522 h 2340761"/>
                <a:gd name="connsiteX870" fmla="*/ 410099 w 2967861"/>
                <a:gd name="connsiteY870" fmla="*/ 2048632 h 2340761"/>
                <a:gd name="connsiteX871" fmla="*/ 412272 w 2967861"/>
                <a:gd name="connsiteY871" fmla="*/ 2066638 h 2340761"/>
                <a:gd name="connsiteX872" fmla="*/ 419412 w 2967861"/>
                <a:gd name="connsiteY872" fmla="*/ 2081539 h 2340761"/>
                <a:gd name="connsiteX873" fmla="*/ 430899 w 2967861"/>
                <a:gd name="connsiteY873" fmla="*/ 2096441 h 2340761"/>
                <a:gd name="connsiteX874" fmla="*/ 441454 w 2967861"/>
                <a:gd name="connsiteY874" fmla="*/ 2113515 h 2340761"/>
                <a:gd name="connsiteX875" fmla="*/ 448594 w 2967861"/>
                <a:gd name="connsiteY875" fmla="*/ 2128416 h 2340761"/>
                <a:gd name="connsiteX876" fmla="*/ 448594 w 2967861"/>
                <a:gd name="connsiteY876" fmla="*/ 2133694 h 2340761"/>
                <a:gd name="connsiteX877" fmla="*/ 448594 w 2967861"/>
                <a:gd name="connsiteY877" fmla="*/ 2138972 h 2340761"/>
                <a:gd name="connsiteX878" fmla="*/ 446421 w 2967861"/>
                <a:gd name="connsiteY878" fmla="*/ 2143318 h 2340761"/>
                <a:gd name="connsiteX879" fmla="*/ 445490 w 2967861"/>
                <a:gd name="connsiteY879" fmla="*/ 2148595 h 2340761"/>
                <a:gd name="connsiteX880" fmla="*/ 445490 w 2967861"/>
                <a:gd name="connsiteY880" fmla="*/ 2151700 h 2340761"/>
                <a:gd name="connsiteX881" fmla="*/ 445490 w 2967861"/>
                <a:gd name="connsiteY881" fmla="*/ 2156046 h 2340761"/>
                <a:gd name="connsiteX882" fmla="*/ 452630 w 2967861"/>
                <a:gd name="connsiteY882" fmla="*/ 2159151 h 2340761"/>
                <a:gd name="connsiteX883" fmla="*/ 450457 w 2967861"/>
                <a:gd name="connsiteY883" fmla="*/ 2163497 h 2340761"/>
                <a:gd name="connsiteX884" fmla="*/ 448284 w 2967861"/>
                <a:gd name="connsiteY884" fmla="*/ 2166601 h 2340761"/>
                <a:gd name="connsiteX885" fmla="*/ 448284 w 2967861"/>
                <a:gd name="connsiteY885" fmla="*/ 2170948 h 2340761"/>
                <a:gd name="connsiteX886" fmla="*/ 446111 w 2967861"/>
                <a:gd name="connsiteY886" fmla="*/ 2176225 h 2340761"/>
                <a:gd name="connsiteX887" fmla="*/ 448284 w 2967861"/>
                <a:gd name="connsiteY887" fmla="*/ 2181503 h 2340761"/>
                <a:gd name="connsiteX888" fmla="*/ 450457 w 2967861"/>
                <a:gd name="connsiteY888" fmla="*/ 2181503 h 2340761"/>
                <a:gd name="connsiteX889" fmla="*/ 452630 w 2967861"/>
                <a:gd name="connsiteY889" fmla="*/ 2185849 h 2340761"/>
                <a:gd name="connsiteX890" fmla="*/ 455734 w 2967861"/>
                <a:gd name="connsiteY890" fmla="*/ 2186780 h 2340761"/>
                <a:gd name="connsiteX891" fmla="*/ 459770 w 2967861"/>
                <a:gd name="connsiteY891" fmla="*/ 2191127 h 2340761"/>
                <a:gd name="connsiteX892" fmla="*/ 459770 w 2967861"/>
                <a:gd name="connsiteY892" fmla="*/ 2193300 h 2340761"/>
                <a:gd name="connsiteX893" fmla="*/ 455734 w 2967861"/>
                <a:gd name="connsiteY893" fmla="*/ 2206028 h 2340761"/>
                <a:gd name="connsiteX894" fmla="*/ 465048 w 2967861"/>
                <a:gd name="connsiteY894" fmla="*/ 2224034 h 2340761"/>
                <a:gd name="connsiteX895" fmla="*/ 479639 w 2967861"/>
                <a:gd name="connsiteY895" fmla="*/ 2242971 h 2340761"/>
                <a:gd name="connsiteX896" fmla="*/ 494230 w 2967861"/>
                <a:gd name="connsiteY896" fmla="*/ 2260046 h 2340761"/>
                <a:gd name="connsiteX897" fmla="*/ 504785 w 2967861"/>
                <a:gd name="connsiteY897" fmla="*/ 2278051 h 2340761"/>
                <a:gd name="connsiteX898" fmla="*/ 506958 w 2967861"/>
                <a:gd name="connsiteY898" fmla="*/ 2290780 h 2340761"/>
                <a:gd name="connsiteX899" fmla="*/ 506958 w 2967861"/>
                <a:gd name="connsiteY899" fmla="*/ 2303508 h 2340761"/>
                <a:gd name="connsiteX900" fmla="*/ 506958 w 2967861"/>
                <a:gd name="connsiteY900" fmla="*/ 2314994 h 2340761"/>
                <a:gd name="connsiteX901" fmla="*/ 509131 w 2967861"/>
                <a:gd name="connsiteY901" fmla="*/ 2324618 h 2340761"/>
                <a:gd name="connsiteX902" fmla="*/ 512236 w 2967861"/>
                <a:gd name="connsiteY902" fmla="*/ 2327723 h 2340761"/>
                <a:gd name="connsiteX903" fmla="*/ 516271 w 2967861"/>
                <a:gd name="connsiteY903" fmla="*/ 2333000 h 2340761"/>
                <a:gd name="connsiteX904" fmla="*/ 519376 w 2967861"/>
                <a:gd name="connsiteY904" fmla="*/ 2335173 h 2340761"/>
                <a:gd name="connsiteX905" fmla="*/ 523411 w 2967861"/>
                <a:gd name="connsiteY905" fmla="*/ 2339520 h 2340761"/>
                <a:gd name="connsiteX906" fmla="*/ 528689 w 2967861"/>
                <a:gd name="connsiteY906" fmla="*/ 2342624 h 2340761"/>
                <a:gd name="connsiteX907" fmla="*/ 553835 w 2967861"/>
                <a:gd name="connsiteY907" fmla="*/ 2337347 h 2340761"/>
                <a:gd name="connsiteX908" fmla="*/ 582086 w 2967861"/>
                <a:gd name="connsiteY908" fmla="*/ 2332069 h 2340761"/>
                <a:gd name="connsiteX909" fmla="*/ 609095 w 2967861"/>
                <a:gd name="connsiteY909" fmla="*/ 2324618 h 2340761"/>
                <a:gd name="connsiteX910" fmla="*/ 636103 w 2967861"/>
                <a:gd name="connsiteY910" fmla="*/ 2317168 h 2340761"/>
                <a:gd name="connsiteX911" fmla="*/ 657834 w 2967861"/>
                <a:gd name="connsiteY911" fmla="*/ 2303508 h 2340761"/>
                <a:gd name="connsiteX912" fmla="*/ 675530 w 2967861"/>
                <a:gd name="connsiteY912" fmla="*/ 2287675 h 2340761"/>
                <a:gd name="connsiteX913" fmla="*/ 684843 w 2967861"/>
                <a:gd name="connsiteY913" fmla="*/ 2270601 h 2340761"/>
                <a:gd name="connsiteX914" fmla="*/ 691984 w 2967861"/>
                <a:gd name="connsiteY914" fmla="*/ 2253526 h 2340761"/>
                <a:gd name="connsiteX915" fmla="*/ 715888 w 2967861"/>
                <a:gd name="connsiteY915" fmla="*/ 2233347 h 2340761"/>
                <a:gd name="connsiteX916" fmla="*/ 718992 w 2967861"/>
                <a:gd name="connsiteY916" fmla="*/ 2218446 h 2340761"/>
                <a:gd name="connsiteX917" fmla="*/ 721165 w 2967861"/>
                <a:gd name="connsiteY917" fmla="*/ 2203544 h 2340761"/>
                <a:gd name="connsiteX918" fmla="*/ 723339 w 2967861"/>
                <a:gd name="connsiteY918" fmla="*/ 2188643 h 2340761"/>
                <a:gd name="connsiteX919" fmla="*/ 728616 w 2967861"/>
                <a:gd name="connsiteY919" fmla="*/ 2175915 h 2340761"/>
                <a:gd name="connsiteX920" fmla="*/ 748485 w 2967861"/>
                <a:gd name="connsiteY920" fmla="*/ 2171568 h 2340761"/>
                <a:gd name="connsiteX921" fmla="*/ 752520 w 2967861"/>
                <a:gd name="connsiteY921" fmla="*/ 2168464 h 2340761"/>
                <a:gd name="connsiteX922" fmla="*/ 753452 w 2967861"/>
                <a:gd name="connsiteY922" fmla="*/ 2164118 h 2340761"/>
                <a:gd name="connsiteX923" fmla="*/ 757488 w 2967861"/>
                <a:gd name="connsiteY923" fmla="*/ 2161013 h 2340761"/>
                <a:gd name="connsiteX924" fmla="*/ 759661 w 2967861"/>
                <a:gd name="connsiteY924" fmla="*/ 2158840 h 2340761"/>
                <a:gd name="connsiteX925" fmla="*/ 762765 w 2967861"/>
                <a:gd name="connsiteY925" fmla="*/ 2155736 h 2340761"/>
                <a:gd name="connsiteX926" fmla="*/ 768043 w 2967861"/>
                <a:gd name="connsiteY926" fmla="*/ 2151390 h 2340761"/>
                <a:gd name="connsiteX927" fmla="*/ 764938 w 2967861"/>
                <a:gd name="connsiteY927" fmla="*/ 2131211 h 2340761"/>
                <a:gd name="connsiteX928" fmla="*/ 757798 w 2967861"/>
                <a:gd name="connsiteY928" fmla="*/ 2114136 h 2340761"/>
                <a:gd name="connsiteX929" fmla="*/ 748485 w 2967861"/>
                <a:gd name="connsiteY929" fmla="*/ 2103581 h 2340761"/>
                <a:gd name="connsiteX930" fmla="*/ 757798 w 2967861"/>
                <a:gd name="connsiteY930" fmla="*/ 2084644 h 2340761"/>
                <a:gd name="connsiteX931" fmla="*/ 772389 w 2967861"/>
                <a:gd name="connsiteY931" fmla="*/ 2071915 h 2340761"/>
                <a:gd name="connsiteX932" fmla="*/ 790084 w 2967861"/>
                <a:gd name="connsiteY932" fmla="*/ 2062291 h 2340761"/>
                <a:gd name="connsiteX933" fmla="*/ 808711 w 2967861"/>
                <a:gd name="connsiteY933" fmla="*/ 2053909 h 2340761"/>
                <a:gd name="connsiteX934" fmla="*/ 824234 w 2967861"/>
                <a:gd name="connsiteY934" fmla="*/ 2042423 h 2340761"/>
                <a:gd name="connsiteX935" fmla="*/ 835720 w 2967861"/>
                <a:gd name="connsiteY935" fmla="*/ 2019140 h 2340761"/>
                <a:gd name="connsiteX936" fmla="*/ 837893 w 2967861"/>
                <a:gd name="connsiteY936" fmla="*/ 1996787 h 2340761"/>
                <a:gd name="connsiteX937" fmla="*/ 831684 w 2967861"/>
                <a:gd name="connsiteY937" fmla="*/ 1974435 h 2340761"/>
                <a:gd name="connsiteX938" fmla="*/ 824544 w 2967861"/>
                <a:gd name="connsiteY938" fmla="*/ 1952083 h 2340761"/>
                <a:gd name="connsiteX939" fmla="*/ 817404 w 2967861"/>
                <a:gd name="connsiteY939" fmla="*/ 1931904 h 2340761"/>
                <a:gd name="connsiteX940" fmla="*/ 810263 w 2967861"/>
                <a:gd name="connsiteY940" fmla="*/ 1909552 h 2340761"/>
                <a:gd name="connsiteX941" fmla="*/ 807159 w 2967861"/>
                <a:gd name="connsiteY941" fmla="*/ 1887200 h 2340761"/>
                <a:gd name="connsiteX942" fmla="*/ 812437 w 2967861"/>
                <a:gd name="connsiteY942" fmla="*/ 1862985 h 2340761"/>
                <a:gd name="connsiteX943" fmla="*/ 827027 w 2967861"/>
                <a:gd name="connsiteY943" fmla="*/ 1837529 h 2340761"/>
                <a:gd name="connsiteX944" fmla="*/ 845654 w 2967861"/>
                <a:gd name="connsiteY944" fmla="*/ 1815177 h 2340761"/>
                <a:gd name="connsiteX945" fmla="*/ 867385 w 2967861"/>
                <a:gd name="connsiteY945" fmla="*/ 1794066 h 2340761"/>
                <a:gd name="connsiteX946" fmla="*/ 890358 w 2967861"/>
                <a:gd name="connsiteY946" fmla="*/ 1776060 h 2340761"/>
                <a:gd name="connsiteX947" fmla="*/ 912090 w 2967861"/>
                <a:gd name="connsiteY947" fmla="*/ 1757123 h 2340761"/>
                <a:gd name="connsiteX948" fmla="*/ 931958 w 2967861"/>
                <a:gd name="connsiteY948" fmla="*/ 1736944 h 2340761"/>
                <a:gd name="connsiteX949" fmla="*/ 945618 w 2967861"/>
                <a:gd name="connsiteY949" fmla="*/ 1718938 h 2340761"/>
                <a:gd name="connsiteX950" fmla="*/ 958036 w 2967861"/>
                <a:gd name="connsiteY950" fmla="*/ 1696586 h 2340761"/>
                <a:gd name="connsiteX951" fmla="*/ 968591 w 2967861"/>
                <a:gd name="connsiteY951" fmla="*/ 1674234 h 2340761"/>
                <a:gd name="connsiteX952" fmla="*/ 975731 w 2967861"/>
                <a:gd name="connsiteY952" fmla="*/ 1655297 h 2340761"/>
                <a:gd name="connsiteX953" fmla="*/ 979767 w 2967861"/>
                <a:gd name="connsiteY953" fmla="*/ 1642569 h 2340761"/>
                <a:gd name="connsiteX954" fmla="*/ 979767 w 2967861"/>
                <a:gd name="connsiteY954" fmla="*/ 1631393 h 2340761"/>
                <a:gd name="connsiteX955" fmla="*/ 985044 w 2967861"/>
                <a:gd name="connsiteY955" fmla="*/ 1621769 h 2340761"/>
                <a:gd name="connsiteX956" fmla="*/ 985044 w 2967861"/>
                <a:gd name="connsiteY956" fmla="*/ 1618665 h 2340761"/>
                <a:gd name="connsiteX957" fmla="*/ 963313 w 2967861"/>
                <a:gd name="connsiteY957" fmla="*/ 1621769 h 2340761"/>
                <a:gd name="connsiteX958" fmla="*/ 939409 w 2967861"/>
                <a:gd name="connsiteY958" fmla="*/ 1627046 h 2340761"/>
                <a:gd name="connsiteX959" fmla="*/ 914263 w 2967861"/>
                <a:gd name="connsiteY959" fmla="*/ 1633255 h 2340761"/>
                <a:gd name="connsiteX960" fmla="*/ 895636 w 2967861"/>
                <a:gd name="connsiteY960" fmla="*/ 1641637 h 2340761"/>
                <a:gd name="connsiteX961" fmla="*/ 880114 w 2967861"/>
                <a:gd name="connsiteY961" fmla="*/ 1640706 h 2340761"/>
                <a:gd name="connsiteX962" fmla="*/ 874836 w 2967861"/>
                <a:gd name="connsiteY962" fmla="*/ 1634497 h 2340761"/>
                <a:gd name="connsiteX963" fmla="*/ 872663 w 2967861"/>
                <a:gd name="connsiteY963" fmla="*/ 1629220 h 2340761"/>
                <a:gd name="connsiteX964" fmla="*/ 872663 w 2967861"/>
                <a:gd name="connsiteY964" fmla="*/ 1623942 h 2340761"/>
                <a:gd name="connsiteX965" fmla="*/ 872663 w 2967861"/>
                <a:gd name="connsiteY965" fmla="*/ 1616491 h 2340761"/>
                <a:gd name="connsiteX966" fmla="*/ 868627 w 2967861"/>
                <a:gd name="connsiteY966" fmla="*/ 1611214 h 2340761"/>
                <a:gd name="connsiteX967" fmla="*/ 854036 w 2967861"/>
                <a:gd name="connsiteY967" fmla="*/ 1599727 h 2340761"/>
                <a:gd name="connsiteX968" fmla="*/ 836341 w 2967861"/>
                <a:gd name="connsiteY968" fmla="*/ 1589172 h 2340761"/>
                <a:gd name="connsiteX969" fmla="*/ 819577 w 2967861"/>
                <a:gd name="connsiteY969" fmla="*/ 1577686 h 2340761"/>
                <a:gd name="connsiteX970" fmla="*/ 809022 w 2967861"/>
                <a:gd name="connsiteY970" fmla="*/ 1564957 h 2340761"/>
                <a:gd name="connsiteX971" fmla="*/ 804986 w 2967861"/>
                <a:gd name="connsiteY971" fmla="*/ 1553471 h 2340761"/>
                <a:gd name="connsiteX972" fmla="*/ 802813 w 2967861"/>
                <a:gd name="connsiteY972" fmla="*/ 1545089 h 2340761"/>
                <a:gd name="connsiteX973" fmla="*/ 799708 w 2967861"/>
                <a:gd name="connsiteY973" fmla="*/ 1533602 h 2340761"/>
                <a:gd name="connsiteX974" fmla="*/ 797535 w 2967861"/>
                <a:gd name="connsiteY974" fmla="*/ 1530498 h 2340761"/>
                <a:gd name="connsiteX975" fmla="*/ 792258 w 2967861"/>
                <a:gd name="connsiteY975" fmla="*/ 1526152 h 2340761"/>
                <a:gd name="connsiteX976" fmla="*/ 786980 w 2967861"/>
                <a:gd name="connsiteY976" fmla="*/ 1523047 h 2340761"/>
                <a:gd name="connsiteX977" fmla="*/ 782944 w 2967861"/>
                <a:gd name="connsiteY977" fmla="*/ 1517770 h 2340761"/>
                <a:gd name="connsiteX978" fmla="*/ 779840 w 2967861"/>
                <a:gd name="connsiteY978" fmla="*/ 1513423 h 2340761"/>
                <a:gd name="connsiteX979" fmla="*/ 779840 w 2967861"/>
                <a:gd name="connsiteY979" fmla="*/ 1476480 h 2340761"/>
                <a:gd name="connsiteX980" fmla="*/ 777667 w 2967861"/>
                <a:gd name="connsiteY980" fmla="*/ 1471203 h 2340761"/>
                <a:gd name="connsiteX981" fmla="*/ 772389 w 2967861"/>
                <a:gd name="connsiteY981" fmla="*/ 1466856 h 2340761"/>
                <a:gd name="connsiteX982" fmla="*/ 768353 w 2967861"/>
                <a:gd name="connsiteY982" fmla="*/ 1463752 h 2340761"/>
                <a:gd name="connsiteX983" fmla="*/ 763076 w 2967861"/>
                <a:gd name="connsiteY983" fmla="*/ 1459406 h 2340761"/>
                <a:gd name="connsiteX984" fmla="*/ 759971 w 2967861"/>
                <a:gd name="connsiteY984" fmla="*/ 1456301 h 2340761"/>
                <a:gd name="connsiteX985" fmla="*/ 750658 w 2967861"/>
                <a:gd name="connsiteY985" fmla="*/ 1436122 h 2340761"/>
                <a:gd name="connsiteX986" fmla="*/ 743518 w 2967861"/>
                <a:gd name="connsiteY986" fmla="*/ 1415943 h 2340761"/>
                <a:gd name="connsiteX987" fmla="*/ 736377 w 2967861"/>
                <a:gd name="connsiteY987" fmla="*/ 1393591 h 2340761"/>
                <a:gd name="connsiteX988" fmla="*/ 724891 w 2967861"/>
                <a:gd name="connsiteY988" fmla="*/ 1374654 h 2340761"/>
                <a:gd name="connsiteX989" fmla="*/ 712473 w 2967861"/>
                <a:gd name="connsiteY989" fmla="*/ 1357580 h 2340761"/>
                <a:gd name="connsiteX990" fmla="*/ 712473 w 2967861"/>
                <a:gd name="connsiteY990" fmla="*/ 1350129 h 2340761"/>
                <a:gd name="connsiteX991" fmla="*/ 716509 w 2967861"/>
                <a:gd name="connsiteY991" fmla="*/ 1350129 h 2340761"/>
                <a:gd name="connsiteX992" fmla="*/ 719613 w 2967861"/>
                <a:gd name="connsiteY992" fmla="*/ 1357580 h 2340761"/>
                <a:gd name="connsiteX993" fmla="*/ 723649 w 2967861"/>
                <a:gd name="connsiteY993" fmla="*/ 1363788 h 2340761"/>
                <a:gd name="connsiteX994" fmla="*/ 726753 w 2967861"/>
                <a:gd name="connsiteY994" fmla="*/ 1366893 h 2340761"/>
                <a:gd name="connsiteX995" fmla="*/ 730789 w 2967861"/>
                <a:gd name="connsiteY995" fmla="*/ 1369066 h 2340761"/>
                <a:gd name="connsiteX996" fmla="*/ 733894 w 2967861"/>
                <a:gd name="connsiteY996" fmla="*/ 1371239 h 2340761"/>
                <a:gd name="connsiteX997" fmla="*/ 737930 w 2967861"/>
                <a:gd name="connsiteY997" fmla="*/ 1372170 h 2340761"/>
                <a:gd name="connsiteX998" fmla="*/ 738861 w 2967861"/>
                <a:gd name="connsiteY998" fmla="*/ 1376517 h 2340761"/>
                <a:gd name="connsiteX999" fmla="*/ 745070 w 2967861"/>
                <a:gd name="connsiteY999" fmla="*/ 1378690 h 2340761"/>
                <a:gd name="connsiteX1000" fmla="*/ 755625 w 2967861"/>
                <a:gd name="connsiteY1000" fmla="*/ 1386141 h 2340761"/>
                <a:gd name="connsiteX1001" fmla="*/ 762765 w 2967861"/>
                <a:gd name="connsiteY1001" fmla="*/ 1396696 h 2340761"/>
                <a:gd name="connsiteX1002" fmla="*/ 768043 w 2967861"/>
                <a:gd name="connsiteY1002" fmla="*/ 1409424 h 2340761"/>
                <a:gd name="connsiteX1003" fmla="*/ 774252 w 2967861"/>
                <a:gd name="connsiteY1003" fmla="*/ 1423084 h 2340761"/>
                <a:gd name="connsiteX1004" fmla="*/ 779529 w 2967861"/>
                <a:gd name="connsiteY1004" fmla="*/ 1435812 h 2340761"/>
                <a:gd name="connsiteX1005" fmla="*/ 799398 w 2967861"/>
                <a:gd name="connsiteY1005" fmla="*/ 1448540 h 2340761"/>
                <a:gd name="connsiteX1006" fmla="*/ 804675 w 2967861"/>
                <a:gd name="connsiteY1006" fmla="*/ 1459095 h 2340761"/>
                <a:gd name="connsiteX1007" fmla="*/ 806848 w 2967861"/>
                <a:gd name="connsiteY1007" fmla="*/ 1472755 h 2340761"/>
                <a:gd name="connsiteX1008" fmla="*/ 809022 w 2967861"/>
                <a:gd name="connsiteY1008" fmla="*/ 1485483 h 2340761"/>
                <a:gd name="connsiteX1009" fmla="*/ 812126 w 2967861"/>
                <a:gd name="connsiteY1009" fmla="*/ 1496038 h 2340761"/>
                <a:gd name="connsiteX1010" fmla="*/ 824544 w 2967861"/>
                <a:gd name="connsiteY1010" fmla="*/ 1510940 h 2340761"/>
                <a:gd name="connsiteX1011" fmla="*/ 838204 w 2967861"/>
                <a:gd name="connsiteY1011" fmla="*/ 1525841 h 2340761"/>
                <a:gd name="connsiteX1012" fmla="*/ 850621 w 2967861"/>
                <a:gd name="connsiteY1012" fmla="*/ 1542916 h 2340761"/>
                <a:gd name="connsiteX1013" fmla="*/ 859935 w 2967861"/>
                <a:gd name="connsiteY1013" fmla="*/ 1560922 h 2340761"/>
                <a:gd name="connsiteX1014" fmla="*/ 860866 w 2967861"/>
                <a:gd name="connsiteY1014" fmla="*/ 1572408 h 2340761"/>
                <a:gd name="connsiteX1015" fmla="*/ 860866 w 2967861"/>
                <a:gd name="connsiteY1015" fmla="*/ 1582963 h 2340761"/>
                <a:gd name="connsiteX1016" fmla="*/ 863039 w 2967861"/>
                <a:gd name="connsiteY1016" fmla="*/ 1594450 h 2340761"/>
                <a:gd name="connsiteX1017" fmla="*/ 868317 w 2967861"/>
                <a:gd name="connsiteY1017" fmla="*/ 1605005 h 2340761"/>
                <a:gd name="connsiteX1018" fmla="*/ 870490 w 2967861"/>
                <a:gd name="connsiteY1018" fmla="*/ 1609351 h 2340761"/>
                <a:gd name="connsiteX1019" fmla="*/ 872663 w 2967861"/>
                <a:gd name="connsiteY1019" fmla="*/ 1611524 h 2340761"/>
                <a:gd name="connsiteX1020" fmla="*/ 874836 w 2967861"/>
                <a:gd name="connsiteY1020" fmla="*/ 1612456 h 2340761"/>
                <a:gd name="connsiteX1021" fmla="*/ 875767 w 2967861"/>
                <a:gd name="connsiteY1021" fmla="*/ 1612456 h 2340761"/>
                <a:gd name="connsiteX1022" fmla="*/ 879803 w 2967861"/>
                <a:gd name="connsiteY1022" fmla="*/ 1614629 h 2340761"/>
                <a:gd name="connsiteX1023" fmla="*/ 889117 w 2967861"/>
                <a:gd name="connsiteY1023" fmla="*/ 1614629 h 2340761"/>
                <a:gd name="connsiteX1024" fmla="*/ 901534 w 2967861"/>
                <a:gd name="connsiteY1024" fmla="*/ 1611524 h 2340761"/>
                <a:gd name="connsiteX1025" fmla="*/ 913952 w 2967861"/>
                <a:gd name="connsiteY1025" fmla="*/ 1604074 h 2340761"/>
                <a:gd name="connsiteX1026" fmla="*/ 928543 w 2967861"/>
                <a:gd name="connsiteY1026" fmla="*/ 1597865 h 2340761"/>
                <a:gd name="connsiteX1027" fmla="*/ 946239 w 2967861"/>
                <a:gd name="connsiteY1027" fmla="*/ 1592587 h 2340761"/>
                <a:gd name="connsiteX1028" fmla="*/ 963003 w 2967861"/>
                <a:gd name="connsiteY1028" fmla="*/ 1589483 h 2340761"/>
                <a:gd name="connsiteX1029" fmla="*/ 979767 w 2967861"/>
                <a:gd name="connsiteY1029" fmla="*/ 1582032 h 2340761"/>
                <a:gd name="connsiteX1030" fmla="*/ 992185 w 2967861"/>
                <a:gd name="connsiteY1030" fmla="*/ 1572408 h 2340761"/>
                <a:gd name="connsiteX1031" fmla="*/ 1002740 w 2967861"/>
                <a:gd name="connsiteY1031" fmla="*/ 1560922 h 2340761"/>
                <a:gd name="connsiteX1032" fmla="*/ 1016399 w 2967861"/>
                <a:gd name="connsiteY1032" fmla="*/ 1553471 h 2340761"/>
                <a:gd name="connsiteX1033" fmla="*/ 1039372 w 2967861"/>
                <a:gd name="connsiteY1033" fmla="*/ 1553471 h 2340761"/>
                <a:gd name="connsiteX1034" fmla="*/ 1039372 w 2967861"/>
                <a:gd name="connsiteY1034" fmla="*/ 1544468 h 2340761"/>
                <a:gd name="connsiteX1035" fmla="*/ 1057999 w 2967861"/>
                <a:gd name="connsiteY1035" fmla="*/ 1531740 h 2340761"/>
                <a:gd name="connsiteX1036" fmla="*/ 1075694 w 2967861"/>
                <a:gd name="connsiteY1036" fmla="*/ 1520253 h 2340761"/>
                <a:gd name="connsiteX1037" fmla="*/ 1075694 w 2967861"/>
                <a:gd name="connsiteY1037" fmla="*/ 1500074 h 2340761"/>
                <a:gd name="connsiteX1038" fmla="*/ 1089354 w 2967861"/>
                <a:gd name="connsiteY1038" fmla="*/ 1494797 h 2340761"/>
                <a:gd name="connsiteX1039" fmla="*/ 1095563 w 2967861"/>
                <a:gd name="connsiteY1039" fmla="*/ 1487346 h 2340761"/>
                <a:gd name="connsiteX1040" fmla="*/ 1101772 w 2967861"/>
                <a:gd name="connsiteY1040" fmla="*/ 1477722 h 2340761"/>
                <a:gd name="connsiteX1041" fmla="*/ 1108912 w 2967861"/>
                <a:gd name="connsiteY1041" fmla="*/ 1468098 h 2340761"/>
                <a:gd name="connsiteX1042" fmla="*/ 1087181 w 2967861"/>
                <a:gd name="connsiteY1042" fmla="*/ 1450092 h 2340761"/>
                <a:gd name="connsiteX1043" fmla="*/ 1060172 w 2967861"/>
                <a:gd name="connsiteY1043" fmla="*/ 1435191 h 2340761"/>
                <a:gd name="connsiteX1044" fmla="*/ 1057999 w 2967861"/>
                <a:gd name="connsiteY1044" fmla="*/ 1420290 h 2340761"/>
                <a:gd name="connsiteX1045" fmla="*/ 1055826 w 2967861"/>
                <a:gd name="connsiteY1045" fmla="*/ 1401352 h 2340761"/>
                <a:gd name="connsiteX1046" fmla="*/ 1035958 w 2967861"/>
                <a:gd name="connsiteY1046" fmla="*/ 1416254 h 2340761"/>
                <a:gd name="connsiteX1047" fmla="*/ 1019193 w 2967861"/>
                <a:gd name="connsiteY1047" fmla="*/ 1435191 h 2340761"/>
                <a:gd name="connsiteX1048" fmla="*/ 1008638 w 2967861"/>
                <a:gd name="connsiteY1048" fmla="*/ 1435191 h 2340761"/>
                <a:gd name="connsiteX1049" fmla="*/ 999325 w 2967861"/>
                <a:gd name="connsiteY1049" fmla="*/ 1437364 h 2340761"/>
                <a:gd name="connsiteX1050" fmla="*/ 992185 w 2967861"/>
                <a:gd name="connsiteY1050" fmla="*/ 1438295 h 2340761"/>
                <a:gd name="connsiteX1051" fmla="*/ 990011 w 2967861"/>
                <a:gd name="connsiteY1051" fmla="*/ 1433018 h 2340761"/>
                <a:gd name="connsiteX1052" fmla="*/ 989080 w 2967861"/>
                <a:gd name="connsiteY1052" fmla="*/ 1427740 h 2340761"/>
                <a:gd name="connsiteX1053" fmla="*/ 989080 w 2967861"/>
                <a:gd name="connsiteY1053" fmla="*/ 1422463 h 2340761"/>
                <a:gd name="connsiteX1054" fmla="*/ 986907 w 2967861"/>
                <a:gd name="connsiteY1054" fmla="*/ 1416254 h 2340761"/>
                <a:gd name="connsiteX1055" fmla="*/ 984734 w 2967861"/>
                <a:gd name="connsiteY1055" fmla="*/ 1410976 h 2340761"/>
                <a:gd name="connsiteX1056" fmla="*/ 979456 w 2967861"/>
                <a:gd name="connsiteY1056" fmla="*/ 1408803 h 2340761"/>
                <a:gd name="connsiteX1057" fmla="*/ 977283 w 2967861"/>
                <a:gd name="connsiteY1057" fmla="*/ 1408803 h 2340761"/>
                <a:gd name="connsiteX1058" fmla="*/ 975110 w 2967861"/>
                <a:gd name="connsiteY1058" fmla="*/ 1408803 h 2340761"/>
                <a:gd name="connsiteX1059" fmla="*/ 975110 w 2967861"/>
                <a:gd name="connsiteY1059" fmla="*/ 1410976 h 2340761"/>
                <a:gd name="connsiteX1060" fmla="*/ 974179 w 2967861"/>
                <a:gd name="connsiteY1060" fmla="*/ 1413149 h 2340761"/>
                <a:gd name="connsiteX1061" fmla="*/ 972006 w 2967861"/>
                <a:gd name="connsiteY1061" fmla="*/ 1418427 h 2340761"/>
                <a:gd name="connsiteX1062" fmla="*/ 964865 w 2967861"/>
                <a:gd name="connsiteY1062" fmla="*/ 1407872 h 2340761"/>
                <a:gd name="connsiteX1063" fmla="*/ 957725 w 2967861"/>
                <a:gd name="connsiteY1063" fmla="*/ 1392970 h 2340761"/>
                <a:gd name="connsiteX1064" fmla="*/ 948412 w 2967861"/>
                <a:gd name="connsiteY1064" fmla="*/ 1375896 h 2340761"/>
                <a:gd name="connsiteX1065" fmla="*/ 943134 w 2967861"/>
                <a:gd name="connsiteY1065" fmla="*/ 1358821 h 2340761"/>
                <a:gd name="connsiteX1066" fmla="*/ 939098 w 2967861"/>
                <a:gd name="connsiteY1066" fmla="*/ 1343920 h 2340761"/>
                <a:gd name="connsiteX1067" fmla="*/ 946239 w 2967861"/>
                <a:gd name="connsiteY1067" fmla="*/ 1343920 h 2340761"/>
                <a:gd name="connsiteX1068" fmla="*/ 950274 w 2967861"/>
                <a:gd name="connsiteY1068" fmla="*/ 1343920 h 2340761"/>
                <a:gd name="connsiteX1069" fmla="*/ 952448 w 2967861"/>
                <a:gd name="connsiteY1069" fmla="*/ 1343920 h 2340761"/>
                <a:gd name="connsiteX1070" fmla="*/ 953379 w 2967861"/>
                <a:gd name="connsiteY1070" fmla="*/ 1343920 h 2340761"/>
                <a:gd name="connsiteX1071" fmla="*/ 955552 w 2967861"/>
                <a:gd name="connsiteY1071" fmla="*/ 1343920 h 2340761"/>
                <a:gd name="connsiteX1072" fmla="*/ 967039 w 2967861"/>
                <a:gd name="connsiteY1072" fmla="*/ 1353544 h 2340761"/>
                <a:gd name="connsiteX1073" fmla="*/ 972316 w 2967861"/>
                <a:gd name="connsiteY1073" fmla="*/ 1363167 h 2340761"/>
                <a:gd name="connsiteX1074" fmla="*/ 975421 w 2967861"/>
                <a:gd name="connsiteY1074" fmla="*/ 1373723 h 2340761"/>
                <a:gd name="connsiteX1075" fmla="*/ 984734 w 2967861"/>
                <a:gd name="connsiteY1075" fmla="*/ 1381173 h 2340761"/>
                <a:gd name="connsiteX1076" fmla="*/ 997152 w 2967861"/>
                <a:gd name="connsiteY1076" fmla="*/ 1388624 h 2340761"/>
                <a:gd name="connsiteX1077" fmla="*/ 1008638 w 2967861"/>
                <a:gd name="connsiteY1077" fmla="*/ 1393902 h 2340761"/>
                <a:gd name="connsiteX1078" fmla="*/ 1019193 w 2967861"/>
                <a:gd name="connsiteY1078" fmla="*/ 1401352 h 2340761"/>
                <a:gd name="connsiteX1079" fmla="*/ 1031611 w 2967861"/>
                <a:gd name="connsiteY1079" fmla="*/ 1401352 h 2340761"/>
                <a:gd name="connsiteX1080" fmla="*/ 1040925 w 2967861"/>
                <a:gd name="connsiteY1080" fmla="*/ 1400421 h 2340761"/>
                <a:gd name="connsiteX1081" fmla="*/ 1048065 w 2967861"/>
                <a:gd name="connsiteY1081" fmla="*/ 1398248 h 2340761"/>
                <a:gd name="connsiteX1082" fmla="*/ 1059551 w 2967861"/>
                <a:gd name="connsiteY1082" fmla="*/ 1393902 h 2340761"/>
                <a:gd name="connsiteX1083" fmla="*/ 1066692 w 2967861"/>
                <a:gd name="connsiteY1083" fmla="*/ 1407561 h 2340761"/>
                <a:gd name="connsiteX1084" fmla="*/ 1071969 w 2967861"/>
                <a:gd name="connsiteY1084" fmla="*/ 1418116 h 2340761"/>
                <a:gd name="connsiteX1085" fmla="*/ 1102082 w 2967861"/>
                <a:gd name="connsiteY1085" fmla="*/ 1420290 h 2340761"/>
                <a:gd name="connsiteX1086" fmla="*/ 1133438 w 2967861"/>
                <a:gd name="connsiteY1086" fmla="*/ 1422463 h 2340761"/>
                <a:gd name="connsiteX1087" fmla="*/ 1164793 w 2967861"/>
                <a:gd name="connsiteY1087" fmla="*/ 1422463 h 2340761"/>
                <a:gd name="connsiteX1088" fmla="*/ 1194906 w 2967861"/>
                <a:gd name="connsiteY1088" fmla="*/ 1418116 h 2340761"/>
                <a:gd name="connsiteX1089" fmla="*/ 1206392 w 2967861"/>
                <a:gd name="connsiteY1089" fmla="*/ 1429603 h 2340761"/>
                <a:gd name="connsiteX1090" fmla="*/ 1218810 w 2967861"/>
                <a:gd name="connsiteY1090" fmla="*/ 1437985 h 2340761"/>
                <a:gd name="connsiteX1091" fmla="*/ 1231228 w 2967861"/>
                <a:gd name="connsiteY1091" fmla="*/ 1447609 h 2340761"/>
                <a:gd name="connsiteX1092" fmla="*/ 1238368 w 2967861"/>
                <a:gd name="connsiteY1092" fmla="*/ 1458164 h 2340761"/>
                <a:gd name="connsiteX1093" fmla="*/ 1235264 w 2967861"/>
                <a:gd name="connsiteY1093" fmla="*/ 1471824 h 2340761"/>
                <a:gd name="connsiteX1094" fmla="*/ 1238368 w 2967861"/>
                <a:gd name="connsiteY1094" fmla="*/ 1474928 h 2340761"/>
                <a:gd name="connsiteX1095" fmla="*/ 1242404 w 2967861"/>
                <a:gd name="connsiteY1095" fmla="*/ 1479274 h 2340761"/>
                <a:gd name="connsiteX1096" fmla="*/ 1247681 w 2967861"/>
                <a:gd name="connsiteY1096" fmla="*/ 1482379 h 2340761"/>
                <a:gd name="connsiteX1097" fmla="*/ 1251717 w 2967861"/>
                <a:gd name="connsiteY1097" fmla="*/ 1486725 h 2340761"/>
                <a:gd name="connsiteX1098" fmla="*/ 1262273 w 2967861"/>
                <a:gd name="connsiteY1098" fmla="*/ 1487656 h 2340761"/>
                <a:gd name="connsiteX1099" fmla="*/ 1271586 w 2967861"/>
                <a:gd name="connsiteY1099" fmla="*/ 1487656 h 2340761"/>
                <a:gd name="connsiteX1100" fmla="*/ 1284004 w 2967861"/>
                <a:gd name="connsiteY1100" fmla="*/ 1486725 h 2340761"/>
                <a:gd name="connsiteX1101" fmla="*/ 1288039 w 2967861"/>
                <a:gd name="connsiteY1101" fmla="*/ 1524910 h 2340761"/>
                <a:gd name="connsiteX1102" fmla="*/ 1296422 w 2967861"/>
                <a:gd name="connsiteY1102" fmla="*/ 1556575 h 2340761"/>
                <a:gd name="connsiteX1103" fmla="*/ 1308840 w 2967861"/>
                <a:gd name="connsiteY1103" fmla="*/ 1586068 h 2340761"/>
                <a:gd name="connsiteX1104" fmla="*/ 1327466 w 2967861"/>
                <a:gd name="connsiteY1104" fmla="*/ 1613697 h 2340761"/>
                <a:gd name="connsiteX1105" fmla="*/ 1327466 w 2967861"/>
                <a:gd name="connsiteY1105" fmla="*/ 1615870 h 2340761"/>
                <a:gd name="connsiteX1106" fmla="*/ 1325293 w 2967861"/>
                <a:gd name="connsiteY1106" fmla="*/ 1618044 h 2340761"/>
                <a:gd name="connsiteX1107" fmla="*/ 1323120 w 2967861"/>
                <a:gd name="connsiteY1107" fmla="*/ 1621148 h 2340761"/>
                <a:gd name="connsiteX1108" fmla="*/ 1322188 w 2967861"/>
                <a:gd name="connsiteY1108" fmla="*/ 1625494 h 2340761"/>
                <a:gd name="connsiteX1109" fmla="*/ 1323120 w 2967861"/>
                <a:gd name="connsiteY1109" fmla="*/ 1628599 h 2340761"/>
                <a:gd name="connsiteX1110" fmla="*/ 1329329 w 2967861"/>
                <a:gd name="connsiteY1110" fmla="*/ 1645673 h 2340761"/>
                <a:gd name="connsiteX1111" fmla="*/ 1339884 w 2967861"/>
                <a:gd name="connsiteY1111" fmla="*/ 1665852 h 2340761"/>
                <a:gd name="connsiteX1112" fmla="*/ 1351370 w 2967861"/>
                <a:gd name="connsiteY1112" fmla="*/ 1678581 h 2340761"/>
                <a:gd name="connsiteX1113" fmla="*/ 1352302 w 2967861"/>
                <a:gd name="connsiteY1113" fmla="*/ 1680754 h 2340761"/>
                <a:gd name="connsiteX1114" fmla="*/ 1354475 w 2967861"/>
                <a:gd name="connsiteY1114" fmla="*/ 1680754 h 2340761"/>
                <a:gd name="connsiteX1115" fmla="*/ 1356648 w 2967861"/>
                <a:gd name="connsiteY1115" fmla="*/ 1682927 h 2340761"/>
                <a:gd name="connsiteX1116" fmla="*/ 1358821 w 2967861"/>
                <a:gd name="connsiteY1116" fmla="*/ 1682927 h 2340761"/>
                <a:gd name="connsiteX1117" fmla="*/ 1378690 w 2967861"/>
                <a:gd name="connsiteY1117" fmla="*/ 1658712 h 2340761"/>
                <a:gd name="connsiteX1118" fmla="*/ 1391108 w 2967861"/>
                <a:gd name="connsiteY1118" fmla="*/ 1633255 h 2340761"/>
                <a:gd name="connsiteX1119" fmla="*/ 1400421 w 2967861"/>
                <a:gd name="connsiteY1119" fmla="*/ 1601590 h 2340761"/>
                <a:gd name="connsiteX1120" fmla="*/ 1403525 w 2967861"/>
                <a:gd name="connsiteY1120" fmla="*/ 1564647 h 2340761"/>
                <a:gd name="connsiteX1121" fmla="*/ 1415943 w 2967861"/>
                <a:gd name="connsiteY1121" fmla="*/ 1557196 h 2340761"/>
                <a:gd name="connsiteX1122" fmla="*/ 1425257 w 2967861"/>
                <a:gd name="connsiteY1122" fmla="*/ 1547572 h 2340761"/>
                <a:gd name="connsiteX1123" fmla="*/ 1434570 w 2967861"/>
                <a:gd name="connsiteY1123" fmla="*/ 1540122 h 2340761"/>
                <a:gd name="connsiteX1124" fmla="*/ 1451334 w 2967861"/>
                <a:gd name="connsiteY1124" fmla="*/ 1540122 h 2340761"/>
                <a:gd name="connsiteX1125" fmla="*/ 1463752 w 2967861"/>
                <a:gd name="connsiteY1125" fmla="*/ 1507214 h 2340761"/>
                <a:gd name="connsiteX1126" fmla="*/ 1470892 w 2967861"/>
                <a:gd name="connsiteY1126" fmla="*/ 1501937 h 2340761"/>
                <a:gd name="connsiteX1127" fmla="*/ 1478032 w 2967861"/>
                <a:gd name="connsiteY1127" fmla="*/ 1499764 h 2340761"/>
                <a:gd name="connsiteX1128" fmla="*/ 1485172 w 2967861"/>
                <a:gd name="connsiteY1128" fmla="*/ 1499764 h 2340761"/>
                <a:gd name="connsiteX1129" fmla="*/ 1488277 w 2967861"/>
                <a:gd name="connsiteY1129" fmla="*/ 1497591 h 2340761"/>
                <a:gd name="connsiteX1130" fmla="*/ 1493555 w 2967861"/>
                <a:gd name="connsiteY1130" fmla="*/ 1490140 h 2340761"/>
                <a:gd name="connsiteX1131" fmla="*/ 1497590 w 2967861"/>
                <a:gd name="connsiteY1131" fmla="*/ 1475239 h 2340761"/>
                <a:gd name="connsiteX1132" fmla="*/ 1512181 w 2967861"/>
                <a:gd name="connsiteY1132" fmla="*/ 1475239 h 2340761"/>
                <a:gd name="connsiteX1133" fmla="*/ 1526772 w 2967861"/>
                <a:gd name="connsiteY1133" fmla="*/ 1477412 h 2340761"/>
                <a:gd name="connsiteX1134" fmla="*/ 1543536 w 2967861"/>
                <a:gd name="connsiteY1134" fmla="*/ 1475239 h 2340761"/>
                <a:gd name="connsiteX1135" fmla="*/ 1544468 w 2967861"/>
                <a:gd name="connsiteY1135" fmla="*/ 1473065 h 2340761"/>
                <a:gd name="connsiteX1136" fmla="*/ 1546641 w 2967861"/>
                <a:gd name="connsiteY1136" fmla="*/ 1472134 h 2340761"/>
                <a:gd name="connsiteX1137" fmla="*/ 1548814 w 2967861"/>
                <a:gd name="connsiteY1137" fmla="*/ 1467788 h 2340761"/>
                <a:gd name="connsiteX1138" fmla="*/ 1550987 w 2967861"/>
                <a:gd name="connsiteY1138" fmla="*/ 1465615 h 2340761"/>
                <a:gd name="connsiteX1139" fmla="*/ 1554092 w 2967861"/>
                <a:gd name="connsiteY1139" fmla="*/ 1462510 h 2340761"/>
                <a:gd name="connsiteX1140" fmla="*/ 1565578 w 2967861"/>
                <a:gd name="connsiteY1140" fmla="*/ 1480516 h 2340761"/>
                <a:gd name="connsiteX1141" fmla="*/ 1573960 w 2967861"/>
                <a:gd name="connsiteY1141" fmla="*/ 1495418 h 2340761"/>
                <a:gd name="connsiteX1142" fmla="*/ 1585447 w 2967861"/>
                <a:gd name="connsiteY1142" fmla="*/ 1509077 h 2340761"/>
                <a:gd name="connsiteX1143" fmla="*/ 1592587 w 2967861"/>
                <a:gd name="connsiteY1143" fmla="*/ 1523979 h 2340761"/>
                <a:gd name="connsiteX1144" fmla="*/ 1597864 w 2967861"/>
                <a:gd name="connsiteY1144" fmla="*/ 1541984 h 2340761"/>
                <a:gd name="connsiteX1145" fmla="*/ 1597864 w 2967861"/>
                <a:gd name="connsiteY1145" fmla="*/ 1564337 h 2340761"/>
                <a:gd name="connsiteX1146" fmla="*/ 1600037 w 2967861"/>
                <a:gd name="connsiteY1146" fmla="*/ 1566509 h 2340761"/>
                <a:gd name="connsiteX1147" fmla="*/ 1600969 w 2967861"/>
                <a:gd name="connsiteY1147" fmla="*/ 1566509 h 2340761"/>
                <a:gd name="connsiteX1148" fmla="*/ 1600969 w 2967861"/>
                <a:gd name="connsiteY1148" fmla="*/ 1567441 h 2340761"/>
                <a:gd name="connsiteX1149" fmla="*/ 1603142 w 2967861"/>
                <a:gd name="connsiteY1149" fmla="*/ 1567441 h 2340761"/>
                <a:gd name="connsiteX1150" fmla="*/ 1610282 w 2967861"/>
                <a:gd name="connsiteY1150" fmla="*/ 1567441 h 2340761"/>
                <a:gd name="connsiteX1151" fmla="*/ 1617422 w 2967861"/>
                <a:gd name="connsiteY1151" fmla="*/ 1566509 h 2340761"/>
                <a:gd name="connsiteX1152" fmla="*/ 1621458 w 2967861"/>
                <a:gd name="connsiteY1152" fmla="*/ 1564337 h 2340761"/>
                <a:gd name="connsiteX1153" fmla="*/ 1626736 w 2967861"/>
                <a:gd name="connsiteY1153" fmla="*/ 1559990 h 2340761"/>
                <a:gd name="connsiteX1154" fmla="*/ 1629840 w 2967861"/>
                <a:gd name="connsiteY1154" fmla="*/ 1556886 h 2340761"/>
                <a:gd name="connsiteX1155" fmla="*/ 1641327 w 2967861"/>
                <a:gd name="connsiteY1155" fmla="*/ 1569614 h 2340761"/>
                <a:gd name="connsiteX1156" fmla="*/ 1648467 w 2967861"/>
                <a:gd name="connsiteY1156" fmla="*/ 1586688 h 2340761"/>
                <a:gd name="connsiteX1157" fmla="*/ 1650640 w 2967861"/>
                <a:gd name="connsiteY1157" fmla="*/ 1606867 h 2340761"/>
                <a:gd name="connsiteX1158" fmla="*/ 1650640 w 2967861"/>
                <a:gd name="connsiteY1158" fmla="*/ 1629220 h 2340761"/>
                <a:gd name="connsiteX1159" fmla="*/ 1650640 w 2967861"/>
                <a:gd name="connsiteY1159" fmla="*/ 1649399 h 2340761"/>
                <a:gd name="connsiteX1160" fmla="*/ 1650640 w 2967861"/>
                <a:gd name="connsiteY1160" fmla="*/ 1668336 h 2340761"/>
                <a:gd name="connsiteX1161" fmla="*/ 1653745 w 2967861"/>
                <a:gd name="connsiteY1161" fmla="*/ 1683237 h 2340761"/>
                <a:gd name="connsiteX1162" fmla="*/ 1653745 w 2967861"/>
                <a:gd name="connsiteY1162" fmla="*/ 1686342 h 2340761"/>
                <a:gd name="connsiteX1163" fmla="*/ 1663058 w 2967861"/>
                <a:gd name="connsiteY1163" fmla="*/ 1683237 h 2340761"/>
                <a:gd name="connsiteX1164" fmla="*/ 1663058 w 2967861"/>
                <a:gd name="connsiteY1164" fmla="*/ 1686342 h 2340761"/>
                <a:gd name="connsiteX1165" fmla="*/ 1672371 w 2967861"/>
                <a:gd name="connsiteY1165" fmla="*/ 1699070 h 2340761"/>
                <a:gd name="connsiteX1166" fmla="*/ 1677649 w 2967861"/>
                <a:gd name="connsiteY1166" fmla="*/ 1713971 h 2340761"/>
                <a:gd name="connsiteX1167" fmla="*/ 1682927 w 2967861"/>
                <a:gd name="connsiteY1167" fmla="*/ 1728873 h 2340761"/>
                <a:gd name="connsiteX1168" fmla="*/ 1686962 w 2967861"/>
                <a:gd name="connsiteY1168" fmla="*/ 1745947 h 2340761"/>
                <a:gd name="connsiteX1169" fmla="*/ 1693171 w 2967861"/>
                <a:gd name="connsiteY1169" fmla="*/ 1760849 h 2340761"/>
                <a:gd name="connsiteX1170" fmla="*/ 1702485 w 2967861"/>
                <a:gd name="connsiteY1170" fmla="*/ 1768299 h 2340761"/>
                <a:gd name="connsiteX1171" fmla="*/ 1704658 w 2967861"/>
                <a:gd name="connsiteY1171" fmla="*/ 1770472 h 2340761"/>
                <a:gd name="connsiteX1172" fmla="*/ 1715213 w 2967861"/>
                <a:gd name="connsiteY1172" fmla="*/ 1775750 h 2340761"/>
                <a:gd name="connsiteX1173" fmla="*/ 1726699 w 2967861"/>
                <a:gd name="connsiteY1173" fmla="*/ 1785374 h 2340761"/>
                <a:gd name="connsiteX1174" fmla="*/ 1737255 w 2967861"/>
                <a:gd name="connsiteY1174" fmla="*/ 1785374 h 2340761"/>
                <a:gd name="connsiteX1175" fmla="*/ 1736323 w 2967861"/>
                <a:gd name="connsiteY1175" fmla="*/ 1758986 h 2340761"/>
                <a:gd name="connsiteX1176" fmla="*/ 1729183 w 2967861"/>
                <a:gd name="connsiteY1176" fmla="*/ 1733529 h 2340761"/>
                <a:gd name="connsiteX1177" fmla="*/ 1717696 w 2967861"/>
                <a:gd name="connsiteY1177" fmla="*/ 1711177 h 2340761"/>
                <a:gd name="connsiteX1178" fmla="*/ 1703106 w 2967861"/>
                <a:gd name="connsiteY1178" fmla="*/ 1696276 h 2340761"/>
                <a:gd name="connsiteX1179" fmla="*/ 1700001 w 2967861"/>
                <a:gd name="connsiteY1179" fmla="*/ 1694103 h 2340761"/>
                <a:gd name="connsiteX1180" fmla="*/ 1695965 w 2967861"/>
                <a:gd name="connsiteY1180" fmla="*/ 1694103 h 2340761"/>
                <a:gd name="connsiteX1181" fmla="*/ 1692861 w 2967861"/>
                <a:gd name="connsiteY1181" fmla="*/ 1694103 h 2340761"/>
                <a:gd name="connsiteX1182" fmla="*/ 1688825 w 2967861"/>
                <a:gd name="connsiteY1182" fmla="*/ 1694103 h 2340761"/>
                <a:gd name="connsiteX1183" fmla="*/ 1687894 w 2967861"/>
                <a:gd name="connsiteY1183" fmla="*/ 1691930 h 2340761"/>
                <a:gd name="connsiteX1184" fmla="*/ 1681685 w 2967861"/>
                <a:gd name="connsiteY1184" fmla="*/ 1681374 h 2340761"/>
                <a:gd name="connsiteX1185" fmla="*/ 1680753 w 2967861"/>
                <a:gd name="connsiteY1185" fmla="*/ 1671751 h 2340761"/>
                <a:gd name="connsiteX1186" fmla="*/ 1676718 w 2967861"/>
                <a:gd name="connsiteY1186" fmla="*/ 1664300 h 2340761"/>
                <a:gd name="connsiteX1187" fmla="*/ 1667404 w 2967861"/>
                <a:gd name="connsiteY1187" fmla="*/ 1659022 h 2340761"/>
                <a:gd name="connsiteX1188" fmla="*/ 1676718 w 2967861"/>
                <a:gd name="connsiteY1188" fmla="*/ 1634808 h 2340761"/>
                <a:gd name="connsiteX1189" fmla="*/ 1683858 w 2967861"/>
                <a:gd name="connsiteY1189" fmla="*/ 1605315 h 2340761"/>
                <a:gd name="connsiteX1190" fmla="*/ 1700622 w 2967861"/>
                <a:gd name="connsiteY1190" fmla="*/ 1618975 h 2340761"/>
                <a:gd name="connsiteX1191" fmla="*/ 1716144 w 2967861"/>
                <a:gd name="connsiteY1191" fmla="*/ 1631703 h 2340761"/>
                <a:gd name="connsiteX1192" fmla="*/ 1730735 w 2967861"/>
                <a:gd name="connsiteY1192" fmla="*/ 1644431 h 2340761"/>
                <a:gd name="connsiteX1193" fmla="*/ 1742222 w 2967861"/>
                <a:gd name="connsiteY1193" fmla="*/ 1659333 h 2340761"/>
                <a:gd name="connsiteX1194" fmla="*/ 1747499 w 2967861"/>
                <a:gd name="connsiteY1194" fmla="*/ 1679512 h 2340761"/>
                <a:gd name="connsiteX1195" fmla="*/ 1754640 w 2967861"/>
                <a:gd name="connsiteY1195" fmla="*/ 1679512 h 2340761"/>
                <a:gd name="connsiteX1196" fmla="*/ 1815176 w 2967861"/>
                <a:gd name="connsiteY1196" fmla="*/ 1629841 h 2340761"/>
                <a:gd name="connsiteX1197" fmla="*/ 1813003 w 2967861"/>
                <a:gd name="connsiteY1197" fmla="*/ 1600348 h 2340761"/>
                <a:gd name="connsiteX1198" fmla="*/ 1807726 w 2967861"/>
                <a:gd name="connsiteY1198" fmla="*/ 1576133 h 2340761"/>
                <a:gd name="connsiteX1199" fmla="*/ 1796239 w 2967861"/>
                <a:gd name="connsiteY1199" fmla="*/ 1558128 h 2340761"/>
                <a:gd name="connsiteX1200" fmla="*/ 1783822 w 2967861"/>
                <a:gd name="connsiteY1200" fmla="*/ 1541053 h 2340761"/>
                <a:gd name="connsiteX1201" fmla="*/ 1767057 w 2967861"/>
                <a:gd name="connsiteY1201" fmla="*/ 1525220 h 2340761"/>
                <a:gd name="connsiteX1202" fmla="*/ 1769230 w 2967861"/>
                <a:gd name="connsiteY1202" fmla="*/ 1510319 h 2340761"/>
                <a:gd name="connsiteX1203" fmla="*/ 1774508 w 2967861"/>
                <a:gd name="connsiteY1203" fmla="*/ 1500695 h 2340761"/>
                <a:gd name="connsiteX1204" fmla="*/ 1780717 w 2967861"/>
                <a:gd name="connsiteY1204" fmla="*/ 1495418 h 2340761"/>
                <a:gd name="connsiteX1205" fmla="*/ 1787857 w 2967861"/>
                <a:gd name="connsiteY1205" fmla="*/ 1489209 h 2340761"/>
                <a:gd name="connsiteX1206" fmla="*/ 1794066 w 2967861"/>
                <a:gd name="connsiteY1206" fmla="*/ 1480827 h 2340761"/>
                <a:gd name="connsiteX1207" fmla="*/ 1800275 w 2967861"/>
                <a:gd name="connsiteY1207" fmla="*/ 1480827 h 2340761"/>
                <a:gd name="connsiteX1208" fmla="*/ 1805553 w 2967861"/>
                <a:gd name="connsiteY1208" fmla="*/ 1481758 h 2340761"/>
                <a:gd name="connsiteX1209" fmla="*/ 1807726 w 2967861"/>
                <a:gd name="connsiteY1209" fmla="*/ 1481758 h 2340761"/>
                <a:gd name="connsiteX1210" fmla="*/ 1810830 w 2967861"/>
                <a:gd name="connsiteY1210" fmla="*/ 1483931 h 2340761"/>
                <a:gd name="connsiteX1211" fmla="*/ 1813003 w 2967861"/>
                <a:gd name="connsiteY1211" fmla="*/ 1488277 h 2340761"/>
                <a:gd name="connsiteX1212" fmla="*/ 1816108 w 2967861"/>
                <a:gd name="connsiteY1212" fmla="*/ 1493555 h 2340761"/>
                <a:gd name="connsiteX1213" fmla="*/ 1818281 w 2967861"/>
                <a:gd name="connsiteY1213" fmla="*/ 1496659 h 2340761"/>
                <a:gd name="connsiteX1214" fmla="*/ 1816108 w 2967861"/>
                <a:gd name="connsiteY1214" fmla="*/ 1501006 h 2340761"/>
                <a:gd name="connsiteX1215" fmla="*/ 1815176 w 2967861"/>
                <a:gd name="connsiteY1215" fmla="*/ 1504110 h 2340761"/>
                <a:gd name="connsiteX1216" fmla="*/ 1811141 w 2967861"/>
                <a:gd name="connsiteY1216" fmla="*/ 1506283 h 2340761"/>
                <a:gd name="connsiteX1217" fmla="*/ 1808036 w 2967861"/>
                <a:gd name="connsiteY1217" fmla="*/ 1506283 h 2340761"/>
                <a:gd name="connsiteX1218" fmla="*/ 1804000 w 2967861"/>
                <a:gd name="connsiteY1218" fmla="*/ 1508456 h 2340761"/>
                <a:gd name="connsiteX1219" fmla="*/ 1804000 w 2967861"/>
                <a:gd name="connsiteY1219" fmla="*/ 1518080 h 2340761"/>
                <a:gd name="connsiteX1220" fmla="*/ 1804000 w 2967861"/>
                <a:gd name="connsiteY1220" fmla="*/ 1523358 h 2340761"/>
                <a:gd name="connsiteX1221" fmla="*/ 1806173 w 2967861"/>
                <a:gd name="connsiteY1221" fmla="*/ 1528635 h 2340761"/>
                <a:gd name="connsiteX1222" fmla="*/ 1808346 w 2967861"/>
                <a:gd name="connsiteY1222" fmla="*/ 1533913 h 2340761"/>
                <a:gd name="connsiteX1223" fmla="*/ 1811451 w 2967861"/>
                <a:gd name="connsiteY1223" fmla="*/ 1532981 h 2340761"/>
                <a:gd name="connsiteX1224" fmla="*/ 1813624 w 2967861"/>
                <a:gd name="connsiteY1224" fmla="*/ 1532981 h 2340761"/>
                <a:gd name="connsiteX1225" fmla="*/ 1815797 w 2967861"/>
                <a:gd name="connsiteY1225" fmla="*/ 1532981 h 2340761"/>
                <a:gd name="connsiteX1226" fmla="*/ 1816729 w 2967861"/>
                <a:gd name="connsiteY1226" fmla="*/ 1530808 h 2340761"/>
                <a:gd name="connsiteX1227" fmla="*/ 1818902 w 2967861"/>
                <a:gd name="connsiteY1227" fmla="*/ 1530808 h 2340761"/>
                <a:gd name="connsiteX1228" fmla="*/ 1826042 w 2967861"/>
                <a:gd name="connsiteY1228" fmla="*/ 1526462 h 2340761"/>
                <a:gd name="connsiteX1229" fmla="*/ 1830078 w 2967861"/>
                <a:gd name="connsiteY1229" fmla="*/ 1523358 h 2340761"/>
                <a:gd name="connsiteX1230" fmla="*/ 1831009 w 2967861"/>
                <a:gd name="connsiteY1230" fmla="*/ 1521184 h 2340761"/>
                <a:gd name="connsiteX1231" fmla="*/ 1835045 w 2967861"/>
                <a:gd name="connsiteY1231" fmla="*/ 1518080 h 2340761"/>
                <a:gd name="connsiteX1232" fmla="*/ 1838150 w 2967861"/>
                <a:gd name="connsiteY1232" fmla="*/ 1513734 h 2340761"/>
                <a:gd name="connsiteX1233" fmla="*/ 1837218 w 2967861"/>
                <a:gd name="connsiteY1233" fmla="*/ 1508456 h 2340761"/>
                <a:gd name="connsiteX1234" fmla="*/ 1837218 w 2967861"/>
                <a:gd name="connsiteY1234" fmla="*/ 1503179 h 2340761"/>
                <a:gd name="connsiteX1235" fmla="*/ 1835045 w 2967861"/>
                <a:gd name="connsiteY1235" fmla="*/ 1501006 h 2340761"/>
                <a:gd name="connsiteX1236" fmla="*/ 1835045 w 2967861"/>
                <a:gd name="connsiteY1236" fmla="*/ 1498832 h 2340761"/>
                <a:gd name="connsiteX1237" fmla="*/ 1835045 w 2967861"/>
                <a:gd name="connsiteY1237" fmla="*/ 1495728 h 2340761"/>
                <a:gd name="connsiteX1238" fmla="*/ 1835045 w 2967861"/>
                <a:gd name="connsiteY1238" fmla="*/ 1491382 h 2340761"/>
                <a:gd name="connsiteX1239" fmla="*/ 1835045 w 2967861"/>
                <a:gd name="connsiteY1239" fmla="*/ 1483931 h 2340761"/>
                <a:gd name="connsiteX1240" fmla="*/ 1862054 w 2967861"/>
                <a:gd name="connsiteY1240" fmla="*/ 1478653 h 2340761"/>
                <a:gd name="connsiteX1241" fmla="*/ 1891236 w 2967861"/>
                <a:gd name="connsiteY1241" fmla="*/ 1469030 h 2340761"/>
                <a:gd name="connsiteX1242" fmla="*/ 1916382 w 2967861"/>
                <a:gd name="connsiteY1242" fmla="*/ 1458474 h 2340761"/>
                <a:gd name="connsiteX1243" fmla="*/ 1940286 w 2967861"/>
                <a:gd name="connsiteY1243" fmla="*/ 1443573 h 2340761"/>
                <a:gd name="connsiteX1244" fmla="*/ 1958913 w 2967861"/>
                <a:gd name="connsiteY1244" fmla="*/ 1423394 h 2340761"/>
                <a:gd name="connsiteX1245" fmla="*/ 1967295 w 2967861"/>
                <a:gd name="connsiteY1245" fmla="*/ 1408493 h 2340761"/>
                <a:gd name="connsiteX1246" fmla="*/ 1974435 w 2967861"/>
                <a:gd name="connsiteY1246" fmla="*/ 1394833 h 2340761"/>
                <a:gd name="connsiteX1247" fmla="*/ 1981575 w 2967861"/>
                <a:gd name="connsiteY1247" fmla="*/ 1379932 h 2340761"/>
                <a:gd name="connsiteX1248" fmla="*/ 1993993 w 2967861"/>
                <a:gd name="connsiteY1248" fmla="*/ 1371550 h 2340761"/>
                <a:gd name="connsiteX1249" fmla="*/ 1993993 w 2967861"/>
                <a:gd name="connsiteY1249" fmla="*/ 1351992 h 2340761"/>
                <a:gd name="connsiteX1250" fmla="*/ 1993062 w 2967861"/>
                <a:gd name="connsiteY1250" fmla="*/ 1329639 h 2340761"/>
                <a:gd name="connsiteX1251" fmla="*/ 1989026 w 2967861"/>
                <a:gd name="connsiteY1251" fmla="*/ 1309460 h 2340761"/>
                <a:gd name="connsiteX1252" fmla="*/ 1981886 w 2967861"/>
                <a:gd name="connsiteY1252" fmla="*/ 1289281 h 2340761"/>
                <a:gd name="connsiteX1253" fmla="*/ 1973504 w 2967861"/>
                <a:gd name="connsiteY1253" fmla="*/ 1274380 h 2340761"/>
                <a:gd name="connsiteX1254" fmla="*/ 1958913 w 2967861"/>
                <a:gd name="connsiteY1254" fmla="*/ 1264756 h 2340761"/>
                <a:gd name="connsiteX1255" fmla="*/ 1964190 w 2967861"/>
                <a:gd name="connsiteY1255" fmla="*/ 1252028 h 2340761"/>
                <a:gd name="connsiteX1256" fmla="*/ 1969468 w 2967861"/>
                <a:gd name="connsiteY1256" fmla="*/ 1244577 h 2340761"/>
                <a:gd name="connsiteX1257" fmla="*/ 1976608 w 2967861"/>
                <a:gd name="connsiteY1257" fmla="*/ 1237127 h 2340761"/>
                <a:gd name="connsiteX1258" fmla="*/ 1983748 w 2967861"/>
                <a:gd name="connsiteY1258" fmla="*/ 1227503 h 2340761"/>
                <a:gd name="connsiteX1259" fmla="*/ 2003617 w 2967861"/>
                <a:gd name="connsiteY1259" fmla="*/ 1227503 h 2340761"/>
                <a:gd name="connsiteX1260" fmla="*/ 2003617 w 2967861"/>
                <a:gd name="connsiteY1260" fmla="*/ 1214774 h 2340761"/>
                <a:gd name="connsiteX1261" fmla="*/ 1998339 w 2967861"/>
                <a:gd name="connsiteY1261" fmla="*/ 1214774 h 2340761"/>
                <a:gd name="connsiteX1262" fmla="*/ 1987784 w 2967861"/>
                <a:gd name="connsiteY1262" fmla="*/ 1209497 h 2340761"/>
                <a:gd name="connsiteX1263" fmla="*/ 1978471 w 2967861"/>
                <a:gd name="connsiteY1263" fmla="*/ 1209497 h 2340761"/>
                <a:gd name="connsiteX1264" fmla="*/ 1969157 w 2967861"/>
                <a:gd name="connsiteY1264" fmla="*/ 1212601 h 2340761"/>
                <a:gd name="connsiteX1265" fmla="*/ 1958602 w 2967861"/>
                <a:gd name="connsiteY1265" fmla="*/ 1218810 h 2340761"/>
                <a:gd name="connsiteX1266" fmla="*/ 1954567 w 2967861"/>
                <a:gd name="connsiteY1266" fmla="*/ 1212601 h 2340761"/>
                <a:gd name="connsiteX1267" fmla="*/ 1951462 w 2967861"/>
                <a:gd name="connsiteY1267" fmla="*/ 1209497 h 2340761"/>
                <a:gd name="connsiteX1268" fmla="*/ 1947426 w 2967861"/>
                <a:gd name="connsiteY1268" fmla="*/ 1205151 h 2340761"/>
                <a:gd name="connsiteX1269" fmla="*/ 1942149 w 2967861"/>
                <a:gd name="connsiteY1269" fmla="*/ 1202046 h 2340761"/>
                <a:gd name="connsiteX1270" fmla="*/ 1935008 w 2967861"/>
                <a:gd name="connsiteY1270" fmla="*/ 1197700 h 2340761"/>
                <a:gd name="connsiteX1271" fmla="*/ 1942149 w 2967861"/>
                <a:gd name="connsiteY1271" fmla="*/ 1184972 h 2340761"/>
                <a:gd name="connsiteX1272" fmla="*/ 1954567 w 2967861"/>
                <a:gd name="connsiteY1272" fmla="*/ 1174416 h 2340761"/>
                <a:gd name="connsiteX1273" fmla="*/ 1966985 w 2967861"/>
                <a:gd name="connsiteY1273" fmla="*/ 1164793 h 2340761"/>
                <a:gd name="connsiteX1274" fmla="*/ 1978471 w 2967861"/>
                <a:gd name="connsiteY1274" fmla="*/ 1153306 h 2340761"/>
                <a:gd name="connsiteX1275" fmla="*/ 1983748 w 2967861"/>
                <a:gd name="connsiteY1275" fmla="*/ 1155479 h 2340761"/>
                <a:gd name="connsiteX1276" fmla="*/ 1987784 w 2967861"/>
                <a:gd name="connsiteY1276" fmla="*/ 1155479 h 2340761"/>
                <a:gd name="connsiteX1277" fmla="*/ 1990889 w 2967861"/>
                <a:gd name="connsiteY1277" fmla="*/ 1157652 h 2340761"/>
                <a:gd name="connsiteX1278" fmla="*/ 1993993 w 2967861"/>
                <a:gd name="connsiteY1278" fmla="*/ 1157652 h 2340761"/>
                <a:gd name="connsiteX1279" fmla="*/ 1990889 w 2967861"/>
                <a:gd name="connsiteY1279" fmla="*/ 1165103 h 2340761"/>
                <a:gd name="connsiteX1280" fmla="*/ 1988716 w 2967861"/>
                <a:gd name="connsiteY1280" fmla="*/ 1168208 h 2340761"/>
                <a:gd name="connsiteX1281" fmla="*/ 1987784 w 2967861"/>
                <a:gd name="connsiteY1281" fmla="*/ 1174416 h 2340761"/>
                <a:gd name="connsiteX1282" fmla="*/ 1985611 w 2967861"/>
                <a:gd name="connsiteY1282" fmla="*/ 1177521 h 2340761"/>
                <a:gd name="connsiteX1283" fmla="*/ 1983438 w 2967861"/>
                <a:gd name="connsiteY1283" fmla="*/ 1182799 h 2340761"/>
                <a:gd name="connsiteX1284" fmla="*/ 1983438 w 2967861"/>
                <a:gd name="connsiteY1284" fmla="*/ 1187145 h 2340761"/>
                <a:gd name="connsiteX1285" fmla="*/ 1995856 w 2967861"/>
                <a:gd name="connsiteY1285" fmla="*/ 1181867 h 2340761"/>
                <a:gd name="connsiteX1286" fmla="*/ 2010447 w 2967861"/>
                <a:gd name="connsiteY1286" fmla="*/ 1175658 h 2340761"/>
                <a:gd name="connsiteX1287" fmla="*/ 2022865 w 2967861"/>
                <a:gd name="connsiteY1287" fmla="*/ 1172554 h 2340761"/>
                <a:gd name="connsiteX1288" fmla="*/ 2034351 w 2967861"/>
                <a:gd name="connsiteY1288" fmla="*/ 1174727 h 2340761"/>
                <a:gd name="connsiteX1289" fmla="*/ 2043664 w 2967861"/>
                <a:gd name="connsiteY1289" fmla="*/ 1174727 h 2340761"/>
                <a:gd name="connsiteX1290" fmla="*/ 2039629 w 2967861"/>
                <a:gd name="connsiteY1290" fmla="*/ 1182178 h 2340761"/>
                <a:gd name="connsiteX1291" fmla="*/ 2037456 w 2967861"/>
                <a:gd name="connsiteY1291" fmla="*/ 1187455 h 2340761"/>
                <a:gd name="connsiteX1292" fmla="*/ 2034351 w 2967861"/>
                <a:gd name="connsiteY1292" fmla="*/ 1192733 h 2340761"/>
                <a:gd name="connsiteX1293" fmla="*/ 2030315 w 2967861"/>
                <a:gd name="connsiteY1293" fmla="*/ 1198010 h 2340761"/>
                <a:gd name="connsiteX1294" fmla="*/ 2034351 w 2967861"/>
                <a:gd name="connsiteY1294" fmla="*/ 1204219 h 2340761"/>
                <a:gd name="connsiteX1295" fmla="*/ 2037456 w 2967861"/>
                <a:gd name="connsiteY1295" fmla="*/ 1205151 h 2340761"/>
                <a:gd name="connsiteX1296" fmla="*/ 2039629 w 2967861"/>
                <a:gd name="connsiteY1296" fmla="*/ 1207324 h 2340761"/>
                <a:gd name="connsiteX1297" fmla="*/ 2041802 w 2967861"/>
                <a:gd name="connsiteY1297" fmla="*/ 1207324 h 2340761"/>
                <a:gd name="connsiteX1298" fmla="*/ 2044906 w 2967861"/>
                <a:gd name="connsiteY1298" fmla="*/ 1207324 h 2340761"/>
                <a:gd name="connsiteX1299" fmla="*/ 2048942 w 2967861"/>
                <a:gd name="connsiteY1299" fmla="*/ 1207324 h 2340761"/>
                <a:gd name="connsiteX1300" fmla="*/ 2054220 w 2967861"/>
                <a:gd name="connsiteY1300" fmla="*/ 1207324 h 2340761"/>
                <a:gd name="connsiteX1301" fmla="*/ 2054220 w 2967861"/>
                <a:gd name="connsiteY1301" fmla="*/ 1218810 h 2340761"/>
                <a:gd name="connsiteX1302" fmla="*/ 2052046 w 2967861"/>
                <a:gd name="connsiteY1302" fmla="*/ 1233712 h 2340761"/>
                <a:gd name="connsiteX1303" fmla="*/ 2052046 w 2967861"/>
                <a:gd name="connsiteY1303" fmla="*/ 1246440 h 2340761"/>
                <a:gd name="connsiteX1304" fmla="*/ 2054220 w 2967861"/>
                <a:gd name="connsiteY1304" fmla="*/ 1254822 h 2340761"/>
                <a:gd name="connsiteX1305" fmla="*/ 2054220 w 2967861"/>
                <a:gd name="connsiteY1305" fmla="*/ 1264446 h 2340761"/>
                <a:gd name="connsiteX1306" fmla="*/ 2078124 w 2967861"/>
                <a:gd name="connsiteY1306" fmla="*/ 1261341 h 2340761"/>
                <a:gd name="connsiteX1307" fmla="*/ 2092715 w 2967861"/>
                <a:gd name="connsiteY1307" fmla="*/ 1255132 h 2340761"/>
                <a:gd name="connsiteX1308" fmla="*/ 2099855 w 2967861"/>
                <a:gd name="connsiteY1308" fmla="*/ 1247682 h 2340761"/>
                <a:gd name="connsiteX1309" fmla="*/ 2102960 w 2967861"/>
                <a:gd name="connsiteY1309" fmla="*/ 1239300 h 2340761"/>
                <a:gd name="connsiteX1310" fmla="*/ 2100787 w 2967861"/>
                <a:gd name="connsiteY1310" fmla="*/ 1226571 h 2340761"/>
                <a:gd name="connsiteX1311" fmla="*/ 2097682 w 2967861"/>
                <a:gd name="connsiteY1311" fmla="*/ 1215085 h 2340761"/>
                <a:gd name="connsiteX1312" fmla="*/ 2090542 w 2967861"/>
                <a:gd name="connsiteY1312" fmla="*/ 1202357 h 2340761"/>
                <a:gd name="connsiteX1313" fmla="*/ 2085264 w 2967861"/>
                <a:gd name="connsiteY1313" fmla="*/ 1189628 h 2340761"/>
                <a:gd name="connsiteX1314" fmla="*/ 2078124 w 2967861"/>
                <a:gd name="connsiteY1314" fmla="*/ 1178142 h 2340761"/>
                <a:gd name="connsiteX1315" fmla="*/ 2074088 w 2967861"/>
                <a:gd name="connsiteY1315" fmla="*/ 1167587 h 2340761"/>
                <a:gd name="connsiteX1316" fmla="*/ 2078124 w 2967861"/>
                <a:gd name="connsiteY1316" fmla="*/ 1165414 h 2340761"/>
                <a:gd name="connsiteX1317" fmla="*/ 2081228 w 2967861"/>
                <a:gd name="connsiteY1317" fmla="*/ 1165414 h 2340761"/>
                <a:gd name="connsiteX1318" fmla="*/ 2083402 w 2967861"/>
                <a:gd name="connsiteY1318" fmla="*/ 1165414 h 2340761"/>
                <a:gd name="connsiteX1319" fmla="*/ 2085575 w 2967861"/>
                <a:gd name="connsiteY1319" fmla="*/ 1163241 h 2340761"/>
                <a:gd name="connsiteX1320" fmla="*/ 2087748 w 2967861"/>
                <a:gd name="connsiteY1320" fmla="*/ 1163241 h 2340761"/>
                <a:gd name="connsiteX1321" fmla="*/ 2098303 w 2967861"/>
                <a:gd name="connsiteY1321" fmla="*/ 1155790 h 2340761"/>
                <a:gd name="connsiteX1322" fmla="*/ 2105443 w 2967861"/>
                <a:gd name="connsiteY1322" fmla="*/ 1145235 h 2340761"/>
                <a:gd name="connsiteX1323" fmla="*/ 2110721 w 2967861"/>
                <a:gd name="connsiteY1323" fmla="*/ 1133748 h 2340761"/>
                <a:gd name="connsiteX1324" fmla="*/ 2117861 w 2967861"/>
                <a:gd name="connsiteY1324" fmla="*/ 1123193 h 2340761"/>
                <a:gd name="connsiteX1325" fmla="*/ 2127175 w 2967861"/>
                <a:gd name="connsiteY1325" fmla="*/ 1113569 h 2340761"/>
                <a:gd name="connsiteX1326" fmla="*/ 2137730 w 2967861"/>
                <a:gd name="connsiteY1326" fmla="*/ 1111396 h 2340761"/>
                <a:gd name="connsiteX1327" fmla="*/ 2149216 w 2967861"/>
                <a:gd name="connsiteY1327" fmla="*/ 1111396 h 2340761"/>
                <a:gd name="connsiteX1328" fmla="*/ 2161634 w 2967861"/>
                <a:gd name="connsiteY1328" fmla="*/ 1113569 h 2340761"/>
                <a:gd name="connsiteX1329" fmla="*/ 2174052 w 2967861"/>
                <a:gd name="connsiteY1329" fmla="*/ 1110465 h 2340761"/>
                <a:gd name="connsiteX1330" fmla="*/ 2178088 w 2967861"/>
                <a:gd name="connsiteY1330" fmla="*/ 1106118 h 2340761"/>
                <a:gd name="connsiteX1331" fmla="*/ 2185228 w 2967861"/>
                <a:gd name="connsiteY1331" fmla="*/ 1096495 h 2340761"/>
                <a:gd name="connsiteX1332" fmla="*/ 2195783 w 2967861"/>
                <a:gd name="connsiteY1332" fmla="*/ 1083766 h 2340761"/>
                <a:gd name="connsiteX1333" fmla="*/ 2208201 w 2967861"/>
                <a:gd name="connsiteY1333" fmla="*/ 1071038 h 2340761"/>
                <a:gd name="connsiteX1334" fmla="*/ 2219687 w 2967861"/>
                <a:gd name="connsiteY1334" fmla="*/ 1056137 h 2340761"/>
                <a:gd name="connsiteX1335" fmla="*/ 2230242 w 2967861"/>
                <a:gd name="connsiteY1335" fmla="*/ 1043408 h 2340761"/>
                <a:gd name="connsiteX1336" fmla="*/ 2239556 w 2967861"/>
                <a:gd name="connsiteY1336" fmla="*/ 1031922 h 2340761"/>
                <a:gd name="connsiteX1337" fmla="*/ 2243592 w 2967861"/>
                <a:gd name="connsiteY1337" fmla="*/ 1028817 h 2340761"/>
                <a:gd name="connsiteX1338" fmla="*/ 2250732 w 2967861"/>
                <a:gd name="connsiteY1338" fmla="*/ 1011743 h 2340761"/>
                <a:gd name="connsiteX1339" fmla="*/ 2256010 w 2967861"/>
                <a:gd name="connsiteY1339" fmla="*/ 999015 h 2340761"/>
                <a:gd name="connsiteX1340" fmla="*/ 2263150 w 2967861"/>
                <a:gd name="connsiteY1340" fmla="*/ 986286 h 2340761"/>
                <a:gd name="connsiteX1341" fmla="*/ 2273705 w 2967861"/>
                <a:gd name="connsiteY1341" fmla="*/ 974800 h 2340761"/>
                <a:gd name="connsiteX1342" fmla="*/ 2270600 w 2967861"/>
                <a:gd name="connsiteY1342" fmla="*/ 962072 h 2340761"/>
                <a:gd name="connsiteX1343" fmla="*/ 2266565 w 2967861"/>
                <a:gd name="connsiteY1343" fmla="*/ 952448 h 2340761"/>
                <a:gd name="connsiteX1344" fmla="*/ 2263460 w 2967861"/>
                <a:gd name="connsiteY1344" fmla="*/ 942824 h 2340761"/>
                <a:gd name="connsiteX1345" fmla="*/ 2263460 w 2967861"/>
                <a:gd name="connsiteY1345" fmla="*/ 932269 h 2340761"/>
                <a:gd name="connsiteX1346" fmla="*/ 2265633 w 2967861"/>
                <a:gd name="connsiteY1346" fmla="*/ 922645 h 2340761"/>
                <a:gd name="connsiteX1347" fmla="*/ 2270911 w 2967861"/>
                <a:gd name="connsiteY1347" fmla="*/ 917367 h 2340761"/>
                <a:gd name="connsiteX1348" fmla="*/ 2273084 w 2967861"/>
                <a:gd name="connsiteY1348" fmla="*/ 912090 h 2340761"/>
                <a:gd name="connsiteX1349" fmla="*/ 2270911 w 2967861"/>
                <a:gd name="connsiteY1349" fmla="*/ 902466 h 2340761"/>
                <a:gd name="connsiteX1350" fmla="*/ 2266875 w 2967861"/>
                <a:gd name="connsiteY1350" fmla="*/ 887565 h 2340761"/>
                <a:gd name="connsiteX1351" fmla="*/ 2263771 w 2967861"/>
                <a:gd name="connsiteY1351" fmla="*/ 877941 h 2340761"/>
                <a:gd name="connsiteX1352" fmla="*/ 2258493 w 2967861"/>
                <a:gd name="connsiteY1352" fmla="*/ 870490 h 2340761"/>
                <a:gd name="connsiteX1353" fmla="*/ 2251353 w 2967861"/>
                <a:gd name="connsiteY1353" fmla="*/ 862108 h 2340761"/>
                <a:gd name="connsiteX1354" fmla="*/ 2242039 w 2967861"/>
                <a:gd name="connsiteY1354" fmla="*/ 862108 h 2340761"/>
                <a:gd name="connsiteX1355" fmla="*/ 2236762 w 2967861"/>
                <a:gd name="connsiteY1355" fmla="*/ 862108 h 2340761"/>
                <a:gd name="connsiteX1356" fmla="*/ 2230553 w 2967861"/>
                <a:gd name="connsiteY1356" fmla="*/ 863039 h 2340761"/>
                <a:gd name="connsiteX1357" fmla="*/ 2227448 w 2967861"/>
                <a:gd name="connsiteY1357" fmla="*/ 865213 h 2340761"/>
                <a:gd name="connsiteX1358" fmla="*/ 2223413 w 2967861"/>
                <a:gd name="connsiteY1358" fmla="*/ 869559 h 2340761"/>
                <a:gd name="connsiteX1359" fmla="*/ 2216272 w 2967861"/>
                <a:gd name="connsiteY1359" fmla="*/ 867386 h 2340761"/>
                <a:gd name="connsiteX1360" fmla="*/ 2213168 w 2967861"/>
                <a:gd name="connsiteY1360" fmla="*/ 865213 h 2340761"/>
                <a:gd name="connsiteX1361" fmla="*/ 2209132 w 2967861"/>
                <a:gd name="connsiteY1361" fmla="*/ 862108 h 2340761"/>
                <a:gd name="connsiteX1362" fmla="*/ 2208201 w 2967861"/>
                <a:gd name="connsiteY1362" fmla="*/ 857762 h 2340761"/>
                <a:gd name="connsiteX1363" fmla="*/ 2206028 w 2967861"/>
                <a:gd name="connsiteY1363" fmla="*/ 854657 h 2340761"/>
                <a:gd name="connsiteX1364" fmla="*/ 2203854 w 2967861"/>
                <a:gd name="connsiteY1364" fmla="*/ 848448 h 2340761"/>
                <a:gd name="connsiteX1365" fmla="*/ 2188332 w 2967861"/>
                <a:gd name="connsiteY1365" fmla="*/ 848448 h 2340761"/>
                <a:gd name="connsiteX1366" fmla="*/ 2188332 w 2967861"/>
                <a:gd name="connsiteY1366" fmla="*/ 837893 h 2340761"/>
                <a:gd name="connsiteX1367" fmla="*/ 2200750 w 2967861"/>
                <a:gd name="connsiteY1367" fmla="*/ 828269 h 2340761"/>
                <a:gd name="connsiteX1368" fmla="*/ 2206028 w 2967861"/>
                <a:gd name="connsiteY1368" fmla="*/ 820819 h 2340761"/>
                <a:gd name="connsiteX1369" fmla="*/ 2211305 w 2967861"/>
                <a:gd name="connsiteY1369" fmla="*/ 812437 h 2340761"/>
                <a:gd name="connsiteX1370" fmla="*/ 2218446 w 2967861"/>
                <a:gd name="connsiteY1370" fmla="*/ 804986 h 2340761"/>
                <a:gd name="connsiteX1371" fmla="*/ 2247627 w 2967861"/>
                <a:gd name="connsiteY1371" fmla="*/ 795362 h 2340761"/>
                <a:gd name="connsiteX1372" fmla="*/ 2256941 w 2967861"/>
                <a:gd name="connsiteY1372" fmla="*/ 785738 h 2340761"/>
                <a:gd name="connsiteX1373" fmla="*/ 2264081 w 2967861"/>
                <a:gd name="connsiteY1373" fmla="*/ 773010 h 2340761"/>
                <a:gd name="connsiteX1374" fmla="*/ 2271221 w 2967861"/>
                <a:gd name="connsiteY1374" fmla="*/ 760282 h 2340761"/>
                <a:gd name="connsiteX1375" fmla="*/ 2278361 w 2967861"/>
                <a:gd name="connsiteY1375" fmla="*/ 746622 h 2340761"/>
                <a:gd name="connsiteX1376" fmla="*/ 2290779 w 2967861"/>
                <a:gd name="connsiteY1376" fmla="*/ 736067 h 2340761"/>
                <a:gd name="connsiteX1377" fmla="*/ 2305370 w 2967861"/>
                <a:gd name="connsiteY1377" fmla="*/ 726443 h 2340761"/>
                <a:gd name="connsiteX1378" fmla="*/ 2317788 w 2967861"/>
                <a:gd name="connsiteY1378" fmla="*/ 713715 h 2340761"/>
                <a:gd name="connsiteX1379" fmla="*/ 2354110 w 2967861"/>
                <a:gd name="connsiteY1379" fmla="*/ 718993 h 2340761"/>
                <a:gd name="connsiteX1380" fmla="*/ 2363424 w 2967861"/>
                <a:gd name="connsiteY1380" fmla="*/ 730479 h 2340761"/>
                <a:gd name="connsiteX1381" fmla="*/ 2375841 w 2967861"/>
                <a:gd name="connsiteY1381" fmla="*/ 732652 h 2340761"/>
                <a:gd name="connsiteX1382" fmla="*/ 2390432 w 2967861"/>
                <a:gd name="connsiteY1382" fmla="*/ 726443 h 2340761"/>
                <a:gd name="connsiteX1383" fmla="*/ 2407196 w 2967861"/>
                <a:gd name="connsiteY1383" fmla="*/ 723339 h 2340761"/>
                <a:gd name="connsiteX1384" fmla="*/ 2407196 w 2967861"/>
                <a:gd name="connsiteY1384" fmla="*/ 743518 h 2340761"/>
                <a:gd name="connsiteX1385" fmla="*/ 2422719 w 2967861"/>
                <a:gd name="connsiteY1385" fmla="*/ 743518 h 2340761"/>
                <a:gd name="connsiteX1386" fmla="*/ 2439483 w 2967861"/>
                <a:gd name="connsiteY1386" fmla="*/ 741345 h 2340761"/>
                <a:gd name="connsiteX1387" fmla="*/ 2451901 w 2967861"/>
                <a:gd name="connsiteY1387" fmla="*/ 739171 h 2340761"/>
                <a:gd name="connsiteX1388" fmla="*/ 2463387 w 2967861"/>
                <a:gd name="connsiteY1388" fmla="*/ 733894 h 2340761"/>
                <a:gd name="connsiteX1389" fmla="*/ 2463387 w 2967861"/>
                <a:gd name="connsiteY1389" fmla="*/ 730789 h 2340761"/>
                <a:gd name="connsiteX1390" fmla="*/ 2461214 w 2967861"/>
                <a:gd name="connsiteY1390" fmla="*/ 726443 h 2340761"/>
                <a:gd name="connsiteX1391" fmla="*/ 2459041 w 2967861"/>
                <a:gd name="connsiteY1391" fmla="*/ 721166 h 2340761"/>
                <a:gd name="connsiteX1392" fmla="*/ 2458110 w 2967861"/>
                <a:gd name="connsiteY1392" fmla="*/ 718061 h 2340761"/>
                <a:gd name="connsiteX1393" fmla="*/ 2458110 w 2967861"/>
                <a:gd name="connsiteY1393" fmla="*/ 713715 h 2340761"/>
                <a:gd name="connsiteX1394" fmla="*/ 2458110 w 2967861"/>
                <a:gd name="connsiteY1394" fmla="*/ 710610 h 2340761"/>
                <a:gd name="connsiteX1395" fmla="*/ 2463387 w 2967861"/>
                <a:gd name="connsiteY1395" fmla="*/ 700987 h 2340761"/>
                <a:gd name="connsiteX1396" fmla="*/ 2473942 w 2967861"/>
                <a:gd name="connsiteY1396" fmla="*/ 688258 h 2340761"/>
                <a:gd name="connsiteX1397" fmla="*/ 2485429 w 2967861"/>
                <a:gd name="connsiteY1397" fmla="*/ 674599 h 2340761"/>
                <a:gd name="connsiteX1398" fmla="*/ 2497847 w 2967861"/>
                <a:gd name="connsiteY1398" fmla="*/ 664044 h 2340761"/>
                <a:gd name="connsiteX1399" fmla="*/ 2507160 w 2967861"/>
                <a:gd name="connsiteY1399" fmla="*/ 658766 h 2340761"/>
                <a:gd name="connsiteX1400" fmla="*/ 2510265 w 2967861"/>
                <a:gd name="connsiteY1400" fmla="*/ 656593 h 2340761"/>
                <a:gd name="connsiteX1401" fmla="*/ 2515542 w 2967861"/>
                <a:gd name="connsiteY1401" fmla="*/ 658766 h 2340761"/>
                <a:gd name="connsiteX1402" fmla="*/ 2519578 w 2967861"/>
                <a:gd name="connsiteY1402" fmla="*/ 659697 h 2340761"/>
                <a:gd name="connsiteX1403" fmla="*/ 2524855 w 2967861"/>
                <a:gd name="connsiteY1403" fmla="*/ 661871 h 2340761"/>
                <a:gd name="connsiteX1404" fmla="*/ 2530133 w 2967861"/>
                <a:gd name="connsiteY1404" fmla="*/ 666217 h 2340761"/>
                <a:gd name="connsiteX1405" fmla="*/ 2530133 w 2967861"/>
                <a:gd name="connsiteY1405" fmla="*/ 669321 h 2340761"/>
                <a:gd name="connsiteX1406" fmla="*/ 2529202 w 2967861"/>
                <a:gd name="connsiteY1406" fmla="*/ 673667 h 2340761"/>
                <a:gd name="connsiteX1407" fmla="*/ 2529202 w 2967861"/>
                <a:gd name="connsiteY1407" fmla="*/ 674599 h 2340761"/>
                <a:gd name="connsiteX1408" fmla="*/ 2529202 w 2967861"/>
                <a:gd name="connsiteY1408" fmla="*/ 676772 h 2340761"/>
                <a:gd name="connsiteX1409" fmla="*/ 2527028 w 2967861"/>
                <a:gd name="connsiteY1409" fmla="*/ 678945 h 2340761"/>
                <a:gd name="connsiteX1410" fmla="*/ 2527028 w 2967861"/>
                <a:gd name="connsiteY1410" fmla="*/ 684223 h 2340761"/>
                <a:gd name="connsiteX1411" fmla="*/ 2529202 w 2967861"/>
                <a:gd name="connsiteY1411" fmla="*/ 688569 h 2340761"/>
                <a:gd name="connsiteX1412" fmla="*/ 2529202 w 2967861"/>
                <a:gd name="connsiteY1412" fmla="*/ 689500 h 2340761"/>
                <a:gd name="connsiteX1413" fmla="*/ 2530133 w 2967861"/>
                <a:gd name="connsiteY1413" fmla="*/ 695709 h 2340761"/>
                <a:gd name="connsiteX1414" fmla="*/ 2546897 w 2967861"/>
                <a:gd name="connsiteY1414" fmla="*/ 688258 h 2340761"/>
                <a:gd name="connsiteX1415" fmla="*/ 2559315 w 2967861"/>
                <a:gd name="connsiteY1415" fmla="*/ 678635 h 2340761"/>
                <a:gd name="connsiteX1416" fmla="*/ 2568628 w 2967861"/>
                <a:gd name="connsiteY1416" fmla="*/ 665906 h 2340761"/>
                <a:gd name="connsiteX1417" fmla="*/ 2577942 w 2967861"/>
                <a:gd name="connsiteY1417" fmla="*/ 651005 h 2340761"/>
                <a:gd name="connsiteX1418" fmla="*/ 2587255 w 2967861"/>
                <a:gd name="connsiteY1418" fmla="*/ 637345 h 2340761"/>
                <a:gd name="connsiteX1419" fmla="*/ 2588186 w 2967861"/>
                <a:gd name="connsiteY1419" fmla="*/ 636414 h 2340761"/>
                <a:gd name="connsiteX1420" fmla="*/ 2590359 w 2967861"/>
                <a:gd name="connsiteY1420" fmla="*/ 634241 h 2340761"/>
                <a:gd name="connsiteX1421" fmla="*/ 2593464 w 2967861"/>
                <a:gd name="connsiteY1421" fmla="*/ 632068 h 2340761"/>
                <a:gd name="connsiteX1422" fmla="*/ 2595637 w 2967861"/>
                <a:gd name="connsiteY1422" fmla="*/ 634241 h 2340761"/>
                <a:gd name="connsiteX1423" fmla="*/ 2595637 w 2967861"/>
                <a:gd name="connsiteY1423" fmla="*/ 636414 h 2340761"/>
                <a:gd name="connsiteX1424" fmla="*/ 2597810 w 2967861"/>
                <a:gd name="connsiteY1424" fmla="*/ 636414 h 2340761"/>
                <a:gd name="connsiteX1425" fmla="*/ 2597810 w 2967861"/>
                <a:gd name="connsiteY1425" fmla="*/ 637345 h 2340761"/>
                <a:gd name="connsiteX1426" fmla="*/ 2592533 w 2967861"/>
                <a:gd name="connsiteY1426" fmla="*/ 651005 h 2340761"/>
                <a:gd name="connsiteX1427" fmla="*/ 2588497 w 2967861"/>
                <a:gd name="connsiteY1427" fmla="*/ 665906 h 2340761"/>
                <a:gd name="connsiteX1428" fmla="*/ 2583219 w 2967861"/>
                <a:gd name="connsiteY1428" fmla="*/ 678635 h 2340761"/>
                <a:gd name="connsiteX1429" fmla="*/ 2570802 w 2967861"/>
                <a:gd name="connsiteY1429" fmla="*/ 688258 h 2340761"/>
                <a:gd name="connsiteX1430" fmla="*/ 2558384 w 2967861"/>
                <a:gd name="connsiteY1430" fmla="*/ 696640 h 2340761"/>
                <a:gd name="connsiteX1431" fmla="*/ 2546897 w 2967861"/>
                <a:gd name="connsiteY1431" fmla="*/ 706264 h 2340761"/>
                <a:gd name="connsiteX1432" fmla="*/ 2532306 w 2967861"/>
                <a:gd name="connsiteY1432" fmla="*/ 728616 h 2340761"/>
                <a:gd name="connsiteX1433" fmla="*/ 2517715 w 2967861"/>
                <a:gd name="connsiteY1433" fmla="*/ 750968 h 2340761"/>
                <a:gd name="connsiteX1434" fmla="*/ 2510575 w 2967861"/>
                <a:gd name="connsiteY1434" fmla="*/ 758419 h 2340761"/>
                <a:gd name="connsiteX1435" fmla="*/ 2500020 w 2967861"/>
                <a:gd name="connsiteY1435" fmla="*/ 761524 h 2340761"/>
                <a:gd name="connsiteX1436" fmla="*/ 2490706 w 2967861"/>
                <a:gd name="connsiteY1436" fmla="*/ 765870 h 2340761"/>
                <a:gd name="connsiteX1437" fmla="*/ 2483566 w 2967861"/>
                <a:gd name="connsiteY1437" fmla="*/ 771147 h 2340761"/>
                <a:gd name="connsiteX1438" fmla="*/ 2476426 w 2967861"/>
                <a:gd name="connsiteY1438" fmla="*/ 786049 h 2340761"/>
                <a:gd name="connsiteX1439" fmla="*/ 2478599 w 2967861"/>
                <a:gd name="connsiteY1439" fmla="*/ 798777 h 2340761"/>
                <a:gd name="connsiteX1440" fmla="*/ 2483877 w 2967861"/>
                <a:gd name="connsiteY1440" fmla="*/ 808401 h 2340761"/>
                <a:gd name="connsiteX1441" fmla="*/ 2480772 w 2967861"/>
                <a:gd name="connsiteY1441" fmla="*/ 815852 h 2340761"/>
                <a:gd name="connsiteX1442" fmla="*/ 2478599 w 2967861"/>
                <a:gd name="connsiteY1442" fmla="*/ 821129 h 2340761"/>
                <a:gd name="connsiteX1443" fmla="*/ 2473322 w 2967861"/>
                <a:gd name="connsiteY1443" fmla="*/ 825475 h 2340761"/>
                <a:gd name="connsiteX1444" fmla="*/ 2469286 w 2967861"/>
                <a:gd name="connsiteY1444" fmla="*/ 828580 h 2340761"/>
                <a:gd name="connsiteX1445" fmla="*/ 2464008 w 2967861"/>
                <a:gd name="connsiteY1445" fmla="*/ 832926 h 2340761"/>
                <a:gd name="connsiteX1446" fmla="*/ 2461835 w 2967861"/>
                <a:gd name="connsiteY1446" fmla="*/ 865833 h 2340761"/>
                <a:gd name="connsiteX1447" fmla="*/ 2464008 w 2967861"/>
                <a:gd name="connsiteY1447" fmla="*/ 893463 h 2340761"/>
                <a:gd name="connsiteX1448" fmla="*/ 2473322 w 2967861"/>
                <a:gd name="connsiteY1448" fmla="*/ 917678 h 2340761"/>
                <a:gd name="connsiteX1449" fmla="*/ 2487912 w 2967861"/>
                <a:gd name="connsiteY1449" fmla="*/ 937857 h 2340761"/>
                <a:gd name="connsiteX1450" fmla="*/ 2487912 w 2967861"/>
                <a:gd name="connsiteY1450" fmla="*/ 943134 h 2340761"/>
                <a:gd name="connsiteX1451" fmla="*/ 2494121 w 2967861"/>
                <a:gd name="connsiteY1451" fmla="*/ 943134 h 2340761"/>
                <a:gd name="connsiteX1452" fmla="*/ 2498157 w 2967861"/>
                <a:gd name="connsiteY1452" fmla="*/ 922955 h 2340761"/>
                <a:gd name="connsiteX1453" fmla="*/ 2510575 w 2967861"/>
                <a:gd name="connsiteY1453" fmla="*/ 922955 h 2340761"/>
                <a:gd name="connsiteX1454" fmla="*/ 2515852 w 2967861"/>
                <a:gd name="connsiteY1454" fmla="*/ 904950 h 2340761"/>
                <a:gd name="connsiteX1455" fmla="*/ 2522993 w 2967861"/>
                <a:gd name="connsiteY1455" fmla="*/ 890048 h 2340761"/>
                <a:gd name="connsiteX1456" fmla="*/ 2527028 w 2967861"/>
                <a:gd name="connsiteY1456" fmla="*/ 890048 h 2340761"/>
                <a:gd name="connsiteX1457" fmla="*/ 2529202 w 2967861"/>
                <a:gd name="connsiteY1457" fmla="*/ 890048 h 2340761"/>
                <a:gd name="connsiteX1458" fmla="*/ 2530133 w 2967861"/>
                <a:gd name="connsiteY1458" fmla="*/ 890048 h 2340761"/>
                <a:gd name="connsiteX1459" fmla="*/ 2534169 w 2967861"/>
                <a:gd name="connsiteY1459" fmla="*/ 890048 h 2340761"/>
                <a:gd name="connsiteX1460" fmla="*/ 2537273 w 2967861"/>
                <a:gd name="connsiteY1460" fmla="*/ 890048 h 2340761"/>
                <a:gd name="connsiteX1461" fmla="*/ 2539446 w 2967861"/>
                <a:gd name="connsiteY1461" fmla="*/ 875147 h 2340761"/>
                <a:gd name="connsiteX1462" fmla="*/ 2541620 w 2967861"/>
                <a:gd name="connsiteY1462" fmla="*/ 867696 h 2340761"/>
                <a:gd name="connsiteX1463" fmla="*/ 2546897 w 2967861"/>
                <a:gd name="connsiteY1463" fmla="*/ 860245 h 2340761"/>
                <a:gd name="connsiteX1464" fmla="*/ 2554037 w 2967861"/>
                <a:gd name="connsiteY1464" fmla="*/ 848759 h 2340761"/>
                <a:gd name="connsiteX1465" fmla="*/ 2566455 w 2967861"/>
                <a:gd name="connsiteY1465" fmla="*/ 848759 h 2340761"/>
                <a:gd name="connsiteX1466" fmla="*/ 2566455 w 2967861"/>
                <a:gd name="connsiteY1466" fmla="*/ 840377 h 2340761"/>
                <a:gd name="connsiteX1467" fmla="*/ 2566455 w 2967861"/>
                <a:gd name="connsiteY1467" fmla="*/ 832926 h 2340761"/>
                <a:gd name="connsiteX1468" fmla="*/ 2568628 w 2967861"/>
                <a:gd name="connsiteY1468" fmla="*/ 827649 h 2340761"/>
                <a:gd name="connsiteX1469" fmla="*/ 2570802 w 2967861"/>
                <a:gd name="connsiteY1469" fmla="*/ 821440 h 2340761"/>
                <a:gd name="connsiteX1470" fmla="*/ 2572975 w 2967861"/>
                <a:gd name="connsiteY1470" fmla="*/ 820508 h 2340761"/>
                <a:gd name="connsiteX1471" fmla="*/ 2573906 w 2967861"/>
                <a:gd name="connsiteY1471" fmla="*/ 818335 h 2340761"/>
                <a:gd name="connsiteX1472" fmla="*/ 2576079 w 2967861"/>
                <a:gd name="connsiteY1472" fmla="*/ 818335 h 2340761"/>
                <a:gd name="connsiteX1473" fmla="*/ 2578252 w 2967861"/>
                <a:gd name="connsiteY1473" fmla="*/ 818335 h 2340761"/>
                <a:gd name="connsiteX1474" fmla="*/ 2583530 w 2967861"/>
                <a:gd name="connsiteY1474" fmla="*/ 818335 h 2340761"/>
                <a:gd name="connsiteX1475" fmla="*/ 2580425 w 2967861"/>
                <a:gd name="connsiteY1475" fmla="*/ 794120 h 2340761"/>
                <a:gd name="connsiteX1476" fmla="*/ 2580425 w 2967861"/>
                <a:gd name="connsiteY1476" fmla="*/ 766491 h 2340761"/>
                <a:gd name="connsiteX1477" fmla="*/ 2581356 w 2967861"/>
                <a:gd name="connsiteY1477" fmla="*/ 742276 h 2340761"/>
                <a:gd name="connsiteX1478" fmla="*/ 2590670 w 2967861"/>
                <a:gd name="connsiteY1478" fmla="*/ 719924 h 2340761"/>
                <a:gd name="connsiteX1479" fmla="*/ 2595948 w 2967861"/>
                <a:gd name="connsiteY1479" fmla="*/ 718993 h 2340761"/>
                <a:gd name="connsiteX1480" fmla="*/ 2607434 w 2967861"/>
                <a:gd name="connsiteY1480" fmla="*/ 716819 h 2340761"/>
                <a:gd name="connsiteX1481" fmla="*/ 2619852 w 2967861"/>
                <a:gd name="connsiteY1481" fmla="*/ 716819 h 2340761"/>
                <a:gd name="connsiteX1482" fmla="*/ 2629165 w 2967861"/>
                <a:gd name="connsiteY1482" fmla="*/ 716819 h 2340761"/>
                <a:gd name="connsiteX1483" fmla="*/ 2634443 w 2967861"/>
                <a:gd name="connsiteY1483" fmla="*/ 714646 h 2340761"/>
                <a:gd name="connsiteX1484" fmla="*/ 2634443 w 2967861"/>
                <a:gd name="connsiteY1484" fmla="*/ 707196 h 2340761"/>
                <a:gd name="connsiteX1485" fmla="*/ 2639720 w 2967861"/>
                <a:gd name="connsiteY1485" fmla="*/ 704091 h 2340761"/>
                <a:gd name="connsiteX1486" fmla="*/ 2646861 w 2967861"/>
                <a:gd name="connsiteY1486" fmla="*/ 699745 h 2340761"/>
                <a:gd name="connsiteX1487" fmla="*/ 2656174 w 2967861"/>
                <a:gd name="connsiteY1487" fmla="*/ 697572 h 2340761"/>
                <a:gd name="connsiteX1488" fmla="*/ 2663314 w 2967861"/>
                <a:gd name="connsiteY1488" fmla="*/ 696640 h 2340761"/>
                <a:gd name="connsiteX1489" fmla="*/ 2666419 w 2967861"/>
                <a:gd name="connsiteY1489" fmla="*/ 701918 h 2340761"/>
                <a:gd name="connsiteX1490" fmla="*/ 2672628 w 2967861"/>
                <a:gd name="connsiteY1490" fmla="*/ 707196 h 2340761"/>
                <a:gd name="connsiteX1491" fmla="*/ 2677905 w 2967861"/>
                <a:gd name="connsiteY1491" fmla="*/ 711542 h 2340761"/>
                <a:gd name="connsiteX1492" fmla="*/ 2685045 w 2967861"/>
                <a:gd name="connsiteY1492" fmla="*/ 709369 h 2340761"/>
                <a:gd name="connsiteX1493" fmla="*/ 2692186 w 2967861"/>
                <a:gd name="connsiteY1493" fmla="*/ 705022 h 2340761"/>
                <a:gd name="connsiteX1494" fmla="*/ 2702741 w 2967861"/>
                <a:gd name="connsiteY1494" fmla="*/ 701918 h 2340761"/>
                <a:gd name="connsiteX1495" fmla="*/ 2717332 w 2967861"/>
                <a:gd name="connsiteY1495" fmla="*/ 699745 h 2340761"/>
                <a:gd name="connsiteX1496" fmla="*/ 2724472 w 2967861"/>
                <a:gd name="connsiteY1496" fmla="*/ 689190 h 2340761"/>
                <a:gd name="connsiteX1497" fmla="*/ 2728508 w 2967861"/>
                <a:gd name="connsiteY1497" fmla="*/ 677703 h 2340761"/>
                <a:gd name="connsiteX1498" fmla="*/ 2729439 w 2967861"/>
                <a:gd name="connsiteY1498" fmla="*/ 662802 h 2340761"/>
                <a:gd name="connsiteX1499" fmla="*/ 2744030 w 2967861"/>
                <a:gd name="connsiteY1499" fmla="*/ 657524 h 2340761"/>
                <a:gd name="connsiteX1500" fmla="*/ 2757690 w 2967861"/>
                <a:gd name="connsiteY1500" fmla="*/ 652247 h 2340761"/>
                <a:gd name="connsiteX1501" fmla="*/ 2768245 w 2967861"/>
                <a:gd name="connsiteY1501" fmla="*/ 644796 h 2340761"/>
                <a:gd name="connsiteX1502" fmla="*/ 2773522 w 2967861"/>
                <a:gd name="connsiteY1502" fmla="*/ 629895 h 2340761"/>
                <a:gd name="connsiteX1503" fmla="*/ 2782836 w 2967861"/>
                <a:gd name="connsiteY1503" fmla="*/ 632068 h 2340761"/>
                <a:gd name="connsiteX1504" fmla="*/ 2789976 w 2967861"/>
                <a:gd name="connsiteY1504" fmla="*/ 632999 h 2340761"/>
                <a:gd name="connsiteX1505" fmla="*/ 2795254 w 2967861"/>
                <a:gd name="connsiteY1505" fmla="*/ 637345 h 2340761"/>
                <a:gd name="connsiteX1506" fmla="*/ 2802394 w 2967861"/>
                <a:gd name="connsiteY1506" fmla="*/ 642623 h 2340761"/>
                <a:gd name="connsiteX1507" fmla="*/ 2807671 w 2967861"/>
                <a:gd name="connsiteY1507" fmla="*/ 640450 h 2340761"/>
                <a:gd name="connsiteX1508" fmla="*/ 2811707 w 2967861"/>
                <a:gd name="connsiteY1508" fmla="*/ 640450 h 2340761"/>
                <a:gd name="connsiteX1509" fmla="*/ 2813880 w 2967861"/>
                <a:gd name="connsiteY1509" fmla="*/ 638277 h 2340761"/>
                <a:gd name="connsiteX1510" fmla="*/ 2816985 w 2967861"/>
                <a:gd name="connsiteY1510" fmla="*/ 638277 h 2340761"/>
                <a:gd name="connsiteX1511" fmla="*/ 2811707 w 2967861"/>
                <a:gd name="connsiteY1511" fmla="*/ 612820 h 2340761"/>
                <a:gd name="connsiteX1512" fmla="*/ 2800221 w 2967861"/>
                <a:gd name="connsiteY1512" fmla="*/ 590468 h 2340761"/>
                <a:gd name="connsiteX1513" fmla="*/ 2789666 w 2967861"/>
                <a:gd name="connsiteY1513" fmla="*/ 577740 h 2340761"/>
                <a:gd name="connsiteX1514" fmla="*/ 2792770 w 2967861"/>
                <a:gd name="connsiteY1514" fmla="*/ 572462 h 2340761"/>
                <a:gd name="connsiteX1515" fmla="*/ 2794943 w 2967861"/>
                <a:gd name="connsiteY1515" fmla="*/ 570289 h 2340761"/>
                <a:gd name="connsiteX1516" fmla="*/ 2797116 w 2967861"/>
                <a:gd name="connsiteY1516" fmla="*/ 568116 h 2340761"/>
                <a:gd name="connsiteX1517" fmla="*/ 2799290 w 2967861"/>
                <a:gd name="connsiteY1517" fmla="*/ 568116 h 2340761"/>
                <a:gd name="connsiteX1518" fmla="*/ 2800221 w 2967861"/>
                <a:gd name="connsiteY1518" fmla="*/ 568116 h 2340761"/>
                <a:gd name="connsiteX1519" fmla="*/ 2802394 w 2967861"/>
                <a:gd name="connsiteY1519" fmla="*/ 570289 h 2340761"/>
                <a:gd name="connsiteX1520" fmla="*/ 2804567 w 2967861"/>
                <a:gd name="connsiteY1520" fmla="*/ 570289 h 2340761"/>
                <a:gd name="connsiteX1521" fmla="*/ 2806740 w 2967861"/>
                <a:gd name="connsiteY1521" fmla="*/ 570289 h 2340761"/>
                <a:gd name="connsiteX1522" fmla="*/ 2809845 w 2967861"/>
                <a:gd name="connsiteY1522" fmla="*/ 570289 h 2340761"/>
                <a:gd name="connsiteX1523" fmla="*/ 2813880 w 2967861"/>
                <a:gd name="connsiteY1523" fmla="*/ 568116 h 2340761"/>
                <a:gd name="connsiteX1524" fmla="*/ 2822263 w 2967861"/>
                <a:gd name="connsiteY1524" fmla="*/ 560665 h 2340761"/>
                <a:gd name="connsiteX1525" fmla="*/ 2826298 w 2967861"/>
                <a:gd name="connsiteY1525" fmla="*/ 547937 h 2340761"/>
                <a:gd name="connsiteX1526" fmla="*/ 2829403 w 2967861"/>
                <a:gd name="connsiteY1526" fmla="*/ 533036 h 2340761"/>
                <a:gd name="connsiteX1527" fmla="*/ 2829403 w 2967861"/>
                <a:gd name="connsiteY1527" fmla="*/ 520307 h 2340761"/>
                <a:gd name="connsiteX1528" fmla="*/ 2833439 w 2967861"/>
                <a:gd name="connsiteY1528" fmla="*/ 525585 h 2340761"/>
                <a:gd name="connsiteX1529" fmla="*/ 2838716 w 2967861"/>
                <a:gd name="connsiteY1529" fmla="*/ 533036 h 2340761"/>
                <a:gd name="connsiteX1530" fmla="*/ 2842752 w 2967861"/>
                <a:gd name="connsiteY1530" fmla="*/ 540486 h 2340761"/>
                <a:gd name="connsiteX1531" fmla="*/ 2845856 w 2967861"/>
                <a:gd name="connsiteY1531" fmla="*/ 538313 h 2340761"/>
                <a:gd name="connsiteX1532" fmla="*/ 2848029 w 2967861"/>
                <a:gd name="connsiteY1532" fmla="*/ 538313 h 2340761"/>
                <a:gd name="connsiteX1533" fmla="*/ 2850203 w 2967861"/>
                <a:gd name="connsiteY1533" fmla="*/ 538313 h 2340761"/>
                <a:gd name="connsiteX1534" fmla="*/ 2851134 w 2967861"/>
                <a:gd name="connsiteY1534" fmla="*/ 536140 h 2340761"/>
                <a:gd name="connsiteX1535" fmla="*/ 2853307 w 2967861"/>
                <a:gd name="connsiteY1535" fmla="*/ 536140 h 2340761"/>
                <a:gd name="connsiteX1536" fmla="*/ 2860447 w 2967861"/>
                <a:gd name="connsiteY1536" fmla="*/ 536140 h 2340761"/>
                <a:gd name="connsiteX1537" fmla="*/ 2864483 w 2967861"/>
                <a:gd name="connsiteY1537" fmla="*/ 538313 h 2340761"/>
                <a:gd name="connsiteX1538" fmla="*/ 2865414 w 2967861"/>
                <a:gd name="connsiteY1538" fmla="*/ 540486 h 2340761"/>
                <a:gd name="connsiteX1539" fmla="*/ 2869450 w 2967861"/>
                <a:gd name="connsiteY1539" fmla="*/ 542659 h 2340761"/>
                <a:gd name="connsiteX1540" fmla="*/ 2872555 w 2967861"/>
                <a:gd name="connsiteY1540" fmla="*/ 543591 h 2340761"/>
                <a:gd name="connsiteX1541" fmla="*/ 2872555 w 2967861"/>
                <a:gd name="connsiteY1541" fmla="*/ 557250 h 2340761"/>
                <a:gd name="connsiteX1542" fmla="*/ 2887146 w 2967861"/>
                <a:gd name="connsiteY1542" fmla="*/ 560355 h 2340761"/>
                <a:gd name="connsiteX1543" fmla="*/ 2898632 w 2967861"/>
                <a:gd name="connsiteY1543" fmla="*/ 565632 h 2340761"/>
                <a:gd name="connsiteX1544" fmla="*/ 2905772 w 2967861"/>
                <a:gd name="connsiteY1544" fmla="*/ 577119 h 2340761"/>
                <a:gd name="connsiteX1545" fmla="*/ 2912913 w 2967861"/>
                <a:gd name="connsiteY1545" fmla="*/ 577119 h 2340761"/>
                <a:gd name="connsiteX1546" fmla="*/ 2916017 w 2967861"/>
                <a:gd name="connsiteY1546" fmla="*/ 577119 h 2340761"/>
                <a:gd name="connsiteX1547" fmla="*/ 2920053 w 2967861"/>
                <a:gd name="connsiteY1547" fmla="*/ 577119 h 2340761"/>
                <a:gd name="connsiteX1548" fmla="*/ 2923158 w 2967861"/>
                <a:gd name="connsiteY1548" fmla="*/ 574946 h 2340761"/>
                <a:gd name="connsiteX1549" fmla="*/ 2925330 w 2967861"/>
                <a:gd name="connsiteY1549" fmla="*/ 572773 h 2340761"/>
                <a:gd name="connsiteX1550" fmla="*/ 2928435 w 2967861"/>
                <a:gd name="connsiteY1550" fmla="*/ 567495 h 2340761"/>
                <a:gd name="connsiteX1551" fmla="*/ 2930608 w 2967861"/>
                <a:gd name="connsiteY1551" fmla="*/ 564390 h 2340761"/>
                <a:gd name="connsiteX1552" fmla="*/ 2930608 w 2967861"/>
                <a:gd name="connsiteY1552" fmla="*/ 562217 h 2340761"/>
                <a:gd name="connsiteX1553" fmla="*/ 2928435 w 2967861"/>
                <a:gd name="connsiteY1553" fmla="*/ 557871 h 2340761"/>
                <a:gd name="connsiteX1554" fmla="*/ 2927503 w 2967861"/>
                <a:gd name="connsiteY1554" fmla="*/ 556940 h 2340761"/>
                <a:gd name="connsiteX1555" fmla="*/ 2925330 w 2967861"/>
                <a:gd name="connsiteY1555" fmla="*/ 554767 h 2340761"/>
                <a:gd name="connsiteX1556" fmla="*/ 2921295 w 2967861"/>
                <a:gd name="connsiteY1556" fmla="*/ 552594 h 2340761"/>
                <a:gd name="connsiteX1557" fmla="*/ 2923468 w 2967861"/>
                <a:gd name="connsiteY1557" fmla="*/ 547316 h 2340761"/>
                <a:gd name="connsiteX1558" fmla="*/ 2925641 w 2967861"/>
                <a:gd name="connsiteY1558" fmla="*/ 542038 h 2340761"/>
                <a:gd name="connsiteX1559" fmla="*/ 2927814 w 2967861"/>
                <a:gd name="connsiteY1559" fmla="*/ 539865 h 2340761"/>
                <a:gd name="connsiteX1560" fmla="*/ 2930919 w 2967861"/>
                <a:gd name="connsiteY1560" fmla="*/ 535519 h 2340761"/>
                <a:gd name="connsiteX1561" fmla="*/ 2933092 w 2967861"/>
                <a:gd name="connsiteY1561" fmla="*/ 532415 h 2340761"/>
                <a:gd name="connsiteX1562" fmla="*/ 2969414 w 2967861"/>
                <a:gd name="connsiteY1562" fmla="*/ 532415 h 2340761"/>
                <a:gd name="connsiteX1563" fmla="*/ 2965999 w 2967861"/>
                <a:gd name="connsiteY1563" fmla="*/ 516271 h 2340761"/>
                <a:gd name="connsiteX1564" fmla="*/ 758729 w 2967861"/>
                <a:gd name="connsiteY1564" fmla="*/ 1039993 h 2340761"/>
                <a:gd name="connsiteX1565" fmla="*/ 776425 w 2967861"/>
                <a:gd name="connsiteY1565" fmla="*/ 1034716 h 2340761"/>
                <a:gd name="connsiteX1566" fmla="*/ 791016 w 2967861"/>
                <a:gd name="connsiteY1566" fmla="*/ 1027265 h 2340761"/>
                <a:gd name="connsiteX1567" fmla="*/ 791016 w 2967861"/>
                <a:gd name="connsiteY1567" fmla="*/ 1030370 h 2340761"/>
                <a:gd name="connsiteX1568" fmla="*/ 791016 w 2967861"/>
                <a:gd name="connsiteY1568" fmla="*/ 1034716 h 2340761"/>
                <a:gd name="connsiteX1569" fmla="*/ 791016 w 2967861"/>
                <a:gd name="connsiteY1569" fmla="*/ 1039993 h 2340761"/>
                <a:gd name="connsiteX1570" fmla="*/ 788843 w 2967861"/>
                <a:gd name="connsiteY1570" fmla="*/ 1045271 h 2340761"/>
                <a:gd name="connsiteX1571" fmla="*/ 785738 w 2967861"/>
                <a:gd name="connsiteY1571" fmla="*/ 1050549 h 2340761"/>
                <a:gd name="connsiteX1572" fmla="*/ 785738 w 2967861"/>
                <a:gd name="connsiteY1572" fmla="*/ 1057999 h 2340761"/>
                <a:gd name="connsiteX1573" fmla="*/ 774252 w 2967861"/>
                <a:gd name="connsiteY1573" fmla="*/ 1057999 h 2340761"/>
                <a:gd name="connsiteX1574" fmla="*/ 765870 w 2967861"/>
                <a:gd name="connsiteY1574" fmla="*/ 1057068 h 2340761"/>
                <a:gd name="connsiteX1575" fmla="*/ 758729 w 2967861"/>
                <a:gd name="connsiteY1575" fmla="*/ 1054895 h 2340761"/>
                <a:gd name="connsiteX1576" fmla="*/ 758729 w 2967861"/>
                <a:gd name="connsiteY1576" fmla="*/ 1039993 h 2340761"/>
                <a:gd name="connsiteX1577" fmla="*/ 644175 w 2967861"/>
                <a:gd name="connsiteY1577" fmla="*/ 1152064 h 2340761"/>
                <a:gd name="connsiteX1578" fmla="*/ 645106 w 2967861"/>
                <a:gd name="connsiteY1578" fmla="*/ 1151133 h 2340761"/>
                <a:gd name="connsiteX1579" fmla="*/ 645106 w 2967861"/>
                <a:gd name="connsiteY1579" fmla="*/ 1148960 h 2340761"/>
                <a:gd name="connsiteX1580" fmla="*/ 647279 w 2967861"/>
                <a:gd name="connsiteY1580" fmla="*/ 1148960 h 2340761"/>
                <a:gd name="connsiteX1581" fmla="*/ 649453 w 2967861"/>
                <a:gd name="connsiteY1581" fmla="*/ 1146787 h 2340761"/>
                <a:gd name="connsiteX1582" fmla="*/ 651626 w 2967861"/>
                <a:gd name="connsiteY1582" fmla="*/ 1144614 h 2340761"/>
                <a:gd name="connsiteX1583" fmla="*/ 666217 w 2967861"/>
                <a:gd name="connsiteY1583" fmla="*/ 1144614 h 2340761"/>
                <a:gd name="connsiteX1584" fmla="*/ 662181 w 2967861"/>
                <a:gd name="connsiteY1584" fmla="*/ 1148960 h 2340761"/>
                <a:gd name="connsiteX1585" fmla="*/ 659076 w 2967861"/>
                <a:gd name="connsiteY1585" fmla="*/ 1151133 h 2340761"/>
                <a:gd name="connsiteX1586" fmla="*/ 655041 w 2967861"/>
                <a:gd name="connsiteY1586" fmla="*/ 1152064 h 2340761"/>
                <a:gd name="connsiteX1587" fmla="*/ 651936 w 2967861"/>
                <a:gd name="connsiteY1587" fmla="*/ 1154238 h 2340761"/>
                <a:gd name="connsiteX1588" fmla="*/ 645727 w 2967861"/>
                <a:gd name="connsiteY1588" fmla="*/ 1156411 h 2340761"/>
                <a:gd name="connsiteX1589" fmla="*/ 642623 w 2967861"/>
                <a:gd name="connsiteY1589" fmla="*/ 1156411 h 2340761"/>
                <a:gd name="connsiteX1590" fmla="*/ 644175 w 2967861"/>
                <a:gd name="connsiteY1590" fmla="*/ 1152064 h 2340761"/>
                <a:gd name="connsiteX1591" fmla="*/ 765870 w 2967861"/>
                <a:gd name="connsiteY1591" fmla="*/ 1265377 h 2340761"/>
                <a:gd name="connsiteX1592" fmla="*/ 759661 w 2967861"/>
                <a:gd name="connsiteY1592" fmla="*/ 1282452 h 2340761"/>
                <a:gd name="connsiteX1593" fmla="*/ 752520 w 2967861"/>
                <a:gd name="connsiteY1593" fmla="*/ 1300457 h 2340761"/>
                <a:gd name="connsiteX1594" fmla="*/ 751589 w 2967861"/>
                <a:gd name="connsiteY1594" fmla="*/ 1315359 h 2340761"/>
                <a:gd name="connsiteX1595" fmla="*/ 737930 w 2967861"/>
                <a:gd name="connsiteY1595" fmla="*/ 1319705 h 2340761"/>
                <a:gd name="connsiteX1596" fmla="*/ 725512 w 2967861"/>
                <a:gd name="connsiteY1596" fmla="*/ 1320636 h 2340761"/>
                <a:gd name="connsiteX1597" fmla="*/ 714957 w 2967861"/>
                <a:gd name="connsiteY1597" fmla="*/ 1315359 h 2340761"/>
                <a:gd name="connsiteX1598" fmla="*/ 701297 w 2967861"/>
                <a:gd name="connsiteY1598" fmla="*/ 1312254 h 2340761"/>
                <a:gd name="connsiteX1599" fmla="*/ 696019 w 2967861"/>
                <a:gd name="connsiteY1599" fmla="*/ 1312254 h 2340761"/>
                <a:gd name="connsiteX1600" fmla="*/ 692915 w 2967861"/>
                <a:gd name="connsiteY1600" fmla="*/ 1312254 h 2340761"/>
                <a:gd name="connsiteX1601" fmla="*/ 688879 w 2967861"/>
                <a:gd name="connsiteY1601" fmla="*/ 1313186 h 2340761"/>
                <a:gd name="connsiteX1602" fmla="*/ 685775 w 2967861"/>
                <a:gd name="connsiteY1602" fmla="*/ 1317532 h 2340761"/>
                <a:gd name="connsiteX1603" fmla="*/ 683602 w 2967861"/>
                <a:gd name="connsiteY1603" fmla="*/ 1319705 h 2340761"/>
                <a:gd name="connsiteX1604" fmla="*/ 681428 w 2967861"/>
                <a:gd name="connsiteY1604" fmla="*/ 1322810 h 2340761"/>
                <a:gd name="connsiteX1605" fmla="*/ 678324 w 2967861"/>
                <a:gd name="connsiteY1605" fmla="*/ 1324983 h 2340761"/>
                <a:gd name="connsiteX1606" fmla="*/ 673046 w 2967861"/>
                <a:gd name="connsiteY1606" fmla="*/ 1322810 h 2340761"/>
                <a:gd name="connsiteX1607" fmla="*/ 661560 w 2967861"/>
                <a:gd name="connsiteY1607" fmla="*/ 1320636 h 2340761"/>
                <a:gd name="connsiteX1608" fmla="*/ 646969 w 2967861"/>
                <a:gd name="connsiteY1608" fmla="*/ 1319705 h 2340761"/>
                <a:gd name="connsiteX1609" fmla="*/ 632378 w 2967861"/>
                <a:gd name="connsiteY1609" fmla="*/ 1315359 h 2340761"/>
                <a:gd name="connsiteX1610" fmla="*/ 617787 w 2967861"/>
                <a:gd name="connsiteY1610" fmla="*/ 1313186 h 2340761"/>
                <a:gd name="connsiteX1611" fmla="*/ 610647 w 2967861"/>
                <a:gd name="connsiteY1611" fmla="*/ 1312254 h 2340761"/>
                <a:gd name="connsiteX1612" fmla="*/ 596056 w 2967861"/>
                <a:gd name="connsiteY1612" fmla="*/ 1306046 h 2340761"/>
                <a:gd name="connsiteX1613" fmla="*/ 581465 w 2967861"/>
                <a:gd name="connsiteY1613" fmla="*/ 1298595 h 2340761"/>
                <a:gd name="connsiteX1614" fmla="*/ 566874 w 2967861"/>
                <a:gd name="connsiteY1614" fmla="*/ 1295490 h 2340761"/>
                <a:gd name="connsiteX1615" fmla="*/ 551352 w 2967861"/>
                <a:gd name="connsiteY1615" fmla="*/ 1298595 h 2340761"/>
                <a:gd name="connsiteX1616" fmla="*/ 539865 w 2967861"/>
                <a:gd name="connsiteY1616" fmla="*/ 1306046 h 2340761"/>
                <a:gd name="connsiteX1617" fmla="*/ 536761 w 2967861"/>
                <a:gd name="connsiteY1617" fmla="*/ 1315669 h 2340761"/>
                <a:gd name="connsiteX1618" fmla="*/ 532725 w 2967861"/>
                <a:gd name="connsiteY1618" fmla="*/ 1325293 h 2340761"/>
                <a:gd name="connsiteX1619" fmla="*/ 530552 w 2967861"/>
                <a:gd name="connsiteY1619" fmla="*/ 1335848 h 2340761"/>
                <a:gd name="connsiteX1620" fmla="*/ 523411 w 2967861"/>
                <a:gd name="connsiteY1620" fmla="*/ 1334917 h 2340761"/>
                <a:gd name="connsiteX1621" fmla="*/ 510994 w 2967861"/>
                <a:gd name="connsiteY1621" fmla="*/ 1330571 h 2340761"/>
                <a:gd name="connsiteX1622" fmla="*/ 496403 w 2967861"/>
                <a:gd name="connsiteY1622" fmla="*/ 1327466 h 2340761"/>
                <a:gd name="connsiteX1623" fmla="*/ 485848 w 2967861"/>
                <a:gd name="connsiteY1623" fmla="*/ 1323120 h 2340761"/>
                <a:gd name="connsiteX1624" fmla="*/ 478707 w 2967861"/>
                <a:gd name="connsiteY1624" fmla="*/ 1320016 h 2340761"/>
                <a:gd name="connsiteX1625" fmla="*/ 474671 w 2967861"/>
                <a:gd name="connsiteY1625" fmla="*/ 1305114 h 2340761"/>
                <a:gd name="connsiteX1626" fmla="*/ 460081 w 2967861"/>
                <a:gd name="connsiteY1626" fmla="*/ 1297664 h 2340761"/>
                <a:gd name="connsiteX1627" fmla="*/ 445490 w 2967861"/>
                <a:gd name="connsiteY1627" fmla="*/ 1295490 h 2340761"/>
                <a:gd name="connsiteX1628" fmla="*/ 430899 w 2967861"/>
                <a:gd name="connsiteY1628" fmla="*/ 1295490 h 2340761"/>
                <a:gd name="connsiteX1629" fmla="*/ 418481 w 2967861"/>
                <a:gd name="connsiteY1629" fmla="*/ 1291144 h 2340761"/>
                <a:gd name="connsiteX1630" fmla="*/ 415376 w 2967861"/>
                <a:gd name="connsiteY1630" fmla="*/ 1288040 h 2340761"/>
                <a:gd name="connsiteX1631" fmla="*/ 413203 w 2967861"/>
                <a:gd name="connsiteY1631" fmla="*/ 1285867 h 2340761"/>
                <a:gd name="connsiteX1632" fmla="*/ 409167 w 2967861"/>
                <a:gd name="connsiteY1632" fmla="*/ 1282762 h 2340761"/>
                <a:gd name="connsiteX1633" fmla="*/ 408236 w 2967861"/>
                <a:gd name="connsiteY1633" fmla="*/ 1278416 h 2340761"/>
                <a:gd name="connsiteX1634" fmla="*/ 402027 w 2967861"/>
                <a:gd name="connsiteY1634" fmla="*/ 1275311 h 2340761"/>
                <a:gd name="connsiteX1635" fmla="*/ 406063 w 2967861"/>
                <a:gd name="connsiteY1635" fmla="*/ 1256374 h 2340761"/>
                <a:gd name="connsiteX1636" fmla="*/ 409167 w 2967861"/>
                <a:gd name="connsiteY1636" fmla="*/ 1238368 h 2340761"/>
                <a:gd name="connsiteX1637" fmla="*/ 415376 w 2967861"/>
                <a:gd name="connsiteY1637" fmla="*/ 1221294 h 2340761"/>
                <a:gd name="connsiteX1638" fmla="*/ 410720 w 2967861"/>
                <a:gd name="connsiteY1638" fmla="*/ 1221294 h 2340761"/>
                <a:gd name="connsiteX1639" fmla="*/ 401406 w 2967861"/>
                <a:gd name="connsiteY1639" fmla="*/ 1219121 h 2340761"/>
                <a:gd name="connsiteX1640" fmla="*/ 381538 w 2967861"/>
                <a:gd name="connsiteY1640" fmla="*/ 1218189 h 2340761"/>
                <a:gd name="connsiteX1641" fmla="*/ 358565 w 2967861"/>
                <a:gd name="connsiteY1641" fmla="*/ 1218189 h 2340761"/>
                <a:gd name="connsiteX1642" fmla="*/ 330314 w 2967861"/>
                <a:gd name="connsiteY1642" fmla="*/ 1218189 h 2340761"/>
                <a:gd name="connsiteX1643" fmla="*/ 305168 w 2967861"/>
                <a:gd name="connsiteY1643" fmla="*/ 1219121 h 2340761"/>
                <a:gd name="connsiteX1644" fmla="*/ 281264 w 2967861"/>
                <a:gd name="connsiteY1644" fmla="*/ 1223467 h 2340761"/>
                <a:gd name="connsiteX1645" fmla="*/ 265742 w 2967861"/>
                <a:gd name="connsiteY1645" fmla="*/ 1226571 h 2340761"/>
                <a:gd name="connsiteX1646" fmla="*/ 254255 w 2967861"/>
                <a:gd name="connsiteY1646" fmla="*/ 1234022 h 2340761"/>
                <a:gd name="connsiteX1647" fmla="*/ 239664 w 2967861"/>
                <a:gd name="connsiteY1647" fmla="*/ 1243646 h 2340761"/>
                <a:gd name="connsiteX1648" fmla="*/ 225073 w 2967861"/>
                <a:gd name="connsiteY1648" fmla="*/ 1251097 h 2340761"/>
                <a:gd name="connsiteX1649" fmla="*/ 174160 w 2967861"/>
                <a:gd name="connsiteY1649" fmla="*/ 1243646 h 2340761"/>
                <a:gd name="connsiteX1650" fmla="*/ 174160 w 2967861"/>
                <a:gd name="connsiteY1650" fmla="*/ 1234022 h 2340761"/>
                <a:gd name="connsiteX1651" fmla="*/ 180369 w 2967861"/>
                <a:gd name="connsiteY1651" fmla="*/ 1233091 h 2340761"/>
                <a:gd name="connsiteX1652" fmla="*/ 183473 w 2967861"/>
                <a:gd name="connsiteY1652" fmla="*/ 1230918 h 2340761"/>
                <a:gd name="connsiteX1653" fmla="*/ 187509 w 2967861"/>
                <a:gd name="connsiteY1653" fmla="*/ 1228744 h 2340761"/>
                <a:gd name="connsiteX1654" fmla="*/ 190614 w 2967861"/>
                <a:gd name="connsiteY1654" fmla="*/ 1226571 h 2340761"/>
                <a:gd name="connsiteX1655" fmla="*/ 192787 w 2967861"/>
                <a:gd name="connsiteY1655" fmla="*/ 1226571 h 2340761"/>
                <a:gd name="connsiteX1656" fmla="*/ 195891 w 2967861"/>
                <a:gd name="connsiteY1656" fmla="*/ 1228744 h 2340761"/>
                <a:gd name="connsiteX1657" fmla="*/ 199927 w 2967861"/>
                <a:gd name="connsiteY1657" fmla="*/ 1230918 h 2340761"/>
                <a:gd name="connsiteX1658" fmla="*/ 205205 w 2967861"/>
                <a:gd name="connsiteY1658" fmla="*/ 1233091 h 2340761"/>
                <a:gd name="connsiteX1659" fmla="*/ 208309 w 2967861"/>
                <a:gd name="connsiteY1659" fmla="*/ 1233091 h 2340761"/>
                <a:gd name="connsiteX1660" fmla="*/ 214518 w 2967861"/>
                <a:gd name="connsiteY1660" fmla="*/ 1230918 h 2340761"/>
                <a:gd name="connsiteX1661" fmla="*/ 219796 w 2967861"/>
                <a:gd name="connsiteY1661" fmla="*/ 1225640 h 2340761"/>
                <a:gd name="connsiteX1662" fmla="*/ 222900 w 2967861"/>
                <a:gd name="connsiteY1662" fmla="*/ 1219431 h 2340761"/>
                <a:gd name="connsiteX1663" fmla="*/ 226936 w 2967861"/>
                <a:gd name="connsiteY1663" fmla="*/ 1216327 h 2340761"/>
                <a:gd name="connsiteX1664" fmla="*/ 232213 w 2967861"/>
                <a:gd name="connsiteY1664" fmla="*/ 1211980 h 2340761"/>
                <a:gd name="connsiteX1665" fmla="*/ 244631 w 2967861"/>
                <a:gd name="connsiteY1665" fmla="*/ 1211049 h 2340761"/>
                <a:gd name="connsiteX1666" fmla="*/ 244631 w 2967861"/>
                <a:gd name="connsiteY1666" fmla="*/ 1204840 h 2340761"/>
                <a:gd name="connsiteX1667" fmla="*/ 244631 w 2967861"/>
                <a:gd name="connsiteY1667" fmla="*/ 1202978 h 2340761"/>
                <a:gd name="connsiteX1668" fmla="*/ 244631 w 2967861"/>
                <a:gd name="connsiteY1668" fmla="*/ 1200804 h 2340761"/>
                <a:gd name="connsiteX1669" fmla="*/ 244631 w 2967861"/>
                <a:gd name="connsiteY1669" fmla="*/ 1196458 h 2340761"/>
                <a:gd name="connsiteX1670" fmla="*/ 248667 w 2967861"/>
                <a:gd name="connsiteY1670" fmla="*/ 1195527 h 2340761"/>
                <a:gd name="connsiteX1671" fmla="*/ 250840 w 2967861"/>
                <a:gd name="connsiteY1671" fmla="*/ 1193354 h 2340761"/>
                <a:gd name="connsiteX1672" fmla="*/ 251771 w 2967861"/>
                <a:gd name="connsiteY1672" fmla="*/ 1191181 h 2340761"/>
                <a:gd name="connsiteX1673" fmla="*/ 253945 w 2967861"/>
                <a:gd name="connsiteY1673" fmla="*/ 1191181 h 2340761"/>
                <a:gd name="connsiteX1674" fmla="*/ 256118 w 2967861"/>
                <a:gd name="connsiteY1674" fmla="*/ 1189007 h 2340761"/>
                <a:gd name="connsiteX1675" fmla="*/ 261395 w 2967861"/>
                <a:gd name="connsiteY1675" fmla="*/ 1189007 h 2340761"/>
                <a:gd name="connsiteX1676" fmla="*/ 259222 w 2967861"/>
                <a:gd name="connsiteY1676" fmla="*/ 1185903 h 2340761"/>
                <a:gd name="connsiteX1677" fmla="*/ 256118 w 2967861"/>
                <a:gd name="connsiteY1677" fmla="*/ 1181557 h 2340761"/>
                <a:gd name="connsiteX1678" fmla="*/ 253945 w 2967861"/>
                <a:gd name="connsiteY1678" fmla="*/ 1180625 h 2340761"/>
                <a:gd name="connsiteX1679" fmla="*/ 251771 w 2967861"/>
                <a:gd name="connsiteY1679" fmla="*/ 1178452 h 2340761"/>
                <a:gd name="connsiteX1680" fmla="*/ 251771 w 2967861"/>
                <a:gd name="connsiteY1680" fmla="*/ 1174106 h 2340761"/>
                <a:gd name="connsiteX1681" fmla="*/ 253945 w 2967861"/>
                <a:gd name="connsiteY1681" fmla="*/ 1173175 h 2340761"/>
                <a:gd name="connsiteX1682" fmla="*/ 257980 w 2967861"/>
                <a:gd name="connsiteY1682" fmla="*/ 1159515 h 2340761"/>
                <a:gd name="connsiteX1683" fmla="*/ 263258 w 2967861"/>
                <a:gd name="connsiteY1683" fmla="*/ 1148960 h 2340761"/>
                <a:gd name="connsiteX1684" fmla="*/ 270398 w 2967861"/>
                <a:gd name="connsiteY1684" fmla="*/ 1139336 h 2340761"/>
                <a:gd name="connsiteX1685" fmla="*/ 290267 w 2967861"/>
                <a:gd name="connsiteY1685" fmla="*/ 1139336 h 2340761"/>
                <a:gd name="connsiteX1686" fmla="*/ 295544 w 2967861"/>
                <a:gd name="connsiteY1686" fmla="*/ 1130954 h 2340761"/>
                <a:gd name="connsiteX1687" fmla="*/ 297717 w 2967861"/>
                <a:gd name="connsiteY1687" fmla="*/ 1119468 h 2340761"/>
                <a:gd name="connsiteX1688" fmla="*/ 300822 w 2967861"/>
                <a:gd name="connsiteY1688" fmla="*/ 1108912 h 2340761"/>
                <a:gd name="connsiteX1689" fmla="*/ 310135 w 2967861"/>
                <a:gd name="connsiteY1689" fmla="*/ 1101462 h 2340761"/>
                <a:gd name="connsiteX1690" fmla="*/ 314171 w 2967861"/>
                <a:gd name="connsiteY1690" fmla="*/ 1099289 h 2340761"/>
                <a:gd name="connsiteX1691" fmla="*/ 315102 w 2967861"/>
                <a:gd name="connsiteY1691" fmla="*/ 1099289 h 2340761"/>
                <a:gd name="connsiteX1692" fmla="*/ 319138 w 2967861"/>
                <a:gd name="connsiteY1692" fmla="*/ 1099289 h 2340761"/>
                <a:gd name="connsiteX1693" fmla="*/ 321311 w 2967861"/>
                <a:gd name="connsiteY1693" fmla="*/ 1101462 h 2340761"/>
                <a:gd name="connsiteX1694" fmla="*/ 322243 w 2967861"/>
                <a:gd name="connsiteY1694" fmla="*/ 1104566 h 2340761"/>
                <a:gd name="connsiteX1695" fmla="*/ 324416 w 2967861"/>
                <a:gd name="connsiteY1695" fmla="*/ 1108912 h 2340761"/>
                <a:gd name="connsiteX1696" fmla="*/ 344284 w 2967861"/>
                <a:gd name="connsiteY1696" fmla="*/ 1104566 h 2340761"/>
                <a:gd name="connsiteX1697" fmla="*/ 361048 w 2967861"/>
                <a:gd name="connsiteY1697" fmla="*/ 1094942 h 2340761"/>
                <a:gd name="connsiteX1698" fmla="*/ 373466 w 2967861"/>
                <a:gd name="connsiteY1698" fmla="*/ 1084387 h 2340761"/>
                <a:gd name="connsiteX1699" fmla="*/ 388057 w 2967861"/>
                <a:gd name="connsiteY1699" fmla="*/ 1089665 h 2340761"/>
                <a:gd name="connsiteX1700" fmla="*/ 399544 w 2967861"/>
                <a:gd name="connsiteY1700" fmla="*/ 1101151 h 2340761"/>
                <a:gd name="connsiteX1701" fmla="*/ 406684 w 2967861"/>
                <a:gd name="connsiteY1701" fmla="*/ 1113880 h 2340761"/>
                <a:gd name="connsiteX1702" fmla="*/ 415066 w 2967861"/>
                <a:gd name="connsiteY1702" fmla="*/ 1124435 h 2340761"/>
                <a:gd name="connsiteX1703" fmla="*/ 424379 w 2967861"/>
                <a:gd name="connsiteY1703" fmla="*/ 1135921 h 2340761"/>
                <a:gd name="connsiteX1704" fmla="*/ 453561 w 2967861"/>
                <a:gd name="connsiteY1704" fmla="*/ 1156100 h 2340761"/>
                <a:gd name="connsiteX1705" fmla="*/ 480570 w 2967861"/>
                <a:gd name="connsiteY1705" fmla="*/ 1176279 h 2340761"/>
                <a:gd name="connsiteX1706" fmla="*/ 480570 w 2967861"/>
                <a:gd name="connsiteY1706" fmla="*/ 1180625 h 2340761"/>
                <a:gd name="connsiteX1707" fmla="*/ 480570 w 2967861"/>
                <a:gd name="connsiteY1707" fmla="*/ 1183730 h 2340761"/>
                <a:gd name="connsiteX1708" fmla="*/ 479639 w 2967861"/>
                <a:gd name="connsiteY1708" fmla="*/ 1185903 h 2340761"/>
                <a:gd name="connsiteX1709" fmla="*/ 479639 w 2967861"/>
                <a:gd name="connsiteY1709" fmla="*/ 1188076 h 2340761"/>
                <a:gd name="connsiteX1710" fmla="*/ 477466 w 2967861"/>
                <a:gd name="connsiteY1710" fmla="*/ 1189007 h 2340761"/>
                <a:gd name="connsiteX1711" fmla="*/ 470325 w 2967861"/>
                <a:gd name="connsiteY1711" fmla="*/ 1196458 h 2340761"/>
                <a:gd name="connsiteX1712" fmla="*/ 458839 w 2967861"/>
                <a:gd name="connsiteY1712" fmla="*/ 1200804 h 2340761"/>
                <a:gd name="connsiteX1713" fmla="*/ 444248 w 2967861"/>
                <a:gd name="connsiteY1713" fmla="*/ 1202978 h 2340761"/>
                <a:gd name="connsiteX1714" fmla="*/ 429657 w 2967861"/>
                <a:gd name="connsiteY1714" fmla="*/ 1200804 h 2340761"/>
                <a:gd name="connsiteX1715" fmla="*/ 435866 w 2967861"/>
                <a:gd name="connsiteY1715" fmla="*/ 1213533 h 2340761"/>
                <a:gd name="connsiteX1716" fmla="*/ 444248 w 2967861"/>
                <a:gd name="connsiteY1716" fmla="*/ 1218810 h 2340761"/>
                <a:gd name="connsiteX1717" fmla="*/ 455734 w 2967861"/>
                <a:gd name="connsiteY1717" fmla="*/ 1223157 h 2340761"/>
                <a:gd name="connsiteX1718" fmla="*/ 465048 w 2967861"/>
                <a:gd name="connsiteY1718" fmla="*/ 1230607 h 2340761"/>
                <a:gd name="connsiteX1719" fmla="*/ 473430 w 2967861"/>
                <a:gd name="connsiteY1719" fmla="*/ 1230607 h 2340761"/>
                <a:gd name="connsiteX1720" fmla="*/ 473430 w 2967861"/>
                <a:gd name="connsiteY1720" fmla="*/ 1206082 h 2340761"/>
                <a:gd name="connsiteX1721" fmla="*/ 484916 w 2967861"/>
                <a:gd name="connsiteY1721" fmla="*/ 1206082 h 2340761"/>
                <a:gd name="connsiteX1722" fmla="*/ 488021 w 2967861"/>
                <a:gd name="connsiteY1722" fmla="*/ 1198631 h 2340761"/>
                <a:gd name="connsiteX1723" fmla="*/ 492057 w 2967861"/>
                <a:gd name="connsiteY1723" fmla="*/ 1193354 h 2340761"/>
                <a:gd name="connsiteX1724" fmla="*/ 495161 w 2967861"/>
                <a:gd name="connsiteY1724" fmla="*/ 1189007 h 2340761"/>
                <a:gd name="connsiteX1725" fmla="*/ 500439 w 2967861"/>
                <a:gd name="connsiteY1725" fmla="*/ 1185903 h 2340761"/>
                <a:gd name="connsiteX1726" fmla="*/ 499507 w 2967861"/>
                <a:gd name="connsiteY1726" fmla="*/ 1180625 h 2340761"/>
                <a:gd name="connsiteX1727" fmla="*/ 497334 w 2967861"/>
                <a:gd name="connsiteY1727" fmla="*/ 1176279 h 2340761"/>
                <a:gd name="connsiteX1728" fmla="*/ 497334 w 2967861"/>
                <a:gd name="connsiteY1728" fmla="*/ 1174106 h 2340761"/>
                <a:gd name="connsiteX1729" fmla="*/ 495161 w 2967861"/>
                <a:gd name="connsiteY1729" fmla="*/ 1171002 h 2340761"/>
                <a:gd name="connsiteX1730" fmla="*/ 494230 w 2967861"/>
                <a:gd name="connsiteY1730" fmla="*/ 1166655 h 2340761"/>
                <a:gd name="connsiteX1731" fmla="*/ 494230 w 2967861"/>
                <a:gd name="connsiteY1731" fmla="*/ 1161378 h 2340761"/>
                <a:gd name="connsiteX1732" fmla="*/ 499507 w 2967861"/>
                <a:gd name="connsiteY1732" fmla="*/ 1161378 h 2340761"/>
                <a:gd name="connsiteX1733" fmla="*/ 504785 w 2967861"/>
                <a:gd name="connsiteY1733" fmla="*/ 1163551 h 2340761"/>
                <a:gd name="connsiteX1734" fmla="*/ 507889 w 2967861"/>
                <a:gd name="connsiteY1734" fmla="*/ 1165724 h 2340761"/>
                <a:gd name="connsiteX1735" fmla="*/ 510062 w 2967861"/>
                <a:gd name="connsiteY1735" fmla="*/ 1165724 h 2340761"/>
                <a:gd name="connsiteX1736" fmla="*/ 514098 w 2967861"/>
                <a:gd name="connsiteY1736" fmla="*/ 1165724 h 2340761"/>
                <a:gd name="connsiteX1737" fmla="*/ 517203 w 2967861"/>
                <a:gd name="connsiteY1737" fmla="*/ 1165724 h 2340761"/>
                <a:gd name="connsiteX1738" fmla="*/ 521238 w 2967861"/>
                <a:gd name="connsiteY1738" fmla="*/ 1165724 h 2340761"/>
                <a:gd name="connsiteX1739" fmla="*/ 521238 w 2967861"/>
                <a:gd name="connsiteY1739" fmla="*/ 1161378 h 2340761"/>
                <a:gd name="connsiteX1740" fmla="*/ 509752 w 2967861"/>
                <a:gd name="connsiteY1740" fmla="*/ 1151754 h 2340761"/>
                <a:gd name="connsiteX1741" fmla="*/ 499197 w 2967861"/>
                <a:gd name="connsiteY1741" fmla="*/ 1144303 h 2340761"/>
                <a:gd name="connsiteX1742" fmla="*/ 484606 w 2967861"/>
                <a:gd name="connsiteY1742" fmla="*/ 1139026 h 2340761"/>
                <a:gd name="connsiteX1743" fmla="*/ 484606 w 2967861"/>
                <a:gd name="connsiteY1743" fmla="*/ 1128471 h 2340761"/>
                <a:gd name="connsiteX1744" fmla="*/ 470015 w 2967861"/>
                <a:gd name="connsiteY1744" fmla="*/ 1128471 h 2340761"/>
                <a:gd name="connsiteX1745" fmla="*/ 457597 w 2967861"/>
                <a:gd name="connsiteY1745" fmla="*/ 1109533 h 2340761"/>
                <a:gd name="connsiteX1746" fmla="*/ 443937 w 2967861"/>
                <a:gd name="connsiteY1746" fmla="*/ 1093701 h 2340761"/>
                <a:gd name="connsiteX1747" fmla="*/ 429346 w 2967861"/>
                <a:gd name="connsiteY1747" fmla="*/ 1078799 h 2340761"/>
                <a:gd name="connsiteX1748" fmla="*/ 429346 w 2967861"/>
                <a:gd name="connsiteY1748" fmla="*/ 1072590 h 2340761"/>
                <a:gd name="connsiteX1749" fmla="*/ 429346 w 2967861"/>
                <a:gd name="connsiteY1749" fmla="*/ 1069486 h 2340761"/>
                <a:gd name="connsiteX1750" fmla="*/ 429346 w 2967861"/>
                <a:gd name="connsiteY1750" fmla="*/ 1065140 h 2340761"/>
                <a:gd name="connsiteX1751" fmla="*/ 429346 w 2967861"/>
                <a:gd name="connsiteY1751" fmla="*/ 1064208 h 2340761"/>
                <a:gd name="connsiteX1752" fmla="*/ 433382 w 2967861"/>
                <a:gd name="connsiteY1752" fmla="*/ 1062035 h 2340761"/>
                <a:gd name="connsiteX1753" fmla="*/ 436487 w 2967861"/>
                <a:gd name="connsiteY1753" fmla="*/ 1057689 h 2340761"/>
                <a:gd name="connsiteX1754" fmla="*/ 438660 w 2967861"/>
                <a:gd name="connsiteY1754" fmla="*/ 1057689 h 2340761"/>
                <a:gd name="connsiteX1755" fmla="*/ 438660 w 2967861"/>
                <a:gd name="connsiteY1755" fmla="*/ 1056758 h 2340761"/>
                <a:gd name="connsiteX1756" fmla="*/ 440833 w 2967861"/>
                <a:gd name="connsiteY1756" fmla="*/ 1056758 h 2340761"/>
                <a:gd name="connsiteX1757" fmla="*/ 443006 w 2967861"/>
                <a:gd name="connsiteY1757" fmla="*/ 1056758 h 2340761"/>
                <a:gd name="connsiteX1758" fmla="*/ 443937 w 2967861"/>
                <a:gd name="connsiteY1758" fmla="*/ 1054584 h 2340761"/>
                <a:gd name="connsiteX1759" fmla="*/ 446111 w 2967861"/>
                <a:gd name="connsiteY1759" fmla="*/ 1057689 h 2340761"/>
                <a:gd name="connsiteX1760" fmla="*/ 448284 w 2967861"/>
                <a:gd name="connsiteY1760" fmla="*/ 1062035 h 2340761"/>
                <a:gd name="connsiteX1761" fmla="*/ 448284 w 2967861"/>
                <a:gd name="connsiteY1761" fmla="*/ 1065140 h 2340761"/>
                <a:gd name="connsiteX1762" fmla="*/ 450457 w 2967861"/>
                <a:gd name="connsiteY1762" fmla="*/ 1071349 h 2340761"/>
                <a:gd name="connsiteX1763" fmla="*/ 465048 w 2967861"/>
                <a:gd name="connsiteY1763" fmla="*/ 1067002 h 2340761"/>
                <a:gd name="connsiteX1764" fmla="*/ 472188 w 2967861"/>
                <a:gd name="connsiteY1764" fmla="*/ 1087181 h 2340761"/>
                <a:gd name="connsiteX1765" fmla="*/ 479328 w 2967861"/>
                <a:gd name="connsiteY1765" fmla="*/ 1098668 h 2340761"/>
                <a:gd name="connsiteX1766" fmla="*/ 487710 w 2967861"/>
                <a:gd name="connsiteY1766" fmla="*/ 1103945 h 2340761"/>
                <a:gd name="connsiteX1767" fmla="*/ 497024 w 2967861"/>
                <a:gd name="connsiteY1767" fmla="*/ 1106118 h 2340761"/>
                <a:gd name="connsiteX1768" fmla="*/ 507579 w 2967861"/>
                <a:gd name="connsiteY1768" fmla="*/ 1111396 h 2340761"/>
                <a:gd name="connsiteX1769" fmla="*/ 521238 w 2967861"/>
                <a:gd name="connsiteY1769" fmla="*/ 1121020 h 2340761"/>
                <a:gd name="connsiteX1770" fmla="*/ 526516 w 2967861"/>
                <a:gd name="connsiteY1770" fmla="*/ 1126297 h 2340761"/>
                <a:gd name="connsiteX1771" fmla="*/ 526516 w 2967861"/>
                <a:gd name="connsiteY1771" fmla="*/ 1133748 h 2340761"/>
                <a:gd name="connsiteX1772" fmla="*/ 524343 w 2967861"/>
                <a:gd name="connsiteY1772" fmla="*/ 1141199 h 2340761"/>
                <a:gd name="connsiteX1773" fmla="*/ 522170 w 2967861"/>
                <a:gd name="connsiteY1773" fmla="*/ 1150823 h 2340761"/>
                <a:gd name="connsiteX1774" fmla="*/ 524343 w 2967861"/>
                <a:gd name="connsiteY1774" fmla="*/ 1161378 h 2340761"/>
                <a:gd name="connsiteX1775" fmla="*/ 528379 w 2967861"/>
                <a:gd name="connsiteY1775" fmla="*/ 1165724 h 2340761"/>
                <a:gd name="connsiteX1776" fmla="*/ 531483 w 2967861"/>
                <a:gd name="connsiteY1776" fmla="*/ 1166655 h 2340761"/>
                <a:gd name="connsiteX1777" fmla="*/ 536761 w 2967861"/>
                <a:gd name="connsiteY1777" fmla="*/ 1171002 h 2340761"/>
                <a:gd name="connsiteX1778" fmla="*/ 540797 w 2967861"/>
                <a:gd name="connsiteY1778" fmla="*/ 1174106 h 2340761"/>
                <a:gd name="connsiteX1779" fmla="*/ 543901 w 2967861"/>
                <a:gd name="connsiteY1779" fmla="*/ 1176279 h 2340761"/>
                <a:gd name="connsiteX1780" fmla="*/ 560665 w 2967861"/>
                <a:gd name="connsiteY1780" fmla="*/ 1225951 h 2340761"/>
                <a:gd name="connsiteX1781" fmla="*/ 564701 w 2967861"/>
                <a:gd name="connsiteY1781" fmla="*/ 1225951 h 2340761"/>
                <a:gd name="connsiteX1782" fmla="*/ 565632 w 2967861"/>
                <a:gd name="connsiteY1782" fmla="*/ 1228124 h 2340761"/>
                <a:gd name="connsiteX1783" fmla="*/ 567805 w 2967861"/>
                <a:gd name="connsiteY1783" fmla="*/ 1228124 h 2340761"/>
                <a:gd name="connsiteX1784" fmla="*/ 569978 w 2967861"/>
                <a:gd name="connsiteY1784" fmla="*/ 1230297 h 2340761"/>
                <a:gd name="connsiteX1785" fmla="*/ 575256 w 2967861"/>
                <a:gd name="connsiteY1785" fmla="*/ 1228124 h 2340761"/>
                <a:gd name="connsiteX1786" fmla="*/ 580534 w 2967861"/>
                <a:gd name="connsiteY1786" fmla="*/ 1225951 h 2340761"/>
                <a:gd name="connsiteX1787" fmla="*/ 582707 w 2967861"/>
                <a:gd name="connsiteY1787" fmla="*/ 1225019 h 2340761"/>
                <a:gd name="connsiteX1788" fmla="*/ 584880 w 2967861"/>
                <a:gd name="connsiteY1788" fmla="*/ 1220673 h 2340761"/>
                <a:gd name="connsiteX1789" fmla="*/ 584880 w 2967861"/>
                <a:gd name="connsiteY1789" fmla="*/ 1218500 h 2340761"/>
                <a:gd name="connsiteX1790" fmla="*/ 587053 w 2967861"/>
                <a:gd name="connsiteY1790" fmla="*/ 1215395 h 2340761"/>
                <a:gd name="connsiteX1791" fmla="*/ 587984 w 2967861"/>
                <a:gd name="connsiteY1791" fmla="*/ 1211049 h 2340761"/>
                <a:gd name="connsiteX1792" fmla="*/ 592020 w 2967861"/>
                <a:gd name="connsiteY1792" fmla="*/ 1210118 h 2340761"/>
                <a:gd name="connsiteX1793" fmla="*/ 597298 w 2967861"/>
                <a:gd name="connsiteY1793" fmla="*/ 1205772 h 2340761"/>
                <a:gd name="connsiteX1794" fmla="*/ 594193 w 2967861"/>
                <a:gd name="connsiteY1794" fmla="*/ 1188697 h 2340761"/>
                <a:gd name="connsiteX1795" fmla="*/ 587053 w 2967861"/>
                <a:gd name="connsiteY1795" fmla="*/ 1172864 h 2340761"/>
                <a:gd name="connsiteX1796" fmla="*/ 577740 w 2967861"/>
                <a:gd name="connsiteY1796" fmla="*/ 1161378 h 2340761"/>
                <a:gd name="connsiteX1797" fmla="*/ 577740 w 2967861"/>
                <a:gd name="connsiteY1797" fmla="*/ 1156411 h 2340761"/>
                <a:gd name="connsiteX1798" fmla="*/ 580844 w 2967861"/>
                <a:gd name="connsiteY1798" fmla="*/ 1158584 h 2340761"/>
                <a:gd name="connsiteX1799" fmla="*/ 580844 w 2967861"/>
                <a:gd name="connsiteY1799" fmla="*/ 1159515 h 2340761"/>
                <a:gd name="connsiteX1800" fmla="*/ 583017 w 2967861"/>
                <a:gd name="connsiteY1800" fmla="*/ 1161688 h 2340761"/>
                <a:gd name="connsiteX1801" fmla="*/ 585190 w 2967861"/>
                <a:gd name="connsiteY1801" fmla="*/ 1166035 h 2340761"/>
                <a:gd name="connsiteX1802" fmla="*/ 592331 w 2967861"/>
                <a:gd name="connsiteY1802" fmla="*/ 1163861 h 2340761"/>
                <a:gd name="connsiteX1803" fmla="*/ 595435 w 2967861"/>
                <a:gd name="connsiteY1803" fmla="*/ 1163861 h 2340761"/>
                <a:gd name="connsiteX1804" fmla="*/ 597608 w 2967861"/>
                <a:gd name="connsiteY1804" fmla="*/ 1163861 h 2340761"/>
                <a:gd name="connsiteX1805" fmla="*/ 599781 w 2967861"/>
                <a:gd name="connsiteY1805" fmla="*/ 1161688 h 2340761"/>
                <a:gd name="connsiteX1806" fmla="*/ 599781 w 2967861"/>
                <a:gd name="connsiteY1806" fmla="*/ 1159515 h 2340761"/>
                <a:gd name="connsiteX1807" fmla="*/ 599781 w 2967861"/>
                <a:gd name="connsiteY1807" fmla="*/ 1158584 h 2340761"/>
                <a:gd name="connsiteX1808" fmla="*/ 597608 w 2967861"/>
                <a:gd name="connsiteY1808" fmla="*/ 1154238 h 2340761"/>
                <a:gd name="connsiteX1809" fmla="*/ 597608 w 2967861"/>
                <a:gd name="connsiteY1809" fmla="*/ 1148960 h 2340761"/>
                <a:gd name="connsiteX1810" fmla="*/ 600713 w 2967861"/>
                <a:gd name="connsiteY1810" fmla="*/ 1148960 h 2340761"/>
                <a:gd name="connsiteX1811" fmla="*/ 600713 w 2967861"/>
                <a:gd name="connsiteY1811" fmla="*/ 1144614 h 2340761"/>
                <a:gd name="connsiteX1812" fmla="*/ 604748 w 2967861"/>
                <a:gd name="connsiteY1812" fmla="*/ 1144614 h 2340761"/>
                <a:gd name="connsiteX1813" fmla="*/ 607853 w 2967861"/>
                <a:gd name="connsiteY1813" fmla="*/ 1144614 h 2340761"/>
                <a:gd name="connsiteX1814" fmla="*/ 610026 w 2967861"/>
                <a:gd name="connsiteY1814" fmla="*/ 1146787 h 2340761"/>
                <a:gd name="connsiteX1815" fmla="*/ 612199 w 2967861"/>
                <a:gd name="connsiteY1815" fmla="*/ 1146787 h 2340761"/>
                <a:gd name="connsiteX1816" fmla="*/ 614372 w 2967861"/>
                <a:gd name="connsiteY1816" fmla="*/ 1148960 h 2340761"/>
                <a:gd name="connsiteX1817" fmla="*/ 619650 w 2967861"/>
                <a:gd name="connsiteY1817" fmla="*/ 1151133 h 2340761"/>
                <a:gd name="connsiteX1818" fmla="*/ 622754 w 2967861"/>
                <a:gd name="connsiteY1818" fmla="*/ 1152064 h 2340761"/>
                <a:gd name="connsiteX1819" fmla="*/ 624927 w 2967861"/>
                <a:gd name="connsiteY1819" fmla="*/ 1154238 h 2340761"/>
                <a:gd name="connsiteX1820" fmla="*/ 627100 w 2967861"/>
                <a:gd name="connsiteY1820" fmla="*/ 1156411 h 2340761"/>
                <a:gd name="connsiteX1821" fmla="*/ 630205 w 2967861"/>
                <a:gd name="connsiteY1821" fmla="*/ 1158584 h 2340761"/>
                <a:gd name="connsiteX1822" fmla="*/ 634241 w 2967861"/>
                <a:gd name="connsiteY1822" fmla="*/ 1161688 h 2340761"/>
                <a:gd name="connsiteX1823" fmla="*/ 632068 w 2967861"/>
                <a:gd name="connsiteY1823" fmla="*/ 1166966 h 2340761"/>
                <a:gd name="connsiteX1824" fmla="*/ 629894 w 2967861"/>
                <a:gd name="connsiteY1824" fmla="*/ 1171312 h 2340761"/>
                <a:gd name="connsiteX1825" fmla="*/ 629894 w 2967861"/>
                <a:gd name="connsiteY1825" fmla="*/ 1174416 h 2340761"/>
                <a:gd name="connsiteX1826" fmla="*/ 629894 w 2967861"/>
                <a:gd name="connsiteY1826" fmla="*/ 1178763 h 2340761"/>
                <a:gd name="connsiteX1827" fmla="*/ 629894 w 2967861"/>
                <a:gd name="connsiteY1827" fmla="*/ 1181867 h 2340761"/>
                <a:gd name="connsiteX1828" fmla="*/ 629894 w 2967861"/>
                <a:gd name="connsiteY1828" fmla="*/ 1186213 h 2340761"/>
                <a:gd name="connsiteX1829" fmla="*/ 629894 w 2967861"/>
                <a:gd name="connsiteY1829" fmla="*/ 1189318 h 2340761"/>
                <a:gd name="connsiteX1830" fmla="*/ 636103 w 2967861"/>
                <a:gd name="connsiteY1830" fmla="*/ 1206392 h 2340761"/>
                <a:gd name="connsiteX1831" fmla="*/ 648521 w 2967861"/>
                <a:gd name="connsiteY1831" fmla="*/ 1223467 h 2340761"/>
                <a:gd name="connsiteX1832" fmla="*/ 665285 w 2967861"/>
                <a:gd name="connsiteY1832" fmla="*/ 1234022 h 2340761"/>
                <a:gd name="connsiteX1833" fmla="*/ 680808 w 2967861"/>
                <a:gd name="connsiteY1833" fmla="*/ 1238368 h 2340761"/>
                <a:gd name="connsiteX1834" fmla="*/ 684843 w 2967861"/>
                <a:gd name="connsiteY1834" fmla="*/ 1236195 h 2340761"/>
                <a:gd name="connsiteX1835" fmla="*/ 687948 w 2967861"/>
                <a:gd name="connsiteY1835" fmla="*/ 1233091 h 2340761"/>
                <a:gd name="connsiteX1836" fmla="*/ 690121 w 2967861"/>
                <a:gd name="connsiteY1836" fmla="*/ 1228744 h 2340761"/>
                <a:gd name="connsiteX1837" fmla="*/ 695399 w 2967861"/>
                <a:gd name="connsiteY1837" fmla="*/ 1226571 h 2340761"/>
                <a:gd name="connsiteX1838" fmla="*/ 699434 w 2967861"/>
                <a:gd name="connsiteY1838" fmla="*/ 1225640 h 2340761"/>
                <a:gd name="connsiteX1839" fmla="*/ 704712 w 2967861"/>
                <a:gd name="connsiteY1839" fmla="*/ 1226571 h 2340761"/>
                <a:gd name="connsiteX1840" fmla="*/ 714025 w 2967861"/>
                <a:gd name="connsiteY1840" fmla="*/ 1230918 h 2340761"/>
                <a:gd name="connsiteX1841" fmla="*/ 721165 w 2967861"/>
                <a:gd name="connsiteY1841" fmla="*/ 1234022 h 2340761"/>
                <a:gd name="connsiteX1842" fmla="*/ 728306 w 2967861"/>
                <a:gd name="connsiteY1842" fmla="*/ 1236195 h 2340761"/>
                <a:gd name="connsiteX1843" fmla="*/ 735446 w 2967861"/>
                <a:gd name="connsiteY1843" fmla="*/ 1234022 h 2340761"/>
                <a:gd name="connsiteX1844" fmla="*/ 743828 w 2967861"/>
                <a:gd name="connsiteY1844" fmla="*/ 1226571 h 2340761"/>
                <a:gd name="connsiteX1845" fmla="*/ 750968 w 2967861"/>
                <a:gd name="connsiteY1845" fmla="*/ 1226571 h 2340761"/>
                <a:gd name="connsiteX1846" fmla="*/ 755004 w 2967861"/>
                <a:gd name="connsiteY1846" fmla="*/ 1226571 h 2340761"/>
                <a:gd name="connsiteX1847" fmla="*/ 758109 w 2967861"/>
                <a:gd name="connsiteY1847" fmla="*/ 1226571 h 2340761"/>
                <a:gd name="connsiteX1848" fmla="*/ 760282 w 2967861"/>
                <a:gd name="connsiteY1848" fmla="*/ 1228744 h 2340761"/>
                <a:gd name="connsiteX1849" fmla="*/ 762455 w 2967861"/>
                <a:gd name="connsiteY1849" fmla="*/ 1230918 h 2340761"/>
                <a:gd name="connsiteX1850" fmla="*/ 762455 w 2967861"/>
                <a:gd name="connsiteY1850" fmla="*/ 1234022 h 2340761"/>
                <a:gd name="connsiteX1851" fmla="*/ 764628 w 2967861"/>
                <a:gd name="connsiteY1851" fmla="*/ 1238368 h 2340761"/>
                <a:gd name="connsiteX1852" fmla="*/ 767732 w 2967861"/>
                <a:gd name="connsiteY1852" fmla="*/ 1251097 h 2340761"/>
                <a:gd name="connsiteX1853" fmla="*/ 765870 w 2967861"/>
                <a:gd name="connsiteY1853" fmla="*/ 1265377 h 2340761"/>
                <a:gd name="connsiteX1854" fmla="*/ 845033 w 2967861"/>
                <a:gd name="connsiteY1854" fmla="*/ 1136232 h 2340761"/>
                <a:gd name="connsiteX1855" fmla="*/ 825165 w 2967861"/>
                <a:gd name="connsiteY1855" fmla="*/ 1141509 h 2340761"/>
                <a:gd name="connsiteX1856" fmla="*/ 803434 w 2967861"/>
                <a:gd name="connsiteY1856" fmla="*/ 1143682 h 2340761"/>
                <a:gd name="connsiteX1857" fmla="*/ 781702 w 2967861"/>
                <a:gd name="connsiteY1857" fmla="*/ 1139336 h 2340761"/>
                <a:gd name="connsiteX1858" fmla="*/ 773320 w 2967861"/>
                <a:gd name="connsiteY1858" fmla="*/ 1136232 h 2340761"/>
                <a:gd name="connsiteX1859" fmla="*/ 766180 w 2967861"/>
                <a:gd name="connsiteY1859" fmla="*/ 1130954 h 2340761"/>
                <a:gd name="connsiteX1860" fmla="*/ 756867 w 2967861"/>
                <a:gd name="connsiteY1860" fmla="*/ 1124745 h 2340761"/>
                <a:gd name="connsiteX1861" fmla="*/ 742276 w 2967861"/>
                <a:gd name="connsiteY1861" fmla="*/ 1124745 h 2340761"/>
                <a:gd name="connsiteX1862" fmla="*/ 727685 w 2967861"/>
                <a:gd name="connsiteY1862" fmla="*/ 1126918 h 2340761"/>
                <a:gd name="connsiteX1863" fmla="*/ 713094 w 2967861"/>
                <a:gd name="connsiteY1863" fmla="*/ 1134369 h 2340761"/>
                <a:gd name="connsiteX1864" fmla="*/ 700676 w 2967861"/>
                <a:gd name="connsiteY1864" fmla="*/ 1139647 h 2340761"/>
                <a:gd name="connsiteX1865" fmla="*/ 686085 w 2967861"/>
                <a:gd name="connsiteY1865" fmla="*/ 1141820 h 2340761"/>
                <a:gd name="connsiteX1866" fmla="*/ 671494 w 2967861"/>
                <a:gd name="connsiteY1866" fmla="*/ 1136542 h 2340761"/>
                <a:gd name="connsiteX1867" fmla="*/ 666217 w 2967861"/>
                <a:gd name="connsiteY1867" fmla="*/ 1134369 h 2340761"/>
                <a:gd name="connsiteX1868" fmla="*/ 662181 w 2967861"/>
                <a:gd name="connsiteY1868" fmla="*/ 1132196 h 2340761"/>
                <a:gd name="connsiteX1869" fmla="*/ 659076 w 2967861"/>
                <a:gd name="connsiteY1869" fmla="*/ 1131265 h 2340761"/>
                <a:gd name="connsiteX1870" fmla="*/ 656903 w 2967861"/>
                <a:gd name="connsiteY1870" fmla="*/ 1126918 h 2340761"/>
                <a:gd name="connsiteX1871" fmla="*/ 656903 w 2967861"/>
                <a:gd name="connsiteY1871" fmla="*/ 1123814 h 2340761"/>
                <a:gd name="connsiteX1872" fmla="*/ 654730 w 2967861"/>
                <a:gd name="connsiteY1872" fmla="*/ 1116363 h 2340761"/>
                <a:gd name="connsiteX1873" fmla="*/ 654730 w 2967861"/>
                <a:gd name="connsiteY1873" fmla="*/ 1110154 h 2340761"/>
                <a:gd name="connsiteX1874" fmla="*/ 658766 w 2967861"/>
                <a:gd name="connsiteY1874" fmla="*/ 1099599 h 2340761"/>
                <a:gd name="connsiteX1875" fmla="*/ 665906 w 2967861"/>
                <a:gd name="connsiteY1875" fmla="*/ 1086871 h 2340761"/>
                <a:gd name="connsiteX1876" fmla="*/ 674288 w 2967861"/>
                <a:gd name="connsiteY1876" fmla="*/ 1071969 h 2340761"/>
                <a:gd name="connsiteX1877" fmla="*/ 683602 w 2967861"/>
                <a:gd name="connsiteY1877" fmla="*/ 1057068 h 2340761"/>
                <a:gd name="connsiteX1878" fmla="*/ 690742 w 2967861"/>
                <a:gd name="connsiteY1878" fmla="*/ 1043408 h 2340761"/>
                <a:gd name="connsiteX1879" fmla="*/ 694778 w 2967861"/>
                <a:gd name="connsiteY1879" fmla="*/ 1035026 h 2340761"/>
                <a:gd name="connsiteX1880" fmla="*/ 703160 w 2967861"/>
                <a:gd name="connsiteY1880" fmla="*/ 1037199 h 2340761"/>
                <a:gd name="connsiteX1881" fmla="*/ 710300 w 2967861"/>
                <a:gd name="connsiteY1881" fmla="*/ 1040304 h 2340761"/>
                <a:gd name="connsiteX1882" fmla="*/ 715578 w 2967861"/>
                <a:gd name="connsiteY1882" fmla="*/ 1042477 h 2340761"/>
                <a:gd name="connsiteX1883" fmla="*/ 721786 w 2967861"/>
                <a:gd name="connsiteY1883" fmla="*/ 1047755 h 2340761"/>
                <a:gd name="connsiteX1884" fmla="*/ 724891 w 2967861"/>
                <a:gd name="connsiteY1884" fmla="*/ 1049928 h 2340761"/>
                <a:gd name="connsiteX1885" fmla="*/ 727064 w 2967861"/>
                <a:gd name="connsiteY1885" fmla="*/ 1049928 h 2340761"/>
                <a:gd name="connsiteX1886" fmla="*/ 729237 w 2967861"/>
                <a:gd name="connsiteY1886" fmla="*/ 1049928 h 2340761"/>
                <a:gd name="connsiteX1887" fmla="*/ 730168 w 2967861"/>
                <a:gd name="connsiteY1887" fmla="*/ 1050859 h 2340761"/>
                <a:gd name="connsiteX1888" fmla="*/ 717751 w 2967861"/>
                <a:gd name="connsiteY1888" fmla="*/ 1055205 h 2340761"/>
                <a:gd name="connsiteX1889" fmla="*/ 721786 w 2967861"/>
                <a:gd name="connsiteY1889" fmla="*/ 1064829 h 2340761"/>
                <a:gd name="connsiteX1890" fmla="*/ 728927 w 2967861"/>
                <a:gd name="connsiteY1890" fmla="*/ 1072280 h 2340761"/>
                <a:gd name="connsiteX1891" fmla="*/ 734204 w 2967861"/>
                <a:gd name="connsiteY1891" fmla="*/ 1079731 h 2340761"/>
                <a:gd name="connsiteX1892" fmla="*/ 743518 w 2967861"/>
                <a:gd name="connsiteY1892" fmla="*/ 1080662 h 2340761"/>
                <a:gd name="connsiteX1893" fmla="*/ 755935 w 2967861"/>
                <a:gd name="connsiteY1893" fmla="*/ 1075384 h 2340761"/>
                <a:gd name="connsiteX1894" fmla="*/ 765249 w 2967861"/>
                <a:gd name="connsiteY1894" fmla="*/ 1067934 h 2340761"/>
                <a:gd name="connsiteX1895" fmla="*/ 780771 w 2967861"/>
                <a:gd name="connsiteY1895" fmla="*/ 1073211 h 2340761"/>
                <a:gd name="connsiteX1896" fmla="*/ 800640 w 2967861"/>
                <a:gd name="connsiteY1896" fmla="*/ 1084698 h 2340761"/>
                <a:gd name="connsiteX1897" fmla="*/ 821439 w 2967861"/>
                <a:gd name="connsiteY1897" fmla="*/ 1097426 h 2340761"/>
                <a:gd name="connsiteX1898" fmla="*/ 836030 w 2967861"/>
                <a:gd name="connsiteY1898" fmla="*/ 1110154 h 2340761"/>
                <a:gd name="connsiteX1899" fmla="*/ 844413 w 2967861"/>
                <a:gd name="connsiteY1899" fmla="*/ 1125056 h 2340761"/>
                <a:gd name="connsiteX1900" fmla="*/ 850621 w 2967861"/>
                <a:gd name="connsiteY1900" fmla="*/ 1125056 h 2340761"/>
                <a:gd name="connsiteX1901" fmla="*/ 845033 w 2967861"/>
                <a:gd name="connsiteY1901" fmla="*/ 1136232 h 2340761"/>
                <a:gd name="connsiteX1902" fmla="*/ 1025402 w 2967861"/>
                <a:gd name="connsiteY1902" fmla="*/ 1146787 h 2340761"/>
                <a:gd name="connsiteX1903" fmla="*/ 1022298 w 2967861"/>
                <a:gd name="connsiteY1903" fmla="*/ 1146787 h 2340761"/>
                <a:gd name="connsiteX1904" fmla="*/ 1018262 w 2967861"/>
                <a:gd name="connsiteY1904" fmla="*/ 1146787 h 2340761"/>
                <a:gd name="connsiteX1905" fmla="*/ 1015157 w 2967861"/>
                <a:gd name="connsiteY1905" fmla="*/ 1146787 h 2340761"/>
                <a:gd name="connsiteX1906" fmla="*/ 1011122 w 2967861"/>
                <a:gd name="connsiteY1906" fmla="*/ 1144614 h 2340761"/>
                <a:gd name="connsiteX1907" fmla="*/ 1008949 w 2967861"/>
                <a:gd name="connsiteY1907" fmla="*/ 1161688 h 2340761"/>
                <a:gd name="connsiteX1908" fmla="*/ 1011122 w 2967861"/>
                <a:gd name="connsiteY1908" fmla="*/ 1173175 h 2340761"/>
                <a:gd name="connsiteX1909" fmla="*/ 1016399 w 2967861"/>
                <a:gd name="connsiteY1909" fmla="*/ 1183730 h 2340761"/>
                <a:gd name="connsiteX1910" fmla="*/ 1020435 w 2967861"/>
                <a:gd name="connsiteY1910" fmla="*/ 1196458 h 2340761"/>
                <a:gd name="connsiteX1911" fmla="*/ 1022608 w 2967861"/>
                <a:gd name="connsiteY1911" fmla="*/ 1217569 h 2340761"/>
                <a:gd name="connsiteX1912" fmla="*/ 995600 w 2967861"/>
                <a:gd name="connsiteY1912" fmla="*/ 1218500 h 2340761"/>
                <a:gd name="connsiteX1913" fmla="*/ 976973 w 2967861"/>
                <a:gd name="connsiteY1913" fmla="*/ 1215395 h 2340761"/>
                <a:gd name="connsiteX1914" fmla="*/ 966418 w 2967861"/>
                <a:gd name="connsiteY1914" fmla="*/ 1205772 h 2340761"/>
                <a:gd name="connsiteX1915" fmla="*/ 962382 w 2967861"/>
                <a:gd name="connsiteY1915" fmla="*/ 1188697 h 2340761"/>
                <a:gd name="connsiteX1916" fmla="*/ 962382 w 2967861"/>
                <a:gd name="connsiteY1916" fmla="*/ 1165414 h 2340761"/>
                <a:gd name="connsiteX1917" fmla="*/ 974800 w 2967861"/>
                <a:gd name="connsiteY1917" fmla="*/ 1165414 h 2340761"/>
                <a:gd name="connsiteX1918" fmla="*/ 967660 w 2967861"/>
                <a:gd name="connsiteY1918" fmla="*/ 1151754 h 2340761"/>
                <a:gd name="connsiteX1919" fmla="*/ 955242 w 2967861"/>
                <a:gd name="connsiteY1919" fmla="*/ 1138094 h 2340761"/>
                <a:gd name="connsiteX1920" fmla="*/ 944686 w 2967861"/>
                <a:gd name="connsiteY1920" fmla="*/ 1121020 h 2340761"/>
                <a:gd name="connsiteX1921" fmla="*/ 933200 w 2967861"/>
                <a:gd name="connsiteY1921" fmla="*/ 1103945 h 2340761"/>
                <a:gd name="connsiteX1922" fmla="*/ 927922 w 2967861"/>
                <a:gd name="connsiteY1922" fmla="*/ 1086871 h 2340761"/>
                <a:gd name="connsiteX1923" fmla="*/ 931027 w 2967861"/>
                <a:gd name="connsiteY1923" fmla="*/ 1071038 h 2340761"/>
                <a:gd name="connsiteX1924" fmla="*/ 938167 w 2967861"/>
                <a:gd name="connsiteY1924" fmla="*/ 1059552 h 2340761"/>
                <a:gd name="connsiteX1925" fmla="*/ 949653 w 2967861"/>
                <a:gd name="connsiteY1925" fmla="*/ 1049928 h 2340761"/>
                <a:gd name="connsiteX1926" fmla="*/ 962071 w 2967861"/>
                <a:gd name="connsiteY1926" fmla="*/ 1044650 h 2340761"/>
                <a:gd name="connsiteX1927" fmla="*/ 974489 w 2967861"/>
                <a:gd name="connsiteY1927" fmla="*/ 1039373 h 2340761"/>
                <a:gd name="connsiteX1928" fmla="*/ 985976 w 2967861"/>
                <a:gd name="connsiteY1928" fmla="*/ 1029749 h 2340761"/>
                <a:gd name="connsiteX1929" fmla="*/ 995289 w 2967861"/>
                <a:gd name="connsiteY1929" fmla="*/ 1029749 h 2340761"/>
                <a:gd name="connsiteX1930" fmla="*/ 1000567 w 2967861"/>
                <a:gd name="connsiteY1930" fmla="*/ 1031922 h 2340761"/>
                <a:gd name="connsiteX1931" fmla="*/ 1005844 w 2967861"/>
                <a:gd name="connsiteY1931" fmla="*/ 1031922 h 2340761"/>
                <a:gd name="connsiteX1932" fmla="*/ 1011122 w 2967861"/>
                <a:gd name="connsiteY1932" fmla="*/ 1034095 h 2340761"/>
                <a:gd name="connsiteX1933" fmla="*/ 1008017 w 2967861"/>
                <a:gd name="connsiteY1933" fmla="*/ 1049928 h 2340761"/>
                <a:gd name="connsiteX1934" fmla="*/ 1000877 w 2967861"/>
                <a:gd name="connsiteY1934" fmla="*/ 1063587 h 2340761"/>
                <a:gd name="connsiteX1935" fmla="*/ 986286 w 2967861"/>
                <a:gd name="connsiteY1935" fmla="*/ 1068865 h 2340761"/>
                <a:gd name="connsiteX1936" fmla="*/ 966418 w 2967861"/>
                <a:gd name="connsiteY1936" fmla="*/ 1071038 h 2340761"/>
                <a:gd name="connsiteX1937" fmla="*/ 973558 w 2967861"/>
                <a:gd name="connsiteY1937" fmla="*/ 1086871 h 2340761"/>
                <a:gd name="connsiteX1938" fmla="*/ 985976 w 2967861"/>
                <a:gd name="connsiteY1938" fmla="*/ 1101772 h 2340761"/>
                <a:gd name="connsiteX1939" fmla="*/ 1001498 w 2967861"/>
                <a:gd name="connsiteY1939" fmla="*/ 1111396 h 2340761"/>
                <a:gd name="connsiteX1940" fmla="*/ 1000567 w 2967861"/>
                <a:gd name="connsiteY1940" fmla="*/ 1115742 h 2340761"/>
                <a:gd name="connsiteX1941" fmla="*/ 998394 w 2967861"/>
                <a:gd name="connsiteY1941" fmla="*/ 1116674 h 2340761"/>
                <a:gd name="connsiteX1942" fmla="*/ 996220 w 2967861"/>
                <a:gd name="connsiteY1942" fmla="*/ 1116674 h 2340761"/>
                <a:gd name="connsiteX1943" fmla="*/ 995289 w 2967861"/>
                <a:gd name="connsiteY1943" fmla="*/ 1121020 h 2340761"/>
                <a:gd name="connsiteX1944" fmla="*/ 1000567 w 2967861"/>
                <a:gd name="connsiteY1944" fmla="*/ 1130644 h 2340761"/>
                <a:gd name="connsiteX1945" fmla="*/ 1005844 w 2967861"/>
                <a:gd name="connsiteY1945" fmla="*/ 1139026 h 2340761"/>
                <a:gd name="connsiteX1946" fmla="*/ 1008017 w 2967861"/>
                <a:gd name="connsiteY1946" fmla="*/ 1143372 h 2340761"/>
                <a:gd name="connsiteX1947" fmla="*/ 1008949 w 2967861"/>
                <a:gd name="connsiteY1947" fmla="*/ 1144303 h 2340761"/>
                <a:gd name="connsiteX1948" fmla="*/ 1011122 w 2967861"/>
                <a:gd name="connsiteY1948" fmla="*/ 1143372 h 2340761"/>
                <a:gd name="connsiteX1949" fmla="*/ 1011122 w 2967861"/>
                <a:gd name="connsiteY1949" fmla="*/ 1141199 h 2340761"/>
                <a:gd name="connsiteX1950" fmla="*/ 1013295 w 2967861"/>
                <a:gd name="connsiteY1950" fmla="*/ 1138094 h 2340761"/>
                <a:gd name="connsiteX1951" fmla="*/ 1013295 w 2967861"/>
                <a:gd name="connsiteY1951" fmla="*/ 1133748 h 2340761"/>
                <a:gd name="connsiteX1952" fmla="*/ 1015468 w 2967861"/>
                <a:gd name="connsiteY1952" fmla="*/ 1131575 h 2340761"/>
                <a:gd name="connsiteX1953" fmla="*/ 1018573 w 2967861"/>
                <a:gd name="connsiteY1953" fmla="*/ 1133748 h 2340761"/>
                <a:gd name="connsiteX1954" fmla="*/ 1022608 w 2967861"/>
                <a:gd name="connsiteY1954" fmla="*/ 1138094 h 2340761"/>
                <a:gd name="connsiteX1955" fmla="*/ 1023540 w 2967861"/>
                <a:gd name="connsiteY1955" fmla="*/ 1139026 h 2340761"/>
                <a:gd name="connsiteX1956" fmla="*/ 1027575 w 2967861"/>
                <a:gd name="connsiteY1956" fmla="*/ 1141199 h 2340761"/>
                <a:gd name="connsiteX1957" fmla="*/ 1030680 w 2967861"/>
                <a:gd name="connsiteY1957" fmla="*/ 1144303 h 2340761"/>
                <a:gd name="connsiteX1958" fmla="*/ 1025402 w 2967861"/>
                <a:gd name="connsiteY1958" fmla="*/ 1146787 h 234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</a:cxnLst>
              <a:rect l="l" t="t" r="r" b="b"/>
              <a:pathLst>
                <a:path w="2967861" h="2340761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4" name="Freeform: Shape 333">
              <a:extLst>
                <a:ext uri="{FF2B5EF4-FFF2-40B4-BE49-F238E27FC236}">
                  <a16:creationId xmlns:a16="http://schemas.microsoft.com/office/drawing/2014/main" id="{6741FF44-46B8-471C-9D44-CC2C5466091F}"/>
                </a:ext>
              </a:extLst>
            </p:cNvPr>
            <p:cNvSpPr/>
            <p:nvPr/>
          </p:nvSpPr>
          <p:spPr>
            <a:xfrm>
              <a:off x="3690211" y="4196454"/>
              <a:ext cx="74507" cy="99343"/>
            </a:xfrm>
            <a:custGeom>
              <a:avLst/>
              <a:gdLst>
                <a:gd name="connsiteX0" fmla="*/ 60226 w 74506"/>
                <a:gd name="connsiteY0" fmla="*/ 0 h 99342"/>
                <a:gd name="connsiteX1" fmla="*/ 43462 w 74506"/>
                <a:gd name="connsiteY1" fmla="*/ 0 h 99342"/>
                <a:gd name="connsiteX2" fmla="*/ 23904 w 74506"/>
                <a:gd name="connsiteY2" fmla="*/ 2173 h 99342"/>
                <a:gd name="connsiteX3" fmla="*/ 4036 w 74506"/>
                <a:gd name="connsiteY3" fmla="*/ 4346 h 99342"/>
                <a:gd name="connsiteX4" fmla="*/ 4967 w 74506"/>
                <a:gd name="connsiteY4" fmla="*/ 11797 h 99342"/>
                <a:gd name="connsiteX5" fmla="*/ 7140 w 74506"/>
                <a:gd name="connsiteY5" fmla="*/ 14901 h 99342"/>
                <a:gd name="connsiteX6" fmla="*/ 11176 w 74506"/>
                <a:gd name="connsiteY6" fmla="*/ 19248 h 99342"/>
                <a:gd name="connsiteX7" fmla="*/ 14281 w 74506"/>
                <a:gd name="connsiteY7" fmla="*/ 20179 h 99342"/>
                <a:gd name="connsiteX8" fmla="*/ 18627 w 74506"/>
                <a:gd name="connsiteY8" fmla="*/ 22352 h 99342"/>
                <a:gd name="connsiteX9" fmla="*/ 23904 w 74506"/>
                <a:gd name="connsiteY9" fmla="*/ 24525 h 99342"/>
                <a:gd name="connsiteX10" fmla="*/ 18627 w 74506"/>
                <a:gd name="connsiteY10" fmla="*/ 31976 h 99342"/>
                <a:gd name="connsiteX11" fmla="*/ 11176 w 74506"/>
                <a:gd name="connsiteY11" fmla="*/ 37253 h 99342"/>
                <a:gd name="connsiteX12" fmla="*/ 4036 w 74506"/>
                <a:gd name="connsiteY12" fmla="*/ 40358 h 99342"/>
                <a:gd name="connsiteX13" fmla="*/ 0 w 74506"/>
                <a:gd name="connsiteY13" fmla="*/ 74197 h 99342"/>
                <a:gd name="connsiteX14" fmla="*/ 23904 w 74506"/>
                <a:gd name="connsiteY14" fmla="*/ 77301 h 99342"/>
                <a:gd name="connsiteX15" fmla="*/ 23904 w 74506"/>
                <a:gd name="connsiteY15" fmla="*/ 89098 h 99342"/>
                <a:gd name="connsiteX16" fmla="*/ 31045 w 74506"/>
                <a:gd name="connsiteY16" fmla="*/ 92202 h 99342"/>
                <a:gd name="connsiteX17" fmla="*/ 38495 w 74506"/>
                <a:gd name="connsiteY17" fmla="*/ 98411 h 99342"/>
                <a:gd name="connsiteX18" fmla="*/ 43462 w 74506"/>
                <a:gd name="connsiteY18" fmla="*/ 101826 h 99342"/>
                <a:gd name="connsiteX19" fmla="*/ 48740 w 74506"/>
                <a:gd name="connsiteY19" fmla="*/ 99653 h 99342"/>
                <a:gd name="connsiteX20" fmla="*/ 50913 w 74506"/>
                <a:gd name="connsiteY20" fmla="*/ 96549 h 99342"/>
                <a:gd name="connsiteX21" fmla="*/ 53086 w 74506"/>
                <a:gd name="connsiteY21" fmla="*/ 94376 h 99342"/>
                <a:gd name="connsiteX22" fmla="*/ 53086 w 74506"/>
                <a:gd name="connsiteY22" fmla="*/ 92202 h 99342"/>
                <a:gd name="connsiteX23" fmla="*/ 53086 w 74506"/>
                <a:gd name="connsiteY23" fmla="*/ 89098 h 99342"/>
                <a:gd name="connsiteX24" fmla="*/ 53086 w 74506"/>
                <a:gd name="connsiteY24" fmla="*/ 84752 h 99342"/>
                <a:gd name="connsiteX25" fmla="*/ 56191 w 74506"/>
                <a:gd name="connsiteY25" fmla="*/ 81647 h 99342"/>
                <a:gd name="connsiteX26" fmla="*/ 67677 w 74506"/>
                <a:gd name="connsiteY26" fmla="*/ 84752 h 99342"/>
                <a:gd name="connsiteX27" fmla="*/ 72644 w 74506"/>
                <a:gd name="connsiteY27" fmla="*/ 77301 h 99342"/>
                <a:gd name="connsiteX28" fmla="*/ 76991 w 74506"/>
                <a:gd name="connsiteY28" fmla="*/ 77301 h 99342"/>
                <a:gd name="connsiteX29" fmla="*/ 69540 w 74506"/>
                <a:gd name="connsiteY29" fmla="*/ 37253 h 9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4506" h="99342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5" name="Freeform: Shape 334">
              <a:extLst>
                <a:ext uri="{FF2B5EF4-FFF2-40B4-BE49-F238E27FC236}">
                  <a16:creationId xmlns:a16="http://schemas.microsoft.com/office/drawing/2014/main" id="{7F939E16-5B34-4902-88EE-44DBC2A5FB1F}"/>
                </a:ext>
              </a:extLst>
            </p:cNvPr>
            <p:cNvSpPr/>
            <p:nvPr/>
          </p:nvSpPr>
          <p:spPr>
            <a:xfrm>
              <a:off x="3753542" y="4135296"/>
              <a:ext cx="40358" cy="34149"/>
            </a:xfrm>
            <a:custGeom>
              <a:avLst/>
              <a:gdLst>
                <a:gd name="connsiteX0" fmla="*/ 22042 w 40357"/>
                <a:gd name="connsiteY0" fmla="*/ 36012 h 34149"/>
                <a:gd name="connsiteX1" fmla="*/ 27009 w 40357"/>
                <a:gd name="connsiteY1" fmla="*/ 31665 h 34149"/>
                <a:gd name="connsiteX2" fmla="*/ 31355 w 40357"/>
                <a:gd name="connsiteY2" fmla="*/ 29492 h 34149"/>
                <a:gd name="connsiteX3" fmla="*/ 34460 w 40357"/>
                <a:gd name="connsiteY3" fmla="*/ 28561 h 34149"/>
                <a:gd name="connsiteX4" fmla="*/ 40668 w 40357"/>
                <a:gd name="connsiteY4" fmla="*/ 24215 h 34149"/>
                <a:gd name="connsiteX5" fmla="*/ 36633 w 40357"/>
                <a:gd name="connsiteY5" fmla="*/ 0 h 34149"/>
                <a:gd name="connsiteX6" fmla="*/ 23904 w 40357"/>
                <a:gd name="connsiteY6" fmla="*/ 2173 h 34149"/>
                <a:gd name="connsiteX7" fmla="*/ 16764 w 40357"/>
                <a:gd name="connsiteY7" fmla="*/ 6209 h 34149"/>
                <a:gd name="connsiteX8" fmla="*/ 9313 w 40357"/>
                <a:gd name="connsiteY8" fmla="*/ 11486 h 34149"/>
                <a:gd name="connsiteX9" fmla="*/ 0 w 40357"/>
                <a:gd name="connsiteY9" fmla="*/ 16764 h 34149"/>
                <a:gd name="connsiteX10" fmla="*/ 0 w 40357"/>
                <a:gd name="connsiteY10" fmla="*/ 24215 h 34149"/>
                <a:gd name="connsiteX11" fmla="*/ 2173 w 40357"/>
                <a:gd name="connsiteY11" fmla="*/ 26388 h 34149"/>
                <a:gd name="connsiteX12" fmla="*/ 2173 w 40357"/>
                <a:gd name="connsiteY12" fmla="*/ 28561 h 34149"/>
                <a:gd name="connsiteX13" fmla="*/ 4346 w 40357"/>
                <a:gd name="connsiteY13" fmla="*/ 28561 h 34149"/>
                <a:gd name="connsiteX14" fmla="*/ 4346 w 40357"/>
                <a:gd name="connsiteY14" fmla="*/ 29492 h 34149"/>
                <a:gd name="connsiteX15" fmla="*/ 4346 w 40357"/>
                <a:gd name="connsiteY15" fmla="*/ 33839 h 34149"/>
                <a:gd name="connsiteX16" fmla="*/ 9313 w 40357"/>
                <a:gd name="connsiteY16" fmla="*/ 33839 h 34149"/>
                <a:gd name="connsiteX17" fmla="*/ 11487 w 40357"/>
                <a:gd name="connsiteY17" fmla="*/ 33839 h 34149"/>
                <a:gd name="connsiteX18" fmla="*/ 13660 w 40357"/>
                <a:gd name="connsiteY18" fmla="*/ 36012 h 34149"/>
                <a:gd name="connsiteX19" fmla="*/ 14591 w 40357"/>
                <a:gd name="connsiteY19" fmla="*/ 36012 h 34149"/>
                <a:gd name="connsiteX20" fmla="*/ 16764 w 40357"/>
                <a:gd name="connsiteY20" fmla="*/ 36943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357" h="34149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id="{57B90B55-ABB4-4304-9E68-B820397E8543}"/>
                </a:ext>
              </a:extLst>
            </p:cNvPr>
            <p:cNvSpPr/>
            <p:nvPr/>
          </p:nvSpPr>
          <p:spPr>
            <a:xfrm>
              <a:off x="3770306" y="4179690"/>
              <a:ext cx="55880" cy="96238"/>
            </a:xfrm>
            <a:custGeom>
              <a:avLst/>
              <a:gdLst>
                <a:gd name="connsiteX0" fmla="*/ 54018 w 55880"/>
                <a:gd name="connsiteY0" fmla="*/ 13660 h 96238"/>
                <a:gd name="connsiteX1" fmla="*/ 53086 w 55880"/>
                <a:gd name="connsiteY1" fmla="*/ 9624 h 96238"/>
                <a:gd name="connsiteX2" fmla="*/ 43773 w 55880"/>
                <a:gd name="connsiteY2" fmla="*/ 6209 h 96238"/>
                <a:gd name="connsiteX3" fmla="*/ 31045 w 55880"/>
                <a:gd name="connsiteY3" fmla="*/ 4346 h 96238"/>
                <a:gd name="connsiteX4" fmla="*/ 16454 w 55880"/>
                <a:gd name="connsiteY4" fmla="*/ 2173 h 96238"/>
                <a:gd name="connsiteX5" fmla="*/ 3104 w 55880"/>
                <a:gd name="connsiteY5" fmla="*/ 0 h 96238"/>
                <a:gd name="connsiteX6" fmla="*/ 0 w 55880"/>
                <a:gd name="connsiteY6" fmla="*/ 16764 h 96238"/>
                <a:gd name="connsiteX7" fmla="*/ 2173 w 55880"/>
                <a:gd name="connsiteY7" fmla="*/ 31665 h 96238"/>
                <a:gd name="connsiteX8" fmla="*/ 3104 w 55880"/>
                <a:gd name="connsiteY8" fmla="*/ 48740 h 96238"/>
                <a:gd name="connsiteX9" fmla="*/ 7140 w 55880"/>
                <a:gd name="connsiteY9" fmla="*/ 63331 h 96238"/>
                <a:gd name="connsiteX10" fmla="*/ 7140 w 55880"/>
                <a:gd name="connsiteY10" fmla="*/ 76059 h 96238"/>
                <a:gd name="connsiteX11" fmla="*/ 3104 w 55880"/>
                <a:gd name="connsiteY11" fmla="*/ 86614 h 96238"/>
                <a:gd name="connsiteX12" fmla="*/ 7140 w 55880"/>
                <a:gd name="connsiteY12" fmla="*/ 98411 h 96238"/>
                <a:gd name="connsiteX13" fmla="*/ 14591 w 55880"/>
                <a:gd name="connsiteY13" fmla="*/ 98411 h 96238"/>
                <a:gd name="connsiteX14" fmla="*/ 19869 w 55880"/>
                <a:gd name="connsiteY14" fmla="*/ 98411 h 96238"/>
                <a:gd name="connsiteX15" fmla="*/ 23904 w 55880"/>
                <a:gd name="connsiteY15" fmla="*/ 96238 h 96238"/>
                <a:gd name="connsiteX16" fmla="*/ 27009 w 55880"/>
                <a:gd name="connsiteY16" fmla="*/ 94065 h 96238"/>
                <a:gd name="connsiteX17" fmla="*/ 31045 w 55880"/>
                <a:gd name="connsiteY17" fmla="*/ 88788 h 96238"/>
                <a:gd name="connsiteX18" fmla="*/ 32286 w 55880"/>
                <a:gd name="connsiteY18" fmla="*/ 81337 h 96238"/>
                <a:gd name="connsiteX19" fmla="*/ 34460 w 55880"/>
                <a:gd name="connsiteY19" fmla="*/ 70782 h 96238"/>
                <a:gd name="connsiteX20" fmla="*/ 32286 w 55880"/>
                <a:gd name="connsiteY20" fmla="*/ 61468 h 96238"/>
                <a:gd name="connsiteX21" fmla="*/ 34460 w 55880"/>
                <a:gd name="connsiteY21" fmla="*/ 57122 h 96238"/>
                <a:gd name="connsiteX22" fmla="*/ 38495 w 55880"/>
                <a:gd name="connsiteY22" fmla="*/ 56191 h 96238"/>
                <a:gd name="connsiteX23" fmla="*/ 39427 w 55880"/>
                <a:gd name="connsiteY23" fmla="*/ 54018 h 96238"/>
                <a:gd name="connsiteX24" fmla="*/ 43773 w 55880"/>
                <a:gd name="connsiteY24" fmla="*/ 51844 h 96238"/>
                <a:gd name="connsiteX25" fmla="*/ 46877 w 55880"/>
                <a:gd name="connsiteY25" fmla="*/ 49671 h 96238"/>
                <a:gd name="connsiteX26" fmla="*/ 50913 w 55880"/>
                <a:gd name="connsiteY26" fmla="*/ 46567 h 96238"/>
                <a:gd name="connsiteX27" fmla="*/ 53086 w 55880"/>
                <a:gd name="connsiteY27" fmla="*/ 41289 h 96238"/>
                <a:gd name="connsiteX28" fmla="*/ 54018 w 55880"/>
                <a:gd name="connsiteY28" fmla="*/ 36943 h 96238"/>
                <a:gd name="connsiteX29" fmla="*/ 56191 w 55880"/>
                <a:gd name="connsiteY29" fmla="*/ 33839 h 96238"/>
                <a:gd name="connsiteX30" fmla="*/ 56191 w 55880"/>
                <a:gd name="connsiteY30" fmla="*/ 26388 h 96238"/>
                <a:gd name="connsiteX31" fmla="*/ 54018 w 55880"/>
                <a:gd name="connsiteY31" fmla="*/ 18937 h 9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5880" h="96238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id="{85F67FCE-6CA0-4C0E-A341-EBF71FE2C347}"/>
                </a:ext>
              </a:extLst>
            </p:cNvPr>
            <p:cNvSpPr/>
            <p:nvPr/>
          </p:nvSpPr>
          <p:spPr>
            <a:xfrm>
              <a:off x="3630606" y="4070724"/>
              <a:ext cx="21731" cy="27940"/>
            </a:xfrm>
            <a:custGeom>
              <a:avLst/>
              <a:gdLst>
                <a:gd name="connsiteX0" fmla="*/ 22973 w 21731"/>
                <a:gd name="connsiteY0" fmla="*/ 28561 h 27940"/>
                <a:gd name="connsiteX1" fmla="*/ 22042 w 21731"/>
                <a:gd name="connsiteY1" fmla="*/ 21110 h 27940"/>
                <a:gd name="connsiteX2" fmla="*/ 17695 w 21731"/>
                <a:gd name="connsiteY2" fmla="*/ 13660 h 27940"/>
                <a:gd name="connsiteX3" fmla="*/ 14591 w 21731"/>
                <a:gd name="connsiteY3" fmla="*/ 7451 h 27940"/>
                <a:gd name="connsiteX4" fmla="*/ 7451 w 21731"/>
                <a:gd name="connsiteY4" fmla="*/ 4346 h 27940"/>
                <a:gd name="connsiteX5" fmla="*/ 0 w 21731"/>
                <a:gd name="connsiteY5" fmla="*/ 0 h 27940"/>
                <a:gd name="connsiteX6" fmla="*/ 1242 w 21731"/>
                <a:gd name="connsiteY6" fmla="*/ 7451 h 27940"/>
                <a:gd name="connsiteX7" fmla="*/ 3104 w 21731"/>
                <a:gd name="connsiteY7" fmla="*/ 13660 h 27940"/>
                <a:gd name="connsiteX8" fmla="*/ 5278 w 21731"/>
                <a:gd name="connsiteY8" fmla="*/ 16764 h 27940"/>
                <a:gd name="connsiteX9" fmla="*/ 7451 w 21731"/>
                <a:gd name="connsiteY9" fmla="*/ 21110 h 27940"/>
                <a:gd name="connsiteX10" fmla="*/ 12728 w 21731"/>
                <a:gd name="connsiteY10" fmla="*/ 24215 h 27940"/>
                <a:gd name="connsiteX11" fmla="*/ 12728 w 21731"/>
                <a:gd name="connsiteY11" fmla="*/ 28561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31" h="2794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id="{116EE505-DEFE-4DD7-B172-B19C653B4EFD}"/>
                </a:ext>
              </a:extLst>
            </p:cNvPr>
            <p:cNvSpPr/>
            <p:nvPr/>
          </p:nvSpPr>
          <p:spPr>
            <a:xfrm>
              <a:off x="3646438" y="4107667"/>
              <a:ext cx="86925" cy="68298"/>
            </a:xfrm>
            <a:custGeom>
              <a:avLst/>
              <a:gdLst>
                <a:gd name="connsiteX0" fmla="*/ 50913 w 86924"/>
                <a:gd name="connsiteY0" fmla="*/ 44394 h 68298"/>
                <a:gd name="connsiteX1" fmla="*/ 54949 w 86924"/>
                <a:gd name="connsiteY1" fmla="*/ 48740 h 68298"/>
                <a:gd name="connsiteX2" fmla="*/ 54949 w 86924"/>
                <a:gd name="connsiteY2" fmla="*/ 51844 h 68298"/>
                <a:gd name="connsiteX3" fmla="*/ 54949 w 86924"/>
                <a:gd name="connsiteY3" fmla="*/ 57122 h 68298"/>
                <a:gd name="connsiteX4" fmla="*/ 56191 w 86924"/>
                <a:gd name="connsiteY4" fmla="*/ 61468 h 68298"/>
                <a:gd name="connsiteX5" fmla="*/ 60226 w 86924"/>
                <a:gd name="connsiteY5" fmla="*/ 64573 h 68298"/>
                <a:gd name="connsiteX6" fmla="*/ 62400 w 86924"/>
                <a:gd name="connsiteY6" fmla="*/ 66746 h 68298"/>
                <a:gd name="connsiteX7" fmla="*/ 63331 w 86924"/>
                <a:gd name="connsiteY7" fmla="*/ 66746 h 68298"/>
                <a:gd name="connsiteX8" fmla="*/ 63331 w 86924"/>
                <a:gd name="connsiteY8" fmla="*/ 68919 h 68298"/>
                <a:gd name="connsiteX9" fmla="*/ 67677 w 86924"/>
                <a:gd name="connsiteY9" fmla="*/ 68919 h 68298"/>
                <a:gd name="connsiteX10" fmla="*/ 70782 w 86924"/>
                <a:gd name="connsiteY10" fmla="*/ 64573 h 68298"/>
                <a:gd name="connsiteX11" fmla="*/ 74817 w 86924"/>
                <a:gd name="connsiteY11" fmla="*/ 63641 h 68298"/>
                <a:gd name="connsiteX12" fmla="*/ 80095 w 86924"/>
                <a:gd name="connsiteY12" fmla="*/ 61468 h 68298"/>
                <a:gd name="connsiteX13" fmla="*/ 82268 w 86924"/>
                <a:gd name="connsiteY13" fmla="*/ 48740 h 68298"/>
                <a:gd name="connsiteX14" fmla="*/ 84131 w 86924"/>
                <a:gd name="connsiteY14" fmla="*/ 31665 h 68298"/>
                <a:gd name="connsiteX15" fmla="*/ 87235 w 86924"/>
                <a:gd name="connsiteY15" fmla="*/ 20179 h 68298"/>
                <a:gd name="connsiteX16" fmla="*/ 87235 w 86924"/>
                <a:gd name="connsiteY16" fmla="*/ 14901 h 68298"/>
                <a:gd name="connsiteX17" fmla="*/ 87235 w 86924"/>
                <a:gd name="connsiteY17" fmla="*/ 9624 h 68298"/>
                <a:gd name="connsiteX18" fmla="*/ 85373 w 86924"/>
                <a:gd name="connsiteY18" fmla="*/ 7451 h 68298"/>
                <a:gd name="connsiteX19" fmla="*/ 84131 w 86924"/>
                <a:gd name="connsiteY19" fmla="*/ 4346 h 68298"/>
                <a:gd name="connsiteX20" fmla="*/ 82268 w 86924"/>
                <a:gd name="connsiteY20" fmla="*/ 2173 h 68298"/>
                <a:gd name="connsiteX21" fmla="*/ 80095 w 86924"/>
                <a:gd name="connsiteY21" fmla="*/ 2173 h 68298"/>
                <a:gd name="connsiteX22" fmla="*/ 77922 w 86924"/>
                <a:gd name="connsiteY22" fmla="*/ 0 h 68298"/>
                <a:gd name="connsiteX23" fmla="*/ 76991 w 86924"/>
                <a:gd name="connsiteY23" fmla="*/ 0 h 68298"/>
                <a:gd name="connsiteX24" fmla="*/ 70782 w 86924"/>
                <a:gd name="connsiteY24" fmla="*/ 0 h 68298"/>
                <a:gd name="connsiteX25" fmla="*/ 70782 w 86924"/>
                <a:gd name="connsiteY25" fmla="*/ 11797 h 68298"/>
                <a:gd name="connsiteX26" fmla="*/ 58053 w 86924"/>
                <a:gd name="connsiteY26" fmla="*/ 11797 h 68298"/>
                <a:gd name="connsiteX27" fmla="*/ 43773 w 86924"/>
                <a:gd name="connsiteY27" fmla="*/ 13970 h 68298"/>
                <a:gd name="connsiteX28" fmla="*/ 31045 w 86924"/>
                <a:gd name="connsiteY28" fmla="*/ 14901 h 68298"/>
                <a:gd name="connsiteX29" fmla="*/ 20800 w 86924"/>
                <a:gd name="connsiteY29" fmla="*/ 11797 h 68298"/>
                <a:gd name="connsiteX30" fmla="*/ 14591 w 86924"/>
                <a:gd name="connsiteY30" fmla="*/ 13970 h 68298"/>
                <a:gd name="connsiteX31" fmla="*/ 11487 w 86924"/>
                <a:gd name="connsiteY31" fmla="*/ 13970 h 68298"/>
                <a:gd name="connsiteX32" fmla="*/ 9313 w 86924"/>
                <a:gd name="connsiteY32" fmla="*/ 13970 h 68298"/>
                <a:gd name="connsiteX33" fmla="*/ 7140 w 86924"/>
                <a:gd name="connsiteY33" fmla="*/ 13970 h 68298"/>
                <a:gd name="connsiteX34" fmla="*/ 7140 w 86924"/>
                <a:gd name="connsiteY34" fmla="*/ 14901 h 68298"/>
                <a:gd name="connsiteX35" fmla="*/ 6209 w 86924"/>
                <a:gd name="connsiteY35" fmla="*/ 17075 h 68298"/>
                <a:gd name="connsiteX36" fmla="*/ 4036 w 86924"/>
                <a:gd name="connsiteY36" fmla="*/ 20179 h 68298"/>
                <a:gd name="connsiteX37" fmla="*/ 0 w 86924"/>
                <a:gd name="connsiteY37" fmla="*/ 20179 h 68298"/>
                <a:gd name="connsiteX38" fmla="*/ 7140 w 86924"/>
                <a:gd name="connsiteY38" fmla="*/ 31665 h 68298"/>
                <a:gd name="connsiteX39" fmla="*/ 16454 w 86924"/>
                <a:gd name="connsiteY39" fmla="*/ 36943 h 68298"/>
                <a:gd name="connsiteX40" fmla="*/ 26077 w 86924"/>
                <a:gd name="connsiteY40" fmla="*/ 39116 h 68298"/>
                <a:gd name="connsiteX41" fmla="*/ 34149 w 86924"/>
                <a:gd name="connsiteY41" fmla="*/ 36943 h 68298"/>
                <a:gd name="connsiteX42" fmla="*/ 43773 w 86924"/>
                <a:gd name="connsiteY42" fmla="*/ 39116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6924" h="68298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DCEC950A-407C-40E3-BAF2-178AF042A49F}"/>
                </a:ext>
              </a:extLst>
            </p:cNvPr>
            <p:cNvSpPr/>
            <p:nvPr/>
          </p:nvSpPr>
          <p:spPr>
            <a:xfrm>
              <a:off x="3750438" y="4075070"/>
              <a:ext cx="235939" cy="102447"/>
            </a:xfrm>
            <a:custGeom>
              <a:avLst/>
              <a:gdLst>
                <a:gd name="connsiteX0" fmla="*/ 97790 w 235938"/>
                <a:gd name="connsiteY0" fmla="*/ 86614 h 102447"/>
                <a:gd name="connsiteX1" fmla="*/ 97790 w 235938"/>
                <a:gd name="connsiteY1" fmla="*/ 88787 h 102447"/>
                <a:gd name="connsiteX2" fmla="*/ 97790 w 235938"/>
                <a:gd name="connsiteY2" fmla="*/ 89719 h 102447"/>
                <a:gd name="connsiteX3" fmla="*/ 99964 w 235938"/>
                <a:gd name="connsiteY3" fmla="*/ 91892 h 102447"/>
                <a:gd name="connsiteX4" fmla="*/ 103068 w 235938"/>
                <a:gd name="connsiteY4" fmla="*/ 94065 h 102447"/>
                <a:gd name="connsiteX5" fmla="*/ 107414 w 235938"/>
                <a:gd name="connsiteY5" fmla="*/ 96238 h 102447"/>
                <a:gd name="connsiteX6" fmla="*/ 110519 w 235938"/>
                <a:gd name="connsiteY6" fmla="*/ 96238 h 102447"/>
                <a:gd name="connsiteX7" fmla="*/ 112381 w 235938"/>
                <a:gd name="connsiteY7" fmla="*/ 94065 h 102447"/>
                <a:gd name="connsiteX8" fmla="*/ 114554 w 235938"/>
                <a:gd name="connsiteY8" fmla="*/ 89719 h 102447"/>
                <a:gd name="connsiteX9" fmla="*/ 116728 w 235938"/>
                <a:gd name="connsiteY9" fmla="*/ 84441 h 102447"/>
                <a:gd name="connsiteX10" fmla="*/ 119832 w 235938"/>
                <a:gd name="connsiteY10" fmla="*/ 91892 h 102447"/>
                <a:gd name="connsiteX11" fmla="*/ 122937 w 235938"/>
                <a:gd name="connsiteY11" fmla="*/ 99343 h 102447"/>
                <a:gd name="connsiteX12" fmla="*/ 126972 w 235938"/>
                <a:gd name="connsiteY12" fmla="*/ 104620 h 102447"/>
                <a:gd name="connsiteX13" fmla="*/ 136596 w 235938"/>
                <a:gd name="connsiteY13" fmla="*/ 104620 h 102447"/>
                <a:gd name="connsiteX14" fmla="*/ 137527 w 235938"/>
                <a:gd name="connsiteY14" fmla="*/ 101516 h 102447"/>
                <a:gd name="connsiteX15" fmla="*/ 139701 w 235938"/>
                <a:gd name="connsiteY15" fmla="*/ 97170 h 102447"/>
                <a:gd name="connsiteX16" fmla="*/ 143736 w 235938"/>
                <a:gd name="connsiteY16" fmla="*/ 94065 h 102447"/>
                <a:gd name="connsiteX17" fmla="*/ 143736 w 235938"/>
                <a:gd name="connsiteY17" fmla="*/ 89719 h 102447"/>
                <a:gd name="connsiteX18" fmla="*/ 146841 w 235938"/>
                <a:gd name="connsiteY18" fmla="*/ 94065 h 102447"/>
                <a:gd name="connsiteX19" fmla="*/ 149014 w 235938"/>
                <a:gd name="connsiteY19" fmla="*/ 99343 h 102447"/>
                <a:gd name="connsiteX20" fmla="*/ 152118 w 235938"/>
                <a:gd name="connsiteY20" fmla="*/ 104620 h 102447"/>
                <a:gd name="connsiteX21" fmla="*/ 158327 w 235938"/>
                <a:gd name="connsiteY21" fmla="*/ 104620 h 102447"/>
                <a:gd name="connsiteX22" fmla="*/ 163605 w 235938"/>
                <a:gd name="connsiteY22" fmla="*/ 104620 h 102447"/>
                <a:gd name="connsiteX23" fmla="*/ 166709 w 235938"/>
                <a:gd name="connsiteY23" fmla="*/ 103689 h 102447"/>
                <a:gd name="connsiteX24" fmla="*/ 172918 w 235938"/>
                <a:gd name="connsiteY24" fmla="*/ 101516 h 102447"/>
                <a:gd name="connsiteX25" fmla="*/ 178196 w 235938"/>
                <a:gd name="connsiteY25" fmla="*/ 101516 h 102447"/>
                <a:gd name="connsiteX26" fmla="*/ 183163 w 235938"/>
                <a:gd name="connsiteY26" fmla="*/ 99343 h 102447"/>
                <a:gd name="connsiteX27" fmla="*/ 185336 w 235938"/>
                <a:gd name="connsiteY27" fmla="*/ 97170 h 102447"/>
                <a:gd name="connsiteX28" fmla="*/ 188441 w 235938"/>
                <a:gd name="connsiteY28" fmla="*/ 97170 h 102447"/>
                <a:gd name="connsiteX29" fmla="*/ 190614 w 235938"/>
                <a:gd name="connsiteY29" fmla="*/ 96238 h 102447"/>
                <a:gd name="connsiteX30" fmla="*/ 192787 w 235938"/>
                <a:gd name="connsiteY30" fmla="*/ 91892 h 102447"/>
                <a:gd name="connsiteX31" fmla="*/ 195891 w 235938"/>
                <a:gd name="connsiteY31" fmla="*/ 89719 h 102447"/>
                <a:gd name="connsiteX32" fmla="*/ 199927 w 235938"/>
                <a:gd name="connsiteY32" fmla="*/ 89719 h 102447"/>
                <a:gd name="connsiteX33" fmla="*/ 209240 w 235938"/>
                <a:gd name="connsiteY33" fmla="*/ 91892 h 102447"/>
                <a:gd name="connsiteX34" fmla="*/ 221969 w 235938"/>
                <a:gd name="connsiteY34" fmla="*/ 94065 h 102447"/>
                <a:gd name="connsiteX35" fmla="*/ 232213 w 235938"/>
                <a:gd name="connsiteY35" fmla="*/ 94065 h 102447"/>
                <a:gd name="connsiteX36" fmla="*/ 236560 w 235938"/>
                <a:gd name="connsiteY36" fmla="*/ 81337 h 102447"/>
                <a:gd name="connsiteX37" fmla="*/ 236560 w 235938"/>
                <a:gd name="connsiteY37" fmla="*/ 76991 h 102447"/>
                <a:gd name="connsiteX38" fmla="*/ 236560 w 235938"/>
                <a:gd name="connsiteY38" fmla="*/ 73886 h 102447"/>
                <a:gd name="connsiteX39" fmla="*/ 236560 w 235938"/>
                <a:gd name="connsiteY39" fmla="*/ 71713 h 102447"/>
                <a:gd name="connsiteX40" fmla="*/ 234387 w 235938"/>
                <a:gd name="connsiteY40" fmla="*/ 67677 h 102447"/>
                <a:gd name="connsiteX41" fmla="*/ 232213 w 235938"/>
                <a:gd name="connsiteY41" fmla="*/ 62400 h 102447"/>
                <a:gd name="connsiteX42" fmla="*/ 232213 w 235938"/>
                <a:gd name="connsiteY42" fmla="*/ 57122 h 102447"/>
                <a:gd name="connsiteX43" fmla="*/ 209240 w 235938"/>
                <a:gd name="connsiteY43" fmla="*/ 54949 h 102447"/>
                <a:gd name="connsiteX44" fmla="*/ 181300 w 235938"/>
                <a:gd name="connsiteY44" fmla="*/ 57122 h 102447"/>
                <a:gd name="connsiteX45" fmla="*/ 156154 w 235938"/>
                <a:gd name="connsiteY45" fmla="*/ 57122 h 102447"/>
                <a:gd name="connsiteX46" fmla="*/ 130077 w 235938"/>
                <a:gd name="connsiteY46" fmla="*/ 57122 h 102447"/>
                <a:gd name="connsiteX47" fmla="*/ 107414 w 235938"/>
                <a:gd name="connsiteY47" fmla="*/ 51844 h 102447"/>
                <a:gd name="connsiteX48" fmla="*/ 87546 w 235938"/>
                <a:gd name="connsiteY48" fmla="*/ 40047 h 102447"/>
                <a:gd name="connsiteX49" fmla="*/ 87546 w 235938"/>
                <a:gd name="connsiteY49" fmla="*/ 36943 h 102447"/>
                <a:gd name="connsiteX50" fmla="*/ 87546 w 235938"/>
                <a:gd name="connsiteY50" fmla="*/ 31665 h 102447"/>
                <a:gd name="connsiteX51" fmla="*/ 87546 w 235938"/>
                <a:gd name="connsiteY51" fmla="*/ 27319 h 102447"/>
                <a:gd name="connsiteX52" fmla="*/ 85373 w 235938"/>
                <a:gd name="connsiteY52" fmla="*/ 22042 h 102447"/>
                <a:gd name="connsiteX53" fmla="*/ 83199 w 235938"/>
                <a:gd name="connsiteY53" fmla="*/ 16764 h 102447"/>
                <a:gd name="connsiteX54" fmla="*/ 83199 w 235938"/>
                <a:gd name="connsiteY54" fmla="*/ 12418 h 102447"/>
                <a:gd name="connsiteX55" fmla="*/ 65504 w 235938"/>
                <a:gd name="connsiteY55" fmla="*/ 14591 h 102447"/>
                <a:gd name="connsiteX56" fmla="*/ 54328 w 235938"/>
                <a:gd name="connsiteY56" fmla="*/ 14591 h 102447"/>
                <a:gd name="connsiteX57" fmla="*/ 46877 w 235938"/>
                <a:gd name="connsiteY57" fmla="*/ 10555 h 102447"/>
                <a:gd name="connsiteX58" fmla="*/ 43773 w 235938"/>
                <a:gd name="connsiteY58" fmla="*/ 0 h 102447"/>
                <a:gd name="connsiteX59" fmla="*/ 37564 w 235938"/>
                <a:gd name="connsiteY59" fmla="*/ 0 h 102447"/>
                <a:gd name="connsiteX60" fmla="*/ 34460 w 235938"/>
                <a:gd name="connsiteY60" fmla="*/ 1863 h 102447"/>
                <a:gd name="connsiteX61" fmla="*/ 30113 w 235938"/>
                <a:gd name="connsiteY61" fmla="*/ 1863 h 102447"/>
                <a:gd name="connsiteX62" fmla="*/ 27009 w 235938"/>
                <a:gd name="connsiteY62" fmla="*/ 3104 h 102447"/>
                <a:gd name="connsiteX63" fmla="*/ 16764 w 235938"/>
                <a:gd name="connsiteY63" fmla="*/ 5278 h 102447"/>
                <a:gd name="connsiteX64" fmla="*/ 7451 w 235938"/>
                <a:gd name="connsiteY64" fmla="*/ 5278 h 102447"/>
                <a:gd name="connsiteX65" fmla="*/ 0 w 235938"/>
                <a:gd name="connsiteY65" fmla="*/ 7140 h 102447"/>
                <a:gd name="connsiteX66" fmla="*/ 0 w 235938"/>
                <a:gd name="connsiteY66" fmla="*/ 12418 h 102447"/>
                <a:gd name="connsiteX67" fmla="*/ 2173 w 235938"/>
                <a:gd name="connsiteY67" fmla="*/ 14591 h 102447"/>
                <a:gd name="connsiteX68" fmla="*/ 2173 w 235938"/>
                <a:gd name="connsiteY68" fmla="*/ 16764 h 102447"/>
                <a:gd name="connsiteX69" fmla="*/ 2173 w 235938"/>
                <a:gd name="connsiteY69" fmla="*/ 18006 h 102447"/>
                <a:gd name="connsiteX70" fmla="*/ 3104 w 235938"/>
                <a:gd name="connsiteY70" fmla="*/ 19869 h 102447"/>
                <a:gd name="connsiteX71" fmla="*/ 17695 w 235938"/>
                <a:gd name="connsiteY71" fmla="*/ 25146 h 102447"/>
                <a:gd name="connsiteX72" fmla="*/ 34460 w 235938"/>
                <a:gd name="connsiteY72" fmla="*/ 31665 h 102447"/>
                <a:gd name="connsiteX73" fmla="*/ 52155 w 235938"/>
                <a:gd name="connsiteY73" fmla="*/ 32597 h 102447"/>
                <a:gd name="connsiteX74" fmla="*/ 52155 w 235938"/>
                <a:gd name="connsiteY74" fmla="*/ 44394 h 102447"/>
                <a:gd name="connsiteX75" fmla="*/ 56191 w 235938"/>
                <a:gd name="connsiteY75" fmla="*/ 52776 h 102447"/>
                <a:gd name="connsiteX76" fmla="*/ 59295 w 235938"/>
                <a:gd name="connsiteY76" fmla="*/ 58985 h 102447"/>
                <a:gd name="connsiteX77" fmla="*/ 61468 w 235938"/>
                <a:gd name="connsiteY77" fmla="*/ 66435 h 102447"/>
                <a:gd name="connsiteX78" fmla="*/ 59295 w 235938"/>
                <a:gd name="connsiteY78" fmla="*/ 76991 h 102447"/>
                <a:gd name="connsiteX79" fmla="*/ 61468 w 235938"/>
                <a:gd name="connsiteY79" fmla="*/ 79164 h 102447"/>
                <a:gd name="connsiteX80" fmla="*/ 65504 w 235938"/>
                <a:gd name="connsiteY80" fmla="*/ 81337 h 102447"/>
                <a:gd name="connsiteX81" fmla="*/ 66746 w 235938"/>
                <a:gd name="connsiteY81" fmla="*/ 82268 h 102447"/>
                <a:gd name="connsiteX82" fmla="*/ 70782 w 235938"/>
                <a:gd name="connsiteY82" fmla="*/ 84441 h 102447"/>
                <a:gd name="connsiteX83" fmla="*/ 72955 w 235938"/>
                <a:gd name="connsiteY83" fmla="*/ 84441 h 102447"/>
                <a:gd name="connsiteX84" fmla="*/ 73886 w 235938"/>
                <a:gd name="connsiteY84" fmla="*/ 86614 h 102447"/>
                <a:gd name="connsiteX85" fmla="*/ 80095 w 235938"/>
                <a:gd name="connsiteY85" fmla="*/ 84441 h 102447"/>
                <a:gd name="connsiteX86" fmla="*/ 83199 w 235938"/>
                <a:gd name="connsiteY86" fmla="*/ 84441 h 102447"/>
                <a:gd name="connsiteX87" fmla="*/ 88477 w 235938"/>
                <a:gd name="connsiteY87" fmla="*/ 82268 h 102447"/>
                <a:gd name="connsiteX88" fmla="*/ 92823 w 235938"/>
                <a:gd name="connsiteY88" fmla="*/ 82268 h 102447"/>
                <a:gd name="connsiteX89" fmla="*/ 94686 w 235938"/>
                <a:gd name="connsiteY89" fmla="*/ 81337 h 102447"/>
                <a:gd name="connsiteX90" fmla="*/ 95928 w 235938"/>
                <a:gd name="connsiteY90" fmla="*/ 81337 h 102447"/>
                <a:gd name="connsiteX91" fmla="*/ 97790 w 235938"/>
                <a:gd name="connsiteY91" fmla="*/ 82268 h 102447"/>
                <a:gd name="connsiteX92" fmla="*/ 97790 w 235938"/>
                <a:gd name="connsiteY92" fmla="*/ 84441 h 10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35938" h="102447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CEAD7A3B-4EE9-4414-BF9A-2473A801D5BA}"/>
                </a:ext>
              </a:extLst>
            </p:cNvPr>
            <p:cNvSpPr/>
            <p:nvPr/>
          </p:nvSpPr>
          <p:spPr>
            <a:xfrm>
              <a:off x="6856448" y="5409987"/>
              <a:ext cx="24836" cy="58985"/>
            </a:xfrm>
            <a:custGeom>
              <a:avLst/>
              <a:gdLst>
                <a:gd name="connsiteX0" fmla="*/ 5277 w 24835"/>
                <a:gd name="connsiteY0" fmla="*/ 50913 h 58984"/>
                <a:gd name="connsiteX1" fmla="*/ 12418 w 24835"/>
                <a:gd name="connsiteY1" fmla="*/ 60227 h 58984"/>
                <a:gd name="connsiteX2" fmla="*/ 27009 w 24835"/>
                <a:gd name="connsiteY2" fmla="*/ 23283 h 58984"/>
                <a:gd name="connsiteX3" fmla="*/ 27009 w 24835"/>
                <a:gd name="connsiteY3" fmla="*/ 15833 h 58984"/>
                <a:gd name="connsiteX4" fmla="*/ 27009 w 24835"/>
                <a:gd name="connsiteY4" fmla="*/ 10555 h 58984"/>
                <a:gd name="connsiteX5" fmla="*/ 25146 w 24835"/>
                <a:gd name="connsiteY5" fmla="*/ 7451 h 58984"/>
                <a:gd name="connsiteX6" fmla="*/ 22973 w 24835"/>
                <a:gd name="connsiteY6" fmla="*/ 3104 h 58984"/>
                <a:gd name="connsiteX7" fmla="*/ 19869 w 24835"/>
                <a:gd name="connsiteY7" fmla="*/ 0 h 58984"/>
                <a:gd name="connsiteX8" fmla="*/ 0 w 24835"/>
                <a:gd name="connsiteY8" fmla="*/ 27630 h 58984"/>
                <a:gd name="connsiteX9" fmla="*/ 2173 w 24835"/>
                <a:gd name="connsiteY9" fmla="*/ 42531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58984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5EAA081B-596E-4673-87D9-EDD3080870E5}"/>
                </a:ext>
              </a:extLst>
            </p:cNvPr>
            <p:cNvSpPr/>
            <p:nvPr/>
          </p:nvSpPr>
          <p:spPr>
            <a:xfrm>
              <a:off x="6876316" y="5644063"/>
              <a:ext cx="68298" cy="65194"/>
            </a:xfrm>
            <a:custGeom>
              <a:avLst/>
              <a:gdLst>
                <a:gd name="connsiteX0" fmla="*/ 43773 w 68298"/>
                <a:gd name="connsiteY0" fmla="*/ 12418 h 65193"/>
                <a:gd name="connsiteX1" fmla="*/ 31355 w 68298"/>
                <a:gd name="connsiteY1" fmla="*/ 19868 h 65193"/>
                <a:gd name="connsiteX2" fmla="*/ 17695 w 68298"/>
                <a:gd name="connsiteY2" fmla="*/ 24215 h 65193"/>
                <a:gd name="connsiteX3" fmla="*/ 3104 w 68298"/>
                <a:gd name="connsiteY3" fmla="*/ 29492 h 65193"/>
                <a:gd name="connsiteX4" fmla="*/ 3104 w 68298"/>
                <a:gd name="connsiteY4" fmla="*/ 33838 h 65193"/>
                <a:gd name="connsiteX5" fmla="*/ 2173 w 68298"/>
                <a:gd name="connsiteY5" fmla="*/ 33838 h 65193"/>
                <a:gd name="connsiteX6" fmla="*/ 2173 w 68298"/>
                <a:gd name="connsiteY6" fmla="*/ 34770 h 65193"/>
                <a:gd name="connsiteX7" fmla="*/ 0 w 68298"/>
                <a:gd name="connsiteY7" fmla="*/ 36943 h 65193"/>
                <a:gd name="connsiteX8" fmla="*/ 0 w 68298"/>
                <a:gd name="connsiteY8" fmla="*/ 46567 h 65193"/>
                <a:gd name="connsiteX9" fmla="*/ 7140 w 68298"/>
                <a:gd name="connsiteY9" fmla="*/ 42221 h 65193"/>
                <a:gd name="connsiteX10" fmla="*/ 14591 w 68298"/>
                <a:gd name="connsiteY10" fmla="*/ 40979 h 65193"/>
                <a:gd name="connsiteX11" fmla="*/ 21731 w 68298"/>
                <a:gd name="connsiteY11" fmla="*/ 36943 h 65193"/>
                <a:gd name="connsiteX12" fmla="*/ 27009 w 68298"/>
                <a:gd name="connsiteY12" fmla="*/ 33838 h 65193"/>
                <a:gd name="connsiteX13" fmla="*/ 31355 w 68298"/>
                <a:gd name="connsiteY13" fmla="*/ 40979 h 65193"/>
                <a:gd name="connsiteX14" fmla="*/ 32286 w 68298"/>
                <a:gd name="connsiteY14" fmla="*/ 46567 h 65193"/>
                <a:gd name="connsiteX15" fmla="*/ 34459 w 68298"/>
                <a:gd name="connsiteY15" fmla="*/ 51844 h 65193"/>
                <a:gd name="connsiteX16" fmla="*/ 36322 w 68298"/>
                <a:gd name="connsiteY16" fmla="*/ 55880 h 65193"/>
                <a:gd name="connsiteX17" fmla="*/ 41600 w 68298"/>
                <a:gd name="connsiteY17" fmla="*/ 58985 h 65193"/>
                <a:gd name="connsiteX18" fmla="*/ 46877 w 68298"/>
                <a:gd name="connsiteY18" fmla="*/ 61158 h 65193"/>
                <a:gd name="connsiteX19" fmla="*/ 46877 w 68298"/>
                <a:gd name="connsiteY19" fmla="*/ 66435 h 65193"/>
                <a:gd name="connsiteX20" fmla="*/ 56191 w 68298"/>
                <a:gd name="connsiteY20" fmla="*/ 66435 h 65193"/>
                <a:gd name="connsiteX21" fmla="*/ 56191 w 68298"/>
                <a:gd name="connsiteY21" fmla="*/ 61158 h 65193"/>
                <a:gd name="connsiteX22" fmla="*/ 56191 w 68298"/>
                <a:gd name="connsiteY22" fmla="*/ 58985 h 65193"/>
                <a:gd name="connsiteX23" fmla="*/ 56191 w 68298"/>
                <a:gd name="connsiteY23" fmla="*/ 57122 h 65193"/>
                <a:gd name="connsiteX24" fmla="*/ 58364 w 68298"/>
                <a:gd name="connsiteY24" fmla="*/ 55880 h 65193"/>
                <a:gd name="connsiteX25" fmla="*/ 56191 w 68298"/>
                <a:gd name="connsiteY25" fmla="*/ 53707 h 65193"/>
                <a:gd name="connsiteX26" fmla="*/ 54018 w 68298"/>
                <a:gd name="connsiteY26" fmla="*/ 51844 h 65193"/>
                <a:gd name="connsiteX27" fmla="*/ 53086 w 68298"/>
                <a:gd name="connsiteY27" fmla="*/ 49671 h 65193"/>
                <a:gd name="connsiteX28" fmla="*/ 53086 w 68298"/>
                <a:gd name="connsiteY28" fmla="*/ 46567 h 65193"/>
                <a:gd name="connsiteX29" fmla="*/ 54018 w 68298"/>
                <a:gd name="connsiteY29" fmla="*/ 48429 h 65193"/>
                <a:gd name="connsiteX30" fmla="*/ 56191 w 68298"/>
                <a:gd name="connsiteY30" fmla="*/ 48429 h 65193"/>
                <a:gd name="connsiteX31" fmla="*/ 58364 w 68298"/>
                <a:gd name="connsiteY31" fmla="*/ 48429 h 65193"/>
                <a:gd name="connsiteX32" fmla="*/ 58364 w 68298"/>
                <a:gd name="connsiteY32" fmla="*/ 49671 h 65193"/>
                <a:gd name="connsiteX33" fmla="*/ 60227 w 68298"/>
                <a:gd name="connsiteY33" fmla="*/ 53707 h 65193"/>
                <a:gd name="connsiteX34" fmla="*/ 63641 w 68298"/>
                <a:gd name="connsiteY34" fmla="*/ 51844 h 65193"/>
                <a:gd name="connsiteX35" fmla="*/ 65504 w 68298"/>
                <a:gd name="connsiteY35" fmla="*/ 51844 h 65193"/>
                <a:gd name="connsiteX36" fmla="*/ 65504 w 68298"/>
                <a:gd name="connsiteY36" fmla="*/ 49671 h 65193"/>
                <a:gd name="connsiteX37" fmla="*/ 67677 w 68298"/>
                <a:gd name="connsiteY37" fmla="*/ 49671 h 65193"/>
                <a:gd name="connsiteX38" fmla="*/ 67677 w 68298"/>
                <a:gd name="connsiteY38" fmla="*/ 46567 h 65193"/>
                <a:gd name="connsiteX39" fmla="*/ 68608 w 68298"/>
                <a:gd name="connsiteY39" fmla="*/ 42221 h 65193"/>
                <a:gd name="connsiteX40" fmla="*/ 70781 w 68298"/>
                <a:gd name="connsiteY40" fmla="*/ 42221 h 65193"/>
                <a:gd name="connsiteX41" fmla="*/ 70781 w 68298"/>
                <a:gd name="connsiteY41" fmla="*/ 40979 h 65193"/>
                <a:gd name="connsiteX42" fmla="*/ 68608 w 68298"/>
                <a:gd name="connsiteY42" fmla="*/ 40979 h 65193"/>
                <a:gd name="connsiteX43" fmla="*/ 67677 w 68298"/>
                <a:gd name="connsiteY43" fmla="*/ 36943 h 65193"/>
                <a:gd name="connsiteX44" fmla="*/ 67677 w 68298"/>
                <a:gd name="connsiteY44" fmla="*/ 19868 h 65193"/>
                <a:gd name="connsiteX45" fmla="*/ 61468 w 68298"/>
                <a:gd name="connsiteY45" fmla="*/ 9313 h 65193"/>
                <a:gd name="connsiteX46" fmla="*/ 53086 w 68298"/>
                <a:gd name="connsiteY46" fmla="*/ 0 h 6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298" h="65193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21C81423-F799-4899-BE74-63484D2AA92D}"/>
                </a:ext>
              </a:extLst>
            </p:cNvPr>
            <p:cNvSpPr/>
            <p:nvPr/>
          </p:nvSpPr>
          <p:spPr>
            <a:xfrm>
              <a:off x="6851170" y="5514917"/>
              <a:ext cx="83820" cy="139701"/>
            </a:xfrm>
            <a:custGeom>
              <a:avLst/>
              <a:gdLst>
                <a:gd name="connsiteX0" fmla="*/ 7450 w 83820"/>
                <a:gd name="connsiteY0" fmla="*/ 76991 h 139700"/>
                <a:gd name="connsiteX1" fmla="*/ 12728 w 83820"/>
                <a:gd name="connsiteY1" fmla="*/ 90961 h 139700"/>
                <a:gd name="connsiteX2" fmla="*/ 14591 w 83820"/>
                <a:gd name="connsiteY2" fmla="*/ 91892 h 139700"/>
                <a:gd name="connsiteX3" fmla="*/ 14591 w 83820"/>
                <a:gd name="connsiteY3" fmla="*/ 94065 h 139700"/>
                <a:gd name="connsiteX4" fmla="*/ 15833 w 83820"/>
                <a:gd name="connsiteY4" fmla="*/ 96238 h 139700"/>
                <a:gd name="connsiteX5" fmla="*/ 17695 w 83820"/>
                <a:gd name="connsiteY5" fmla="*/ 98411 h 139700"/>
                <a:gd name="connsiteX6" fmla="*/ 17695 w 83820"/>
                <a:gd name="connsiteY6" fmla="*/ 91892 h 139700"/>
                <a:gd name="connsiteX7" fmla="*/ 19868 w 83820"/>
                <a:gd name="connsiteY7" fmla="*/ 86614 h 139700"/>
                <a:gd name="connsiteX8" fmla="*/ 22042 w 83820"/>
                <a:gd name="connsiteY8" fmla="*/ 81337 h 139700"/>
                <a:gd name="connsiteX9" fmla="*/ 22042 w 83820"/>
                <a:gd name="connsiteY9" fmla="*/ 73886 h 139700"/>
                <a:gd name="connsiteX10" fmla="*/ 42841 w 83820"/>
                <a:gd name="connsiteY10" fmla="*/ 83510 h 139700"/>
                <a:gd name="connsiteX11" fmla="*/ 61468 w 83820"/>
                <a:gd name="connsiteY11" fmla="*/ 98411 h 139700"/>
                <a:gd name="connsiteX12" fmla="*/ 64572 w 83820"/>
                <a:gd name="connsiteY12" fmla="*/ 98411 h 139700"/>
                <a:gd name="connsiteX13" fmla="*/ 63641 w 83820"/>
                <a:gd name="connsiteY13" fmla="*/ 101516 h 139700"/>
                <a:gd name="connsiteX14" fmla="*/ 61468 w 83820"/>
                <a:gd name="connsiteY14" fmla="*/ 103689 h 139700"/>
                <a:gd name="connsiteX15" fmla="*/ 61468 w 83820"/>
                <a:gd name="connsiteY15" fmla="*/ 105862 h 139700"/>
                <a:gd name="connsiteX16" fmla="*/ 59605 w 83820"/>
                <a:gd name="connsiteY16" fmla="*/ 106793 h 139700"/>
                <a:gd name="connsiteX17" fmla="*/ 57432 w 83820"/>
                <a:gd name="connsiteY17" fmla="*/ 111140 h 139700"/>
                <a:gd name="connsiteX18" fmla="*/ 57432 w 83820"/>
                <a:gd name="connsiteY18" fmla="*/ 114244 h 139700"/>
                <a:gd name="connsiteX19" fmla="*/ 45015 w 83820"/>
                <a:gd name="connsiteY19" fmla="*/ 114244 h 139700"/>
                <a:gd name="connsiteX20" fmla="*/ 45015 w 83820"/>
                <a:gd name="connsiteY20" fmla="*/ 101516 h 139700"/>
                <a:gd name="connsiteX21" fmla="*/ 37564 w 83820"/>
                <a:gd name="connsiteY21" fmla="*/ 101516 h 139700"/>
                <a:gd name="connsiteX22" fmla="*/ 32286 w 83820"/>
                <a:gd name="connsiteY22" fmla="*/ 103689 h 139700"/>
                <a:gd name="connsiteX23" fmla="*/ 28250 w 83820"/>
                <a:gd name="connsiteY23" fmla="*/ 103689 h 139700"/>
                <a:gd name="connsiteX24" fmla="*/ 27319 w 83820"/>
                <a:gd name="connsiteY24" fmla="*/ 105862 h 139700"/>
                <a:gd name="connsiteX25" fmla="*/ 27319 w 83820"/>
                <a:gd name="connsiteY25" fmla="*/ 106793 h 139700"/>
                <a:gd name="connsiteX26" fmla="*/ 25146 w 83820"/>
                <a:gd name="connsiteY26" fmla="*/ 111140 h 139700"/>
                <a:gd name="connsiteX27" fmla="*/ 25146 w 83820"/>
                <a:gd name="connsiteY27" fmla="*/ 116417 h 139700"/>
                <a:gd name="connsiteX28" fmla="*/ 25146 w 83820"/>
                <a:gd name="connsiteY28" fmla="*/ 121695 h 139700"/>
                <a:gd name="connsiteX29" fmla="*/ 30423 w 83820"/>
                <a:gd name="connsiteY29" fmla="*/ 123558 h 139700"/>
                <a:gd name="connsiteX30" fmla="*/ 32286 w 83820"/>
                <a:gd name="connsiteY30" fmla="*/ 123558 h 139700"/>
                <a:gd name="connsiteX31" fmla="*/ 34459 w 83820"/>
                <a:gd name="connsiteY31" fmla="*/ 125731 h 139700"/>
                <a:gd name="connsiteX32" fmla="*/ 34459 w 83820"/>
                <a:gd name="connsiteY32" fmla="*/ 127904 h 139700"/>
                <a:gd name="connsiteX33" fmla="*/ 34459 w 83820"/>
                <a:gd name="connsiteY33" fmla="*/ 129146 h 139700"/>
                <a:gd name="connsiteX34" fmla="*/ 34459 w 83820"/>
                <a:gd name="connsiteY34" fmla="*/ 131008 h 139700"/>
                <a:gd name="connsiteX35" fmla="*/ 34459 w 83820"/>
                <a:gd name="connsiteY35" fmla="*/ 134423 h 139700"/>
                <a:gd name="connsiteX36" fmla="*/ 37564 w 83820"/>
                <a:gd name="connsiteY36" fmla="*/ 138459 h 139700"/>
                <a:gd name="connsiteX37" fmla="*/ 37564 w 83820"/>
                <a:gd name="connsiteY37" fmla="*/ 141563 h 139700"/>
                <a:gd name="connsiteX38" fmla="*/ 42841 w 83820"/>
                <a:gd name="connsiteY38" fmla="*/ 138459 h 139700"/>
                <a:gd name="connsiteX39" fmla="*/ 49050 w 83820"/>
                <a:gd name="connsiteY39" fmla="*/ 136286 h 139700"/>
                <a:gd name="connsiteX40" fmla="*/ 52155 w 83820"/>
                <a:gd name="connsiteY40" fmla="*/ 131008 h 139700"/>
                <a:gd name="connsiteX41" fmla="*/ 54328 w 83820"/>
                <a:gd name="connsiteY41" fmla="*/ 125731 h 139700"/>
                <a:gd name="connsiteX42" fmla="*/ 57432 w 83820"/>
                <a:gd name="connsiteY42" fmla="*/ 118280 h 139700"/>
                <a:gd name="connsiteX43" fmla="*/ 59605 w 83820"/>
                <a:gd name="connsiteY43" fmla="*/ 120453 h 139700"/>
                <a:gd name="connsiteX44" fmla="*/ 61468 w 83820"/>
                <a:gd name="connsiteY44" fmla="*/ 120453 h 139700"/>
                <a:gd name="connsiteX45" fmla="*/ 63641 w 83820"/>
                <a:gd name="connsiteY45" fmla="*/ 120453 h 139700"/>
                <a:gd name="connsiteX46" fmla="*/ 63641 w 83820"/>
                <a:gd name="connsiteY46" fmla="*/ 121695 h 139700"/>
                <a:gd name="connsiteX47" fmla="*/ 64572 w 83820"/>
                <a:gd name="connsiteY47" fmla="*/ 125731 h 139700"/>
                <a:gd name="connsiteX48" fmla="*/ 70781 w 83820"/>
                <a:gd name="connsiteY48" fmla="*/ 123558 h 139700"/>
                <a:gd name="connsiteX49" fmla="*/ 74196 w 83820"/>
                <a:gd name="connsiteY49" fmla="*/ 123558 h 139700"/>
                <a:gd name="connsiteX50" fmla="*/ 74196 w 83820"/>
                <a:gd name="connsiteY50" fmla="*/ 121695 h 139700"/>
                <a:gd name="connsiteX51" fmla="*/ 74196 w 83820"/>
                <a:gd name="connsiteY51" fmla="*/ 120453 h 139700"/>
                <a:gd name="connsiteX52" fmla="*/ 74196 w 83820"/>
                <a:gd name="connsiteY52" fmla="*/ 118280 h 139700"/>
                <a:gd name="connsiteX53" fmla="*/ 76059 w 83820"/>
                <a:gd name="connsiteY53" fmla="*/ 118280 h 139700"/>
                <a:gd name="connsiteX54" fmla="*/ 79164 w 83820"/>
                <a:gd name="connsiteY54" fmla="*/ 116417 h 139700"/>
                <a:gd name="connsiteX55" fmla="*/ 85373 w 83820"/>
                <a:gd name="connsiteY55" fmla="*/ 114244 h 139700"/>
                <a:gd name="connsiteX56" fmla="*/ 78232 w 83820"/>
                <a:gd name="connsiteY56" fmla="*/ 101516 h 139700"/>
                <a:gd name="connsiteX57" fmla="*/ 68919 w 83820"/>
                <a:gd name="connsiteY57" fmla="*/ 91892 h 139700"/>
                <a:gd name="connsiteX58" fmla="*/ 61468 w 83820"/>
                <a:gd name="connsiteY58" fmla="*/ 83510 h 139700"/>
                <a:gd name="connsiteX59" fmla="*/ 57432 w 83820"/>
                <a:gd name="connsiteY59" fmla="*/ 69850 h 139700"/>
                <a:gd name="connsiteX60" fmla="*/ 49982 w 83820"/>
                <a:gd name="connsiteY60" fmla="*/ 68609 h 139700"/>
                <a:gd name="connsiteX61" fmla="*/ 46877 w 83820"/>
                <a:gd name="connsiteY61" fmla="*/ 66435 h 139700"/>
                <a:gd name="connsiteX62" fmla="*/ 42841 w 83820"/>
                <a:gd name="connsiteY62" fmla="*/ 64573 h 139700"/>
                <a:gd name="connsiteX63" fmla="*/ 39737 w 83820"/>
                <a:gd name="connsiteY63" fmla="*/ 64573 h 139700"/>
                <a:gd name="connsiteX64" fmla="*/ 35391 w 83820"/>
                <a:gd name="connsiteY64" fmla="*/ 64573 h 139700"/>
                <a:gd name="connsiteX65" fmla="*/ 28250 w 83820"/>
                <a:gd name="connsiteY65" fmla="*/ 64573 h 139700"/>
                <a:gd name="connsiteX66" fmla="*/ 28250 w 83820"/>
                <a:gd name="connsiteY66" fmla="*/ 61158 h 139700"/>
                <a:gd name="connsiteX67" fmla="*/ 25146 w 83820"/>
                <a:gd name="connsiteY67" fmla="*/ 61158 h 139700"/>
                <a:gd name="connsiteX68" fmla="*/ 27319 w 83820"/>
                <a:gd name="connsiteY68" fmla="*/ 42221 h 139700"/>
                <a:gd name="connsiteX69" fmla="*/ 30423 w 83820"/>
                <a:gd name="connsiteY69" fmla="*/ 31666 h 139700"/>
                <a:gd name="connsiteX70" fmla="*/ 32286 w 83820"/>
                <a:gd name="connsiteY70" fmla="*/ 18937 h 139700"/>
                <a:gd name="connsiteX71" fmla="*/ 32286 w 83820"/>
                <a:gd name="connsiteY71" fmla="*/ 0 h 139700"/>
                <a:gd name="connsiteX72" fmla="*/ 25146 w 83820"/>
                <a:gd name="connsiteY72" fmla="*/ 0 h 139700"/>
                <a:gd name="connsiteX73" fmla="*/ 19868 w 83820"/>
                <a:gd name="connsiteY73" fmla="*/ 0 h 139700"/>
                <a:gd name="connsiteX74" fmla="*/ 14591 w 83820"/>
                <a:gd name="connsiteY74" fmla="*/ 1863 h 139700"/>
                <a:gd name="connsiteX75" fmla="*/ 8382 w 83820"/>
                <a:gd name="connsiteY75" fmla="*/ 4036 h 139700"/>
                <a:gd name="connsiteX76" fmla="*/ 1241 w 83820"/>
                <a:gd name="connsiteY76" fmla="*/ 22042 h 139700"/>
                <a:gd name="connsiteX77" fmla="*/ 0 w 83820"/>
                <a:gd name="connsiteY77" fmla="*/ 40048 h 139700"/>
                <a:gd name="connsiteX78" fmla="*/ 1241 w 83820"/>
                <a:gd name="connsiteY78" fmla="*/ 61158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3820" h="13970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E45B6FB8-1264-43BF-836E-CA608CD4FDBC}"/>
                </a:ext>
              </a:extLst>
            </p:cNvPr>
            <p:cNvSpPr/>
            <p:nvPr/>
          </p:nvSpPr>
          <p:spPr>
            <a:xfrm>
              <a:off x="6849307" y="5908563"/>
              <a:ext cx="46567" cy="15522"/>
            </a:xfrm>
            <a:custGeom>
              <a:avLst/>
              <a:gdLst>
                <a:gd name="connsiteX0" fmla="*/ 39427 w 46566"/>
                <a:gd name="connsiteY0" fmla="*/ 12728 h 15522"/>
                <a:gd name="connsiteX1" fmla="*/ 46878 w 46566"/>
                <a:gd name="connsiteY1" fmla="*/ 12728 h 15522"/>
                <a:gd name="connsiteX2" fmla="*/ 44704 w 46566"/>
                <a:gd name="connsiteY2" fmla="*/ 9313 h 15522"/>
                <a:gd name="connsiteX3" fmla="*/ 44704 w 46566"/>
                <a:gd name="connsiteY3" fmla="*/ 5277 h 15522"/>
                <a:gd name="connsiteX4" fmla="*/ 44704 w 46566"/>
                <a:gd name="connsiteY4" fmla="*/ 3104 h 15522"/>
                <a:gd name="connsiteX5" fmla="*/ 43773 w 46566"/>
                <a:gd name="connsiteY5" fmla="*/ 3104 h 15522"/>
                <a:gd name="connsiteX6" fmla="*/ 39427 w 46566"/>
                <a:gd name="connsiteY6" fmla="*/ 0 h 15522"/>
                <a:gd name="connsiteX7" fmla="*/ 30113 w 46566"/>
                <a:gd name="connsiteY7" fmla="*/ 5277 h 15522"/>
                <a:gd name="connsiteX8" fmla="*/ 21731 w 46566"/>
                <a:gd name="connsiteY8" fmla="*/ 5277 h 15522"/>
                <a:gd name="connsiteX9" fmla="*/ 12418 w 46566"/>
                <a:gd name="connsiteY9" fmla="*/ 5277 h 15522"/>
                <a:gd name="connsiteX10" fmla="*/ 3104 w 46566"/>
                <a:gd name="connsiteY10" fmla="*/ 9313 h 15522"/>
                <a:gd name="connsiteX11" fmla="*/ 1863 w 46566"/>
                <a:gd name="connsiteY11" fmla="*/ 10555 h 15522"/>
                <a:gd name="connsiteX12" fmla="*/ 0 w 46566"/>
                <a:gd name="connsiteY12" fmla="*/ 10555 h 15522"/>
                <a:gd name="connsiteX13" fmla="*/ 0 w 46566"/>
                <a:gd name="connsiteY13" fmla="*/ 12728 h 15522"/>
                <a:gd name="connsiteX14" fmla="*/ 12418 w 46566"/>
                <a:gd name="connsiteY14" fmla="*/ 16764 h 15522"/>
                <a:gd name="connsiteX15" fmla="*/ 27009 w 46566"/>
                <a:gd name="connsiteY15" fmla="*/ 16764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566" h="15522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C0A9F536-F2EC-4D38-B509-135222A701C4}"/>
                </a:ext>
              </a:extLst>
            </p:cNvPr>
            <p:cNvSpPr/>
            <p:nvPr/>
          </p:nvSpPr>
          <p:spPr>
            <a:xfrm>
              <a:off x="6900220" y="5913840"/>
              <a:ext cx="55880" cy="31045"/>
            </a:xfrm>
            <a:custGeom>
              <a:avLst/>
              <a:gdLst>
                <a:gd name="connsiteX0" fmla="*/ 5278 w 55880"/>
                <a:gd name="connsiteY0" fmla="*/ 29492 h 31044"/>
                <a:gd name="connsiteX1" fmla="*/ 7451 w 55880"/>
                <a:gd name="connsiteY1" fmla="*/ 29492 h 31044"/>
                <a:gd name="connsiteX2" fmla="*/ 8382 w 55880"/>
                <a:gd name="connsiteY2" fmla="*/ 31666 h 31044"/>
                <a:gd name="connsiteX3" fmla="*/ 12418 w 55880"/>
                <a:gd name="connsiteY3" fmla="*/ 31666 h 31044"/>
                <a:gd name="connsiteX4" fmla="*/ 25146 w 55880"/>
                <a:gd name="connsiteY4" fmla="*/ 22042 h 31044"/>
                <a:gd name="connsiteX5" fmla="*/ 39737 w 55880"/>
                <a:gd name="connsiteY5" fmla="*/ 12728 h 31044"/>
                <a:gd name="connsiteX6" fmla="*/ 52155 w 55880"/>
                <a:gd name="connsiteY6" fmla="*/ 4036 h 31044"/>
                <a:gd name="connsiteX7" fmla="*/ 56191 w 55880"/>
                <a:gd name="connsiteY7" fmla="*/ 4036 h 31044"/>
                <a:gd name="connsiteX8" fmla="*/ 56191 w 55880"/>
                <a:gd name="connsiteY8" fmla="*/ 0 h 31044"/>
                <a:gd name="connsiteX9" fmla="*/ 36322 w 55880"/>
                <a:gd name="connsiteY9" fmla="*/ 0 h 31044"/>
                <a:gd name="connsiteX10" fmla="*/ 17696 w 55880"/>
                <a:gd name="connsiteY10" fmla="*/ 12728 h 31044"/>
                <a:gd name="connsiteX11" fmla="*/ 0 w 55880"/>
                <a:gd name="connsiteY11" fmla="*/ 24215 h 31044"/>
                <a:gd name="connsiteX12" fmla="*/ 0 w 55880"/>
                <a:gd name="connsiteY12" fmla="*/ 27319 h 31044"/>
                <a:gd name="connsiteX13" fmla="*/ 3104 w 55880"/>
                <a:gd name="connsiteY13" fmla="*/ 27319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80" h="31044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66F22AAC-3050-40B2-A37D-CD5DC55AA669}"/>
                </a:ext>
              </a:extLst>
            </p:cNvPr>
            <p:cNvSpPr/>
            <p:nvPr/>
          </p:nvSpPr>
          <p:spPr>
            <a:xfrm>
              <a:off x="6939958" y="5274633"/>
              <a:ext cx="15522" cy="12418"/>
            </a:xfrm>
            <a:custGeom>
              <a:avLst/>
              <a:gdLst>
                <a:gd name="connsiteX0" fmla="*/ 16453 w 15522"/>
                <a:gd name="connsiteY0" fmla="*/ 0 h 12417"/>
                <a:gd name="connsiteX1" fmla="*/ 4036 w 15522"/>
                <a:gd name="connsiteY1" fmla="*/ 0 h 12417"/>
                <a:gd name="connsiteX2" fmla="*/ 4036 w 15522"/>
                <a:gd name="connsiteY2" fmla="*/ 4346 h 12417"/>
                <a:gd name="connsiteX3" fmla="*/ 0 w 15522"/>
                <a:gd name="connsiteY3" fmla="*/ 4346 h 12417"/>
                <a:gd name="connsiteX4" fmla="*/ 0 w 15522"/>
                <a:gd name="connsiteY4" fmla="*/ 12728 h 12417"/>
                <a:gd name="connsiteX5" fmla="*/ 16453 w 15522"/>
                <a:gd name="connsiteY5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2" h="12417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05A26DC5-E088-4445-9A04-C3B88E12D8B4}"/>
                </a:ext>
              </a:extLst>
            </p:cNvPr>
            <p:cNvSpPr/>
            <p:nvPr/>
          </p:nvSpPr>
          <p:spPr>
            <a:xfrm>
              <a:off x="6808639" y="5623884"/>
              <a:ext cx="40358" cy="46567"/>
            </a:xfrm>
            <a:custGeom>
              <a:avLst/>
              <a:gdLst>
                <a:gd name="connsiteX0" fmla="*/ 21731 w 40357"/>
                <a:gd name="connsiteY0" fmla="*/ 31666 h 46566"/>
                <a:gd name="connsiteX1" fmla="*/ 29182 w 40357"/>
                <a:gd name="connsiteY1" fmla="*/ 22042 h 46566"/>
                <a:gd name="connsiteX2" fmla="*/ 40668 w 40357"/>
                <a:gd name="connsiteY2" fmla="*/ 12728 h 46566"/>
                <a:gd name="connsiteX3" fmla="*/ 38495 w 40357"/>
                <a:gd name="connsiteY3" fmla="*/ 9313 h 46566"/>
                <a:gd name="connsiteX4" fmla="*/ 38495 w 40357"/>
                <a:gd name="connsiteY4" fmla="*/ 5278 h 46566"/>
                <a:gd name="connsiteX5" fmla="*/ 38495 w 40357"/>
                <a:gd name="connsiteY5" fmla="*/ 4036 h 46566"/>
                <a:gd name="connsiteX6" fmla="*/ 36322 w 40357"/>
                <a:gd name="connsiteY6" fmla="*/ 4036 h 46566"/>
                <a:gd name="connsiteX7" fmla="*/ 35391 w 40357"/>
                <a:gd name="connsiteY7" fmla="*/ 4036 h 46566"/>
                <a:gd name="connsiteX8" fmla="*/ 31045 w 40357"/>
                <a:gd name="connsiteY8" fmla="*/ 0 h 46566"/>
                <a:gd name="connsiteX9" fmla="*/ 23905 w 40357"/>
                <a:gd name="connsiteY9" fmla="*/ 16764 h 46566"/>
                <a:gd name="connsiteX10" fmla="*/ 11487 w 40357"/>
                <a:gd name="connsiteY10" fmla="*/ 29492 h 46566"/>
                <a:gd name="connsiteX11" fmla="*/ 0 w 40357"/>
                <a:gd name="connsiteY11" fmla="*/ 42221 h 46566"/>
                <a:gd name="connsiteX12" fmla="*/ 0 w 40357"/>
                <a:gd name="connsiteY12" fmla="*/ 46567 h 46566"/>
                <a:gd name="connsiteX13" fmla="*/ 13349 w 40357"/>
                <a:gd name="connsiteY13" fmla="*/ 391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57" h="46566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61DE5907-5C53-42CA-9862-46A184B45277}"/>
                </a:ext>
              </a:extLst>
            </p:cNvPr>
            <p:cNvSpPr/>
            <p:nvPr/>
          </p:nvSpPr>
          <p:spPr>
            <a:xfrm>
              <a:off x="4168919" y="5514917"/>
              <a:ext cx="24836" cy="12418"/>
            </a:xfrm>
            <a:custGeom>
              <a:avLst/>
              <a:gdLst>
                <a:gd name="connsiteX0" fmla="*/ 27009 w 24835"/>
                <a:gd name="connsiteY0" fmla="*/ 4036 h 12417"/>
                <a:gd name="connsiteX1" fmla="*/ 21731 w 24835"/>
                <a:gd name="connsiteY1" fmla="*/ 1863 h 12417"/>
                <a:gd name="connsiteX2" fmla="*/ 14591 w 24835"/>
                <a:gd name="connsiteY2" fmla="*/ 1863 h 12417"/>
                <a:gd name="connsiteX3" fmla="*/ 7140 w 24835"/>
                <a:gd name="connsiteY3" fmla="*/ 0 h 12417"/>
                <a:gd name="connsiteX4" fmla="*/ 0 w 24835"/>
                <a:gd name="connsiteY4" fmla="*/ 0 h 12417"/>
                <a:gd name="connsiteX5" fmla="*/ 0 w 24835"/>
                <a:gd name="connsiteY5" fmla="*/ 12728 h 12417"/>
                <a:gd name="connsiteX6" fmla="*/ 27009 w 24835"/>
                <a:gd name="connsiteY6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35" h="12417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B2C4D4CB-4D2C-457A-9E73-26982860C8E3}"/>
                </a:ext>
              </a:extLst>
            </p:cNvPr>
            <p:cNvSpPr/>
            <p:nvPr/>
          </p:nvSpPr>
          <p:spPr>
            <a:xfrm>
              <a:off x="2808235" y="5420542"/>
              <a:ext cx="27940" cy="15522"/>
            </a:xfrm>
            <a:custGeom>
              <a:avLst/>
              <a:gdLst>
                <a:gd name="connsiteX0" fmla="*/ 16764 w 27940"/>
                <a:gd name="connsiteY0" fmla="*/ 2173 h 15522"/>
                <a:gd name="connsiteX1" fmla="*/ 13660 w 27940"/>
                <a:gd name="connsiteY1" fmla="*/ 2173 h 15522"/>
                <a:gd name="connsiteX2" fmla="*/ 6209 w 27940"/>
                <a:gd name="connsiteY2" fmla="*/ 2173 h 15522"/>
                <a:gd name="connsiteX3" fmla="*/ 0 w 27940"/>
                <a:gd name="connsiteY3" fmla="*/ 0 h 15522"/>
                <a:gd name="connsiteX4" fmla="*/ 0 w 27940"/>
                <a:gd name="connsiteY4" fmla="*/ 17075 h 15522"/>
                <a:gd name="connsiteX5" fmla="*/ 7451 w 27940"/>
                <a:gd name="connsiteY5" fmla="*/ 17075 h 15522"/>
                <a:gd name="connsiteX6" fmla="*/ 13660 w 27940"/>
                <a:gd name="connsiteY6" fmla="*/ 17075 h 15522"/>
                <a:gd name="connsiteX7" fmla="*/ 18937 w 27940"/>
                <a:gd name="connsiteY7" fmla="*/ 14901 h 15522"/>
                <a:gd name="connsiteX8" fmla="*/ 24215 w 27940"/>
                <a:gd name="connsiteY8" fmla="*/ 12728 h 15522"/>
                <a:gd name="connsiteX9" fmla="*/ 28251 w 27940"/>
                <a:gd name="connsiteY9" fmla="*/ 12728 h 15522"/>
                <a:gd name="connsiteX10" fmla="*/ 28251 w 27940"/>
                <a:gd name="connsiteY10" fmla="*/ 5278 h 15522"/>
                <a:gd name="connsiteX11" fmla="*/ 22042 w 27940"/>
                <a:gd name="connsiteY11" fmla="*/ 4346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40" h="15522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F9347248-4992-484A-8F8C-607BF9B6A1E2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353970AA-1AC5-4BD2-AA4D-B2DD26DD00C6}"/>
                </a:ext>
              </a:extLst>
            </p:cNvPr>
            <p:cNvSpPr/>
            <p:nvPr/>
          </p:nvSpPr>
          <p:spPr>
            <a:xfrm>
              <a:off x="4243736" y="5014168"/>
              <a:ext cx="18627" cy="37253"/>
            </a:xfrm>
            <a:custGeom>
              <a:avLst/>
              <a:gdLst>
                <a:gd name="connsiteX0" fmla="*/ 3104 w 18626"/>
                <a:gd name="connsiteY0" fmla="*/ 31976 h 37253"/>
                <a:gd name="connsiteX1" fmla="*/ 3104 w 18626"/>
                <a:gd name="connsiteY1" fmla="*/ 32907 h 37253"/>
                <a:gd name="connsiteX2" fmla="*/ 3104 w 18626"/>
                <a:gd name="connsiteY2" fmla="*/ 35080 h 37253"/>
                <a:gd name="connsiteX3" fmla="*/ 5278 w 18626"/>
                <a:gd name="connsiteY3" fmla="*/ 37253 h 37253"/>
                <a:gd name="connsiteX4" fmla="*/ 12728 w 18626"/>
                <a:gd name="connsiteY4" fmla="*/ 37253 h 37253"/>
                <a:gd name="connsiteX5" fmla="*/ 14591 w 18626"/>
                <a:gd name="connsiteY5" fmla="*/ 37253 h 37253"/>
                <a:gd name="connsiteX6" fmla="*/ 14591 w 18626"/>
                <a:gd name="connsiteY6" fmla="*/ 35080 h 37253"/>
                <a:gd name="connsiteX7" fmla="*/ 15833 w 18626"/>
                <a:gd name="connsiteY7" fmla="*/ 35080 h 37253"/>
                <a:gd name="connsiteX8" fmla="*/ 17695 w 18626"/>
                <a:gd name="connsiteY8" fmla="*/ 35080 h 37253"/>
                <a:gd name="connsiteX9" fmla="*/ 19869 w 18626"/>
                <a:gd name="connsiteY9" fmla="*/ 32907 h 37253"/>
                <a:gd name="connsiteX10" fmla="*/ 17695 w 18626"/>
                <a:gd name="connsiteY10" fmla="*/ 22352 h 37253"/>
                <a:gd name="connsiteX11" fmla="*/ 15833 w 18626"/>
                <a:gd name="connsiteY11" fmla="*/ 9624 h 37253"/>
                <a:gd name="connsiteX12" fmla="*/ 12728 w 18626"/>
                <a:gd name="connsiteY12" fmla="*/ 0 h 37253"/>
                <a:gd name="connsiteX13" fmla="*/ 0 w 18626"/>
                <a:gd name="connsiteY13" fmla="*/ 29803 h 37253"/>
                <a:gd name="connsiteX14" fmla="*/ 1242 w 18626"/>
                <a:gd name="connsiteY14" fmla="*/ 31976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37253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37AA0174-7C10-476B-9D3A-09169B1B486F}"/>
                </a:ext>
              </a:extLst>
            </p:cNvPr>
            <p:cNvSpPr/>
            <p:nvPr/>
          </p:nvSpPr>
          <p:spPr>
            <a:xfrm>
              <a:off x="6688807" y="5690630"/>
              <a:ext cx="149014" cy="161432"/>
            </a:xfrm>
            <a:custGeom>
              <a:avLst/>
              <a:gdLst>
                <a:gd name="connsiteX0" fmla="*/ 11486 w 149013"/>
                <a:gd name="connsiteY0" fmla="*/ 128835 h 161431"/>
                <a:gd name="connsiteX1" fmla="*/ 23904 w 149013"/>
                <a:gd name="connsiteY1" fmla="*/ 145910 h 161431"/>
                <a:gd name="connsiteX2" fmla="*/ 36322 w 149013"/>
                <a:gd name="connsiteY2" fmla="*/ 151187 h 161431"/>
                <a:gd name="connsiteX3" fmla="*/ 49051 w 149013"/>
                <a:gd name="connsiteY3" fmla="*/ 153360 h 161431"/>
                <a:gd name="connsiteX4" fmla="*/ 62400 w 149013"/>
                <a:gd name="connsiteY4" fmla="*/ 153360 h 161431"/>
                <a:gd name="connsiteX5" fmla="*/ 72955 w 149013"/>
                <a:gd name="connsiteY5" fmla="*/ 155533 h 161431"/>
                <a:gd name="connsiteX6" fmla="*/ 84441 w 149013"/>
                <a:gd name="connsiteY6" fmla="*/ 161742 h 161431"/>
                <a:gd name="connsiteX7" fmla="*/ 90650 w 149013"/>
                <a:gd name="connsiteY7" fmla="*/ 161742 h 161431"/>
                <a:gd name="connsiteX8" fmla="*/ 96859 w 149013"/>
                <a:gd name="connsiteY8" fmla="*/ 160811 h 161431"/>
                <a:gd name="connsiteX9" fmla="*/ 102137 w 149013"/>
                <a:gd name="connsiteY9" fmla="*/ 160811 h 161431"/>
                <a:gd name="connsiteX10" fmla="*/ 107104 w 149013"/>
                <a:gd name="connsiteY10" fmla="*/ 156465 h 161431"/>
                <a:gd name="connsiteX11" fmla="*/ 116728 w 149013"/>
                <a:gd name="connsiteY11" fmla="*/ 138459 h 161431"/>
                <a:gd name="connsiteX12" fmla="*/ 121695 w 149013"/>
                <a:gd name="connsiteY12" fmla="*/ 118280 h 161431"/>
                <a:gd name="connsiteX13" fmla="*/ 131319 w 149013"/>
                <a:gd name="connsiteY13" fmla="*/ 101516 h 161431"/>
                <a:gd name="connsiteX14" fmla="*/ 133181 w 149013"/>
                <a:gd name="connsiteY14" fmla="*/ 97170 h 161431"/>
                <a:gd name="connsiteX15" fmla="*/ 134423 w 149013"/>
                <a:gd name="connsiteY15" fmla="*/ 96238 h 161431"/>
                <a:gd name="connsiteX16" fmla="*/ 136286 w 149013"/>
                <a:gd name="connsiteY16" fmla="*/ 94065 h 161431"/>
                <a:gd name="connsiteX17" fmla="*/ 138459 w 149013"/>
                <a:gd name="connsiteY17" fmla="*/ 94065 h 161431"/>
                <a:gd name="connsiteX18" fmla="*/ 141563 w 149013"/>
                <a:gd name="connsiteY18" fmla="*/ 94065 h 161431"/>
                <a:gd name="connsiteX19" fmla="*/ 147772 w 149013"/>
                <a:gd name="connsiteY19" fmla="*/ 91892 h 161431"/>
                <a:gd name="connsiteX20" fmla="*/ 140632 w 149013"/>
                <a:gd name="connsiteY20" fmla="*/ 76991 h 161431"/>
                <a:gd name="connsiteX21" fmla="*/ 133181 w 149013"/>
                <a:gd name="connsiteY21" fmla="*/ 64262 h 161431"/>
                <a:gd name="connsiteX22" fmla="*/ 126972 w 149013"/>
                <a:gd name="connsiteY22" fmla="*/ 47498 h 161431"/>
                <a:gd name="connsiteX23" fmla="*/ 134423 w 149013"/>
                <a:gd name="connsiteY23" fmla="*/ 44394 h 161431"/>
                <a:gd name="connsiteX24" fmla="*/ 140632 w 149013"/>
                <a:gd name="connsiteY24" fmla="*/ 40047 h 161431"/>
                <a:gd name="connsiteX25" fmla="*/ 145910 w 149013"/>
                <a:gd name="connsiteY25" fmla="*/ 34770 h 161431"/>
                <a:gd name="connsiteX26" fmla="*/ 150877 w 149013"/>
                <a:gd name="connsiteY26" fmla="*/ 31666 h 161431"/>
                <a:gd name="connsiteX27" fmla="*/ 145910 w 149013"/>
                <a:gd name="connsiteY27" fmla="*/ 22042 h 161431"/>
                <a:gd name="connsiteX28" fmla="*/ 134423 w 149013"/>
                <a:gd name="connsiteY28" fmla="*/ 10555 h 161431"/>
                <a:gd name="connsiteX29" fmla="*/ 121695 w 149013"/>
                <a:gd name="connsiteY29" fmla="*/ 3104 h 161431"/>
                <a:gd name="connsiteX30" fmla="*/ 111450 w 149013"/>
                <a:gd name="connsiteY30" fmla="*/ 0 h 161431"/>
                <a:gd name="connsiteX31" fmla="*/ 105241 w 149013"/>
                <a:gd name="connsiteY31" fmla="*/ 9313 h 161431"/>
                <a:gd name="connsiteX32" fmla="*/ 99963 w 149013"/>
                <a:gd name="connsiteY32" fmla="*/ 17695 h 161431"/>
                <a:gd name="connsiteX33" fmla="*/ 94686 w 149013"/>
                <a:gd name="connsiteY33" fmla="*/ 27319 h 161431"/>
                <a:gd name="connsiteX34" fmla="*/ 90650 w 149013"/>
                <a:gd name="connsiteY34" fmla="*/ 40047 h 161431"/>
                <a:gd name="connsiteX35" fmla="*/ 84441 w 149013"/>
                <a:gd name="connsiteY35" fmla="*/ 40047 h 161431"/>
                <a:gd name="connsiteX36" fmla="*/ 78232 w 149013"/>
                <a:gd name="connsiteY36" fmla="*/ 40047 h 161431"/>
                <a:gd name="connsiteX37" fmla="*/ 74817 w 149013"/>
                <a:gd name="connsiteY37" fmla="*/ 40047 h 161431"/>
                <a:gd name="connsiteX38" fmla="*/ 72955 w 149013"/>
                <a:gd name="connsiteY38" fmla="*/ 42221 h 161431"/>
                <a:gd name="connsiteX39" fmla="*/ 72955 w 149013"/>
                <a:gd name="connsiteY39" fmla="*/ 44394 h 161431"/>
                <a:gd name="connsiteX40" fmla="*/ 72955 w 149013"/>
                <a:gd name="connsiteY40" fmla="*/ 46256 h 161431"/>
                <a:gd name="connsiteX41" fmla="*/ 70782 w 149013"/>
                <a:gd name="connsiteY41" fmla="*/ 47498 h 161431"/>
                <a:gd name="connsiteX42" fmla="*/ 70782 w 149013"/>
                <a:gd name="connsiteY42" fmla="*/ 49671 h 161431"/>
                <a:gd name="connsiteX43" fmla="*/ 67677 w 149013"/>
                <a:gd name="connsiteY43" fmla="*/ 53707 h 161431"/>
                <a:gd name="connsiteX44" fmla="*/ 63641 w 149013"/>
                <a:gd name="connsiteY44" fmla="*/ 57122 h 161431"/>
                <a:gd name="connsiteX45" fmla="*/ 40668 w 149013"/>
                <a:gd name="connsiteY45" fmla="*/ 60226 h 161431"/>
                <a:gd name="connsiteX46" fmla="*/ 31355 w 149013"/>
                <a:gd name="connsiteY46" fmla="*/ 75128 h 161431"/>
                <a:gd name="connsiteX47" fmla="*/ 23904 w 149013"/>
                <a:gd name="connsiteY47" fmla="*/ 79164 h 161431"/>
                <a:gd name="connsiteX48" fmla="*/ 16764 w 149013"/>
                <a:gd name="connsiteY48" fmla="*/ 76991 h 161431"/>
                <a:gd name="connsiteX49" fmla="*/ 9313 w 149013"/>
                <a:gd name="connsiteY49" fmla="*/ 76991 h 161431"/>
                <a:gd name="connsiteX50" fmla="*/ 0 w 149013"/>
                <a:gd name="connsiteY50" fmla="*/ 81337 h 161431"/>
                <a:gd name="connsiteX51" fmla="*/ 2173 w 149013"/>
                <a:gd name="connsiteY51" fmla="*/ 106793 h 16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9013" h="161431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48915B89-77BB-4E7A-AF04-6419E2F4C052}"/>
                </a:ext>
              </a:extLst>
            </p:cNvPr>
            <p:cNvSpPr/>
            <p:nvPr/>
          </p:nvSpPr>
          <p:spPr>
            <a:xfrm>
              <a:off x="6961689" y="5762343"/>
              <a:ext cx="15522" cy="46567"/>
            </a:xfrm>
            <a:custGeom>
              <a:avLst/>
              <a:gdLst>
                <a:gd name="connsiteX0" fmla="*/ 7140 w 15522"/>
                <a:gd name="connsiteY0" fmla="*/ 46567 h 46566"/>
                <a:gd name="connsiteX1" fmla="*/ 11486 w 15522"/>
                <a:gd name="connsiteY1" fmla="*/ 42531 h 46566"/>
                <a:gd name="connsiteX2" fmla="*/ 12418 w 15522"/>
                <a:gd name="connsiteY2" fmla="*/ 40358 h 46566"/>
                <a:gd name="connsiteX3" fmla="*/ 12418 w 15522"/>
                <a:gd name="connsiteY3" fmla="*/ 39116 h 46566"/>
                <a:gd name="connsiteX4" fmla="*/ 12418 w 15522"/>
                <a:gd name="connsiteY4" fmla="*/ 37253 h 46566"/>
                <a:gd name="connsiteX5" fmla="*/ 12418 w 15522"/>
                <a:gd name="connsiteY5" fmla="*/ 35080 h 46566"/>
                <a:gd name="connsiteX6" fmla="*/ 12418 w 15522"/>
                <a:gd name="connsiteY6" fmla="*/ 32907 h 46566"/>
                <a:gd name="connsiteX7" fmla="*/ 14591 w 15522"/>
                <a:gd name="connsiteY7" fmla="*/ 31976 h 46566"/>
                <a:gd name="connsiteX8" fmla="*/ 17695 w 15522"/>
                <a:gd name="connsiteY8" fmla="*/ 29803 h 46566"/>
                <a:gd name="connsiteX9" fmla="*/ 17695 w 15522"/>
                <a:gd name="connsiteY9" fmla="*/ 20179 h 46566"/>
                <a:gd name="connsiteX10" fmla="*/ 17695 w 15522"/>
                <a:gd name="connsiteY10" fmla="*/ 12728 h 46566"/>
                <a:gd name="connsiteX11" fmla="*/ 16764 w 15522"/>
                <a:gd name="connsiteY11" fmla="*/ 9624 h 46566"/>
                <a:gd name="connsiteX12" fmla="*/ 12418 w 15522"/>
                <a:gd name="connsiteY12" fmla="*/ 5278 h 46566"/>
                <a:gd name="connsiteX13" fmla="*/ 9313 w 15522"/>
                <a:gd name="connsiteY13" fmla="*/ 3415 h 46566"/>
                <a:gd name="connsiteX14" fmla="*/ 2173 w 15522"/>
                <a:gd name="connsiteY14" fmla="*/ 0 h 46566"/>
                <a:gd name="connsiteX15" fmla="*/ 0 w 15522"/>
                <a:gd name="connsiteY15" fmla="*/ 12728 h 46566"/>
                <a:gd name="connsiteX16" fmla="*/ 0 w 15522"/>
                <a:gd name="connsiteY16" fmla="*/ 25457 h 46566"/>
                <a:gd name="connsiteX17" fmla="*/ 7140 w 15522"/>
                <a:gd name="connsiteY17" fmla="*/ 37253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22" h="46566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F673D770-0361-4ADF-8531-D966EFFF46A0}"/>
                </a:ext>
              </a:extLst>
            </p:cNvPr>
            <p:cNvSpPr/>
            <p:nvPr/>
          </p:nvSpPr>
          <p:spPr>
            <a:xfrm>
              <a:off x="7269030" y="5852372"/>
              <a:ext cx="58985" cy="31045"/>
            </a:xfrm>
            <a:custGeom>
              <a:avLst/>
              <a:gdLst>
                <a:gd name="connsiteX0" fmla="*/ 12418 w 58984"/>
                <a:gd name="connsiteY0" fmla="*/ 28561 h 31044"/>
                <a:gd name="connsiteX1" fmla="*/ 17695 w 58984"/>
                <a:gd name="connsiteY1" fmla="*/ 29492 h 31044"/>
                <a:gd name="connsiteX2" fmla="*/ 23904 w 58984"/>
                <a:gd name="connsiteY2" fmla="*/ 31666 h 31044"/>
                <a:gd name="connsiteX3" fmla="*/ 60537 w 58984"/>
                <a:gd name="connsiteY3" fmla="*/ 21110 h 31044"/>
                <a:gd name="connsiteX4" fmla="*/ 60537 w 58984"/>
                <a:gd name="connsiteY4" fmla="*/ 931 h 31044"/>
                <a:gd name="connsiteX5" fmla="*/ 59605 w 58984"/>
                <a:gd name="connsiteY5" fmla="*/ 0 h 31044"/>
                <a:gd name="connsiteX6" fmla="*/ 50913 w 58984"/>
                <a:gd name="connsiteY6" fmla="*/ 0 h 31044"/>
                <a:gd name="connsiteX7" fmla="*/ 38495 w 58984"/>
                <a:gd name="connsiteY7" fmla="*/ 9624 h 31044"/>
                <a:gd name="connsiteX8" fmla="*/ 21731 w 58984"/>
                <a:gd name="connsiteY8" fmla="*/ 14901 h 31044"/>
                <a:gd name="connsiteX9" fmla="*/ 0 w 58984"/>
                <a:gd name="connsiteY9" fmla="*/ 17075 h 31044"/>
                <a:gd name="connsiteX10" fmla="*/ 0 w 58984"/>
                <a:gd name="connsiteY10" fmla="*/ 24215 h 31044"/>
                <a:gd name="connsiteX11" fmla="*/ 5277 w 58984"/>
                <a:gd name="connsiteY11" fmla="*/ 26388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84" h="31044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C09C1C4C-C24C-4894-B8BB-D7EB6B55906C}"/>
                </a:ext>
              </a:extLst>
            </p:cNvPr>
            <p:cNvSpPr/>
            <p:nvPr/>
          </p:nvSpPr>
          <p:spPr>
            <a:xfrm>
              <a:off x="7008566" y="5801459"/>
              <a:ext cx="291819" cy="152118"/>
            </a:xfrm>
            <a:custGeom>
              <a:avLst/>
              <a:gdLst>
                <a:gd name="connsiteX0" fmla="*/ 207378 w 291819"/>
                <a:gd name="connsiteY0" fmla="*/ 60537 h 152118"/>
                <a:gd name="connsiteX1" fmla="*/ 192787 w 291819"/>
                <a:gd name="connsiteY1" fmla="*/ 49982 h 152118"/>
                <a:gd name="connsiteX2" fmla="*/ 175091 w 291819"/>
                <a:gd name="connsiteY2" fmla="*/ 38185 h 152118"/>
                <a:gd name="connsiteX3" fmla="*/ 153050 w 291819"/>
                <a:gd name="connsiteY3" fmla="*/ 30734 h 152118"/>
                <a:gd name="connsiteX4" fmla="*/ 135354 w 291819"/>
                <a:gd name="connsiteY4" fmla="*/ 23283 h 152118"/>
                <a:gd name="connsiteX5" fmla="*/ 120763 w 291819"/>
                <a:gd name="connsiteY5" fmla="*/ 14901 h 152118"/>
                <a:gd name="connsiteX6" fmla="*/ 102137 w 291819"/>
                <a:gd name="connsiteY6" fmla="*/ 16143 h 152118"/>
                <a:gd name="connsiteX7" fmla="*/ 89719 w 291819"/>
                <a:gd name="connsiteY7" fmla="*/ 20179 h 152118"/>
                <a:gd name="connsiteX8" fmla="*/ 80095 w 291819"/>
                <a:gd name="connsiteY8" fmla="*/ 25456 h 152118"/>
                <a:gd name="connsiteX9" fmla="*/ 70782 w 291819"/>
                <a:gd name="connsiteY9" fmla="*/ 35080 h 152118"/>
                <a:gd name="connsiteX10" fmla="*/ 70782 w 291819"/>
                <a:gd name="connsiteY10" fmla="*/ 38185 h 152118"/>
                <a:gd name="connsiteX11" fmla="*/ 67677 w 291819"/>
                <a:gd name="connsiteY11" fmla="*/ 38185 h 152118"/>
                <a:gd name="connsiteX12" fmla="*/ 67677 w 291819"/>
                <a:gd name="connsiteY12" fmla="*/ 35080 h 152118"/>
                <a:gd name="connsiteX13" fmla="*/ 60537 w 291819"/>
                <a:gd name="connsiteY13" fmla="*/ 25456 h 152118"/>
                <a:gd name="connsiteX14" fmla="*/ 55259 w 291819"/>
                <a:gd name="connsiteY14" fmla="*/ 14901 h 152118"/>
                <a:gd name="connsiteX15" fmla="*/ 50913 w 291819"/>
                <a:gd name="connsiteY15" fmla="*/ 1242 h 152118"/>
                <a:gd name="connsiteX16" fmla="*/ 36322 w 291819"/>
                <a:gd name="connsiteY16" fmla="*/ 0 h 152118"/>
                <a:gd name="connsiteX17" fmla="*/ 26078 w 291819"/>
                <a:gd name="connsiteY17" fmla="*/ 0 h 152118"/>
                <a:gd name="connsiteX18" fmla="*/ 14591 w 291819"/>
                <a:gd name="connsiteY18" fmla="*/ 0 h 152118"/>
                <a:gd name="connsiteX19" fmla="*/ 0 w 291819"/>
                <a:gd name="connsiteY19" fmla="*/ 1242 h 152118"/>
                <a:gd name="connsiteX20" fmla="*/ 0 w 291819"/>
                <a:gd name="connsiteY20" fmla="*/ 10866 h 152118"/>
                <a:gd name="connsiteX21" fmla="*/ 9313 w 291819"/>
                <a:gd name="connsiteY21" fmla="*/ 14901 h 152118"/>
                <a:gd name="connsiteX22" fmla="*/ 20800 w 291819"/>
                <a:gd name="connsiteY22" fmla="*/ 20179 h 152118"/>
                <a:gd name="connsiteX23" fmla="*/ 31355 w 291819"/>
                <a:gd name="connsiteY23" fmla="*/ 22352 h 152118"/>
                <a:gd name="connsiteX24" fmla="*/ 29182 w 291819"/>
                <a:gd name="connsiteY24" fmla="*/ 25456 h 152118"/>
                <a:gd name="connsiteX25" fmla="*/ 28250 w 291819"/>
                <a:gd name="connsiteY25" fmla="*/ 27630 h 152118"/>
                <a:gd name="connsiteX26" fmla="*/ 26078 w 291819"/>
                <a:gd name="connsiteY26" fmla="*/ 29803 h 152118"/>
                <a:gd name="connsiteX27" fmla="*/ 23904 w 291819"/>
                <a:gd name="connsiteY27" fmla="*/ 29803 h 152118"/>
                <a:gd name="connsiteX28" fmla="*/ 20800 w 291819"/>
                <a:gd name="connsiteY28" fmla="*/ 30734 h 152118"/>
                <a:gd name="connsiteX29" fmla="*/ 29182 w 291819"/>
                <a:gd name="connsiteY29" fmla="*/ 42531 h 152118"/>
                <a:gd name="connsiteX30" fmla="*/ 42842 w 291819"/>
                <a:gd name="connsiteY30" fmla="*/ 49982 h 152118"/>
                <a:gd name="connsiteX31" fmla="*/ 58364 w 291819"/>
                <a:gd name="connsiteY31" fmla="*/ 53086 h 152118"/>
                <a:gd name="connsiteX32" fmla="*/ 75128 w 291819"/>
                <a:gd name="connsiteY32" fmla="*/ 58364 h 152118"/>
                <a:gd name="connsiteX33" fmla="*/ 89719 w 291819"/>
                <a:gd name="connsiteY33" fmla="*/ 62710 h 152118"/>
                <a:gd name="connsiteX34" fmla="*/ 102137 w 291819"/>
                <a:gd name="connsiteY34" fmla="*/ 72023 h 152118"/>
                <a:gd name="connsiteX35" fmla="*/ 111450 w 291819"/>
                <a:gd name="connsiteY35" fmla="*/ 87856 h 152118"/>
                <a:gd name="connsiteX36" fmla="*/ 113623 w 291819"/>
                <a:gd name="connsiteY36" fmla="*/ 92202 h 152118"/>
                <a:gd name="connsiteX37" fmla="*/ 111450 w 291819"/>
                <a:gd name="connsiteY37" fmla="*/ 95307 h 152118"/>
                <a:gd name="connsiteX38" fmla="*/ 109277 w 291819"/>
                <a:gd name="connsiteY38" fmla="*/ 99653 h 152118"/>
                <a:gd name="connsiteX39" fmla="*/ 107414 w 291819"/>
                <a:gd name="connsiteY39" fmla="*/ 102757 h 152118"/>
                <a:gd name="connsiteX40" fmla="*/ 106172 w 291819"/>
                <a:gd name="connsiteY40" fmla="*/ 109277 h 152118"/>
                <a:gd name="connsiteX41" fmla="*/ 104310 w 291819"/>
                <a:gd name="connsiteY41" fmla="*/ 116417 h 152118"/>
                <a:gd name="connsiteX42" fmla="*/ 122005 w 291819"/>
                <a:gd name="connsiteY42" fmla="*/ 114554 h 152118"/>
                <a:gd name="connsiteX43" fmla="*/ 135354 w 291819"/>
                <a:gd name="connsiteY43" fmla="*/ 116417 h 152118"/>
                <a:gd name="connsiteX44" fmla="*/ 147772 w 291819"/>
                <a:gd name="connsiteY44" fmla="*/ 119832 h 152118"/>
                <a:gd name="connsiteX45" fmla="*/ 160500 w 291819"/>
                <a:gd name="connsiteY45" fmla="*/ 126972 h 152118"/>
                <a:gd name="connsiteX46" fmla="*/ 172918 w 291819"/>
                <a:gd name="connsiteY46" fmla="*/ 123868 h 152118"/>
                <a:gd name="connsiteX47" fmla="*/ 185336 w 291819"/>
                <a:gd name="connsiteY47" fmla="*/ 116417 h 152118"/>
                <a:gd name="connsiteX48" fmla="*/ 198996 w 291819"/>
                <a:gd name="connsiteY48" fmla="*/ 112381 h 152118"/>
                <a:gd name="connsiteX49" fmla="*/ 209241 w 291819"/>
                <a:gd name="connsiteY49" fmla="*/ 112381 h 152118"/>
                <a:gd name="connsiteX50" fmla="*/ 223831 w 291819"/>
                <a:gd name="connsiteY50" fmla="*/ 119832 h 152118"/>
                <a:gd name="connsiteX51" fmla="*/ 228178 w 291819"/>
                <a:gd name="connsiteY51" fmla="*/ 123868 h 152118"/>
                <a:gd name="connsiteX52" fmla="*/ 231282 w 291819"/>
                <a:gd name="connsiteY52" fmla="*/ 129145 h 152118"/>
                <a:gd name="connsiteX53" fmla="*/ 235318 w 291819"/>
                <a:gd name="connsiteY53" fmla="*/ 136596 h 152118"/>
                <a:gd name="connsiteX54" fmla="*/ 238423 w 291819"/>
                <a:gd name="connsiteY54" fmla="*/ 139701 h 152118"/>
                <a:gd name="connsiteX55" fmla="*/ 243700 w 291819"/>
                <a:gd name="connsiteY55" fmla="*/ 144047 h 152118"/>
                <a:gd name="connsiteX56" fmla="*/ 249909 w 291819"/>
                <a:gd name="connsiteY56" fmla="*/ 146220 h 152118"/>
                <a:gd name="connsiteX57" fmla="*/ 253013 w 291819"/>
                <a:gd name="connsiteY57" fmla="*/ 147151 h 152118"/>
                <a:gd name="connsiteX58" fmla="*/ 257360 w 291819"/>
                <a:gd name="connsiteY58" fmla="*/ 147151 h 152118"/>
                <a:gd name="connsiteX59" fmla="*/ 260464 w 291819"/>
                <a:gd name="connsiteY59" fmla="*/ 147151 h 152118"/>
                <a:gd name="connsiteX60" fmla="*/ 264500 w 291819"/>
                <a:gd name="connsiteY60" fmla="*/ 149324 h 152118"/>
                <a:gd name="connsiteX61" fmla="*/ 267604 w 291819"/>
                <a:gd name="connsiteY61" fmla="*/ 152429 h 152118"/>
                <a:gd name="connsiteX62" fmla="*/ 291819 w 291819"/>
                <a:gd name="connsiteY62" fmla="*/ 152429 h 152118"/>
                <a:gd name="connsiteX63" fmla="*/ 291819 w 291819"/>
                <a:gd name="connsiteY63" fmla="*/ 144047 h 152118"/>
                <a:gd name="connsiteX64" fmla="*/ 270709 w 291819"/>
                <a:gd name="connsiteY64" fmla="*/ 132560 h 152118"/>
                <a:gd name="connsiteX65" fmla="*/ 253013 w 291819"/>
                <a:gd name="connsiteY65" fmla="*/ 117659 h 152118"/>
                <a:gd name="connsiteX66" fmla="*/ 240595 w 291819"/>
                <a:gd name="connsiteY66" fmla="*/ 99653 h 152118"/>
                <a:gd name="connsiteX67" fmla="*/ 236560 w 291819"/>
                <a:gd name="connsiteY67" fmla="*/ 97480 h 152118"/>
                <a:gd name="connsiteX68" fmla="*/ 235318 w 291819"/>
                <a:gd name="connsiteY68" fmla="*/ 97480 h 152118"/>
                <a:gd name="connsiteX69" fmla="*/ 236560 w 291819"/>
                <a:gd name="connsiteY69" fmla="*/ 95307 h 152118"/>
                <a:gd name="connsiteX70" fmla="*/ 238423 w 291819"/>
                <a:gd name="connsiteY70" fmla="*/ 94375 h 152118"/>
                <a:gd name="connsiteX71" fmla="*/ 242768 w 291819"/>
                <a:gd name="connsiteY71" fmla="*/ 94375 h 152118"/>
                <a:gd name="connsiteX72" fmla="*/ 245873 w 291819"/>
                <a:gd name="connsiteY72" fmla="*/ 92202 h 152118"/>
                <a:gd name="connsiteX73" fmla="*/ 248046 w 291819"/>
                <a:gd name="connsiteY73" fmla="*/ 92202 h 152118"/>
                <a:gd name="connsiteX74" fmla="*/ 248046 w 291819"/>
                <a:gd name="connsiteY74" fmla="*/ 82579 h 152118"/>
                <a:gd name="connsiteX75" fmla="*/ 236560 w 291819"/>
                <a:gd name="connsiteY75" fmla="*/ 80405 h 152118"/>
                <a:gd name="connsiteX76" fmla="*/ 228178 w 291819"/>
                <a:gd name="connsiteY76" fmla="*/ 77301 h 152118"/>
                <a:gd name="connsiteX77" fmla="*/ 214518 w 291819"/>
                <a:gd name="connsiteY77" fmla="*/ 7512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91819" h="152118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B5BFADC9-7329-4792-873C-7F7D553C12D6}"/>
                </a:ext>
              </a:extLst>
            </p:cNvPr>
            <p:cNvSpPr/>
            <p:nvPr/>
          </p:nvSpPr>
          <p:spPr>
            <a:xfrm>
              <a:off x="7300385" y="5823811"/>
              <a:ext cx="37253" cy="34149"/>
            </a:xfrm>
            <a:custGeom>
              <a:avLst/>
              <a:gdLst>
                <a:gd name="connsiteX0" fmla="*/ 29182 w 37253"/>
                <a:gd name="connsiteY0" fmla="*/ 29492 h 34149"/>
                <a:gd name="connsiteX1" fmla="*/ 36322 w 37253"/>
                <a:gd name="connsiteY1" fmla="*/ 36012 h 34149"/>
                <a:gd name="connsiteX2" fmla="*/ 39426 w 37253"/>
                <a:gd name="connsiteY2" fmla="*/ 36012 h 34149"/>
                <a:gd name="connsiteX3" fmla="*/ 36322 w 37253"/>
                <a:gd name="connsiteY3" fmla="*/ 22352 h 34149"/>
                <a:gd name="connsiteX4" fmla="*/ 29182 w 37253"/>
                <a:gd name="connsiteY4" fmla="*/ 10555 h 34149"/>
                <a:gd name="connsiteX5" fmla="*/ 19558 w 37253"/>
                <a:gd name="connsiteY5" fmla="*/ 0 h 34149"/>
                <a:gd name="connsiteX6" fmla="*/ 0 w 37253"/>
                <a:gd name="connsiteY6" fmla="*/ 0 h 34149"/>
                <a:gd name="connsiteX7" fmla="*/ 7140 w 37253"/>
                <a:gd name="connsiteY7" fmla="*/ 10555 h 34149"/>
                <a:gd name="connsiteX8" fmla="*/ 17695 w 37253"/>
                <a:gd name="connsiteY8" fmla="*/ 18006 h 34149"/>
                <a:gd name="connsiteX9" fmla="*/ 27009 w 37253"/>
                <a:gd name="connsiteY9" fmla="*/ 27630 h 34149"/>
                <a:gd name="connsiteX10" fmla="*/ 28250 w 37253"/>
                <a:gd name="connsiteY10" fmla="*/ 28561 h 34149"/>
                <a:gd name="connsiteX11" fmla="*/ 29182 w 37253"/>
                <a:gd name="connsiteY11" fmla="*/ 2856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53" h="34149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90F065FA-CD7E-407A-983A-2ACB4957361E}"/>
                </a:ext>
              </a:extLst>
            </p:cNvPr>
            <p:cNvSpPr/>
            <p:nvPr/>
          </p:nvSpPr>
          <p:spPr>
            <a:xfrm>
              <a:off x="7503417" y="6096693"/>
              <a:ext cx="43462" cy="34149"/>
            </a:xfrm>
            <a:custGeom>
              <a:avLst/>
              <a:gdLst>
                <a:gd name="connsiteX0" fmla="*/ 14591 w 43462"/>
                <a:gd name="connsiteY0" fmla="*/ 20179 h 34149"/>
                <a:gd name="connsiteX1" fmla="*/ 23904 w 43462"/>
                <a:gd name="connsiteY1" fmla="*/ 27630 h 34149"/>
                <a:gd name="connsiteX2" fmla="*/ 33218 w 43462"/>
                <a:gd name="connsiteY2" fmla="*/ 35080 h 34149"/>
                <a:gd name="connsiteX3" fmla="*/ 45946 w 43462"/>
                <a:gd name="connsiteY3" fmla="*/ 35080 h 34149"/>
                <a:gd name="connsiteX4" fmla="*/ 45946 w 43462"/>
                <a:gd name="connsiteY4" fmla="*/ 24525 h 34149"/>
                <a:gd name="connsiteX5" fmla="*/ 26078 w 43462"/>
                <a:gd name="connsiteY5" fmla="*/ 12728 h 34149"/>
                <a:gd name="connsiteX6" fmla="*/ 9313 w 43462"/>
                <a:gd name="connsiteY6" fmla="*/ 0 h 34149"/>
                <a:gd name="connsiteX7" fmla="*/ 0 w 43462"/>
                <a:gd name="connsiteY7" fmla="*/ 0 h 34149"/>
                <a:gd name="connsiteX8" fmla="*/ 7140 w 43462"/>
                <a:gd name="connsiteY8" fmla="*/ 108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2" h="34149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id="{F0D52507-9B9B-41D2-A466-79FF465D263B}"/>
                </a:ext>
              </a:extLst>
            </p:cNvPr>
            <p:cNvSpPr/>
            <p:nvPr/>
          </p:nvSpPr>
          <p:spPr>
            <a:xfrm>
              <a:off x="7529494" y="6010079"/>
              <a:ext cx="18627" cy="31045"/>
            </a:xfrm>
            <a:custGeom>
              <a:avLst/>
              <a:gdLst>
                <a:gd name="connsiteX0" fmla="*/ 5277 w 18626"/>
                <a:gd name="connsiteY0" fmla="*/ 24215 h 31044"/>
                <a:gd name="connsiteX1" fmla="*/ 7140 w 18626"/>
                <a:gd name="connsiteY1" fmla="*/ 32907 h 31044"/>
                <a:gd name="connsiteX2" fmla="*/ 19868 w 18626"/>
                <a:gd name="connsiteY2" fmla="*/ 32907 h 31044"/>
                <a:gd name="connsiteX3" fmla="*/ 17695 w 18626"/>
                <a:gd name="connsiteY3" fmla="*/ 27630 h 31044"/>
                <a:gd name="connsiteX4" fmla="*/ 15522 w 18626"/>
                <a:gd name="connsiteY4" fmla="*/ 24215 h 31044"/>
                <a:gd name="connsiteX5" fmla="*/ 14591 w 18626"/>
                <a:gd name="connsiteY5" fmla="*/ 20179 h 31044"/>
                <a:gd name="connsiteX6" fmla="*/ 12418 w 18626"/>
                <a:gd name="connsiteY6" fmla="*/ 16764 h 31044"/>
                <a:gd name="connsiteX7" fmla="*/ 12418 w 18626"/>
                <a:gd name="connsiteY7" fmla="*/ 10555 h 31044"/>
                <a:gd name="connsiteX8" fmla="*/ 10244 w 18626"/>
                <a:gd name="connsiteY8" fmla="*/ 5278 h 31044"/>
                <a:gd name="connsiteX9" fmla="*/ 8382 w 18626"/>
                <a:gd name="connsiteY9" fmla="*/ 3104 h 31044"/>
                <a:gd name="connsiteX10" fmla="*/ 7140 w 18626"/>
                <a:gd name="connsiteY10" fmla="*/ 3104 h 31044"/>
                <a:gd name="connsiteX11" fmla="*/ 5277 w 18626"/>
                <a:gd name="connsiteY11" fmla="*/ 3104 h 31044"/>
                <a:gd name="connsiteX12" fmla="*/ 5277 w 18626"/>
                <a:gd name="connsiteY12" fmla="*/ 2173 h 31044"/>
                <a:gd name="connsiteX13" fmla="*/ 3104 w 18626"/>
                <a:gd name="connsiteY13" fmla="*/ 0 h 31044"/>
                <a:gd name="connsiteX14" fmla="*/ 0 w 18626"/>
                <a:gd name="connsiteY14" fmla="*/ 0 h 31044"/>
                <a:gd name="connsiteX15" fmla="*/ 0 w 18626"/>
                <a:gd name="connsiteY15" fmla="*/ 10555 h 31044"/>
                <a:gd name="connsiteX16" fmla="*/ 931 w 18626"/>
                <a:gd name="connsiteY16" fmla="*/ 18006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26" h="31044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38904125-BC04-4D4D-9CE6-813B44828A68}"/>
                </a:ext>
              </a:extLst>
            </p:cNvPr>
            <p:cNvSpPr/>
            <p:nvPr/>
          </p:nvSpPr>
          <p:spPr>
            <a:xfrm>
              <a:off x="7059479" y="5873482"/>
              <a:ext cx="12418" cy="18627"/>
            </a:xfrm>
            <a:custGeom>
              <a:avLst/>
              <a:gdLst>
                <a:gd name="connsiteX0" fmla="*/ 0 w 12417"/>
                <a:gd name="connsiteY0" fmla="*/ 20179 h 18626"/>
                <a:gd name="connsiteX1" fmla="*/ 2173 w 12417"/>
                <a:gd name="connsiteY1" fmla="*/ 18006 h 18626"/>
                <a:gd name="connsiteX2" fmla="*/ 4346 w 12417"/>
                <a:gd name="connsiteY2" fmla="*/ 15833 h 18626"/>
                <a:gd name="connsiteX3" fmla="*/ 13660 w 12417"/>
                <a:gd name="connsiteY3" fmla="*/ 10555 h 18626"/>
                <a:gd name="connsiteX4" fmla="*/ 13660 w 12417"/>
                <a:gd name="connsiteY4" fmla="*/ 3104 h 18626"/>
                <a:gd name="connsiteX5" fmla="*/ 0 w 12417"/>
                <a:gd name="connsiteY5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7" h="18626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9BE9FCD3-06AB-497E-BE2A-5C4ECC0D355D}"/>
                </a:ext>
              </a:extLst>
            </p:cNvPr>
            <p:cNvSpPr/>
            <p:nvPr/>
          </p:nvSpPr>
          <p:spPr>
            <a:xfrm>
              <a:off x="6836579" y="5928431"/>
              <a:ext cx="24836" cy="15522"/>
            </a:xfrm>
            <a:custGeom>
              <a:avLst/>
              <a:gdLst>
                <a:gd name="connsiteX0" fmla="*/ 7451 w 24835"/>
                <a:gd name="connsiteY0" fmla="*/ 9624 h 15522"/>
                <a:gd name="connsiteX1" fmla="*/ 12728 w 24835"/>
                <a:gd name="connsiteY1" fmla="*/ 12728 h 15522"/>
                <a:gd name="connsiteX2" fmla="*/ 17696 w 24835"/>
                <a:gd name="connsiteY2" fmla="*/ 14901 h 15522"/>
                <a:gd name="connsiteX3" fmla="*/ 22973 w 24835"/>
                <a:gd name="connsiteY3" fmla="*/ 17075 h 15522"/>
                <a:gd name="connsiteX4" fmla="*/ 22973 w 24835"/>
                <a:gd name="connsiteY4" fmla="*/ 12728 h 15522"/>
                <a:gd name="connsiteX5" fmla="*/ 27319 w 24835"/>
                <a:gd name="connsiteY5" fmla="*/ 12728 h 15522"/>
                <a:gd name="connsiteX6" fmla="*/ 27319 w 24835"/>
                <a:gd name="connsiteY6" fmla="*/ 5588 h 15522"/>
                <a:gd name="connsiteX7" fmla="*/ 22042 w 24835"/>
                <a:gd name="connsiteY7" fmla="*/ 4346 h 15522"/>
                <a:gd name="connsiteX8" fmla="*/ 17696 w 24835"/>
                <a:gd name="connsiteY8" fmla="*/ 2173 h 15522"/>
                <a:gd name="connsiteX9" fmla="*/ 12728 w 24835"/>
                <a:gd name="connsiteY9" fmla="*/ 2173 h 15522"/>
                <a:gd name="connsiteX10" fmla="*/ 7451 w 24835"/>
                <a:gd name="connsiteY10" fmla="*/ 2173 h 15522"/>
                <a:gd name="connsiteX11" fmla="*/ 0 w 24835"/>
                <a:gd name="connsiteY11" fmla="*/ 0 h 15522"/>
                <a:gd name="connsiteX12" fmla="*/ 3104 w 24835"/>
                <a:gd name="connsiteY12" fmla="*/ 558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35" h="15522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id="{4034FE8A-4B55-4D6D-91D6-A709711A2F0E}"/>
                </a:ext>
              </a:extLst>
            </p:cNvPr>
            <p:cNvSpPr/>
            <p:nvPr/>
          </p:nvSpPr>
          <p:spPr>
            <a:xfrm>
              <a:off x="6939958" y="5836539"/>
              <a:ext cx="18627" cy="9313"/>
            </a:xfrm>
            <a:custGeom>
              <a:avLst/>
              <a:gdLst>
                <a:gd name="connsiteX0" fmla="*/ 0 w 18626"/>
                <a:gd name="connsiteY0" fmla="*/ 0 h 9313"/>
                <a:gd name="connsiteX1" fmla="*/ 0 w 18626"/>
                <a:gd name="connsiteY1" fmla="*/ 10555 h 9313"/>
                <a:gd name="connsiteX2" fmla="*/ 19558 w 18626"/>
                <a:gd name="connsiteY2" fmla="*/ 10555 h 9313"/>
                <a:gd name="connsiteX3" fmla="*/ 19558 w 18626"/>
                <a:gd name="connsiteY3" fmla="*/ 3104 h 9313"/>
                <a:gd name="connsiteX4" fmla="*/ 18627 w 18626"/>
                <a:gd name="connsiteY4" fmla="*/ 2173 h 9313"/>
                <a:gd name="connsiteX5" fmla="*/ 16453 w 18626"/>
                <a:gd name="connsiteY5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26" h="9313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1" name="Freeform: Shape 360">
              <a:extLst>
                <a:ext uri="{FF2B5EF4-FFF2-40B4-BE49-F238E27FC236}">
                  <a16:creationId xmlns:a16="http://schemas.microsoft.com/office/drawing/2014/main" id="{C0A50998-8434-42DC-9964-9EEEB1D72C8D}"/>
                </a:ext>
              </a:extLst>
            </p:cNvPr>
            <p:cNvSpPr/>
            <p:nvPr/>
          </p:nvSpPr>
          <p:spPr>
            <a:xfrm>
              <a:off x="6803361" y="5908563"/>
              <a:ext cx="34149" cy="15522"/>
            </a:xfrm>
            <a:custGeom>
              <a:avLst/>
              <a:gdLst>
                <a:gd name="connsiteX0" fmla="*/ 34459 w 34149"/>
                <a:gd name="connsiteY0" fmla="*/ 9313 h 15522"/>
                <a:gd name="connsiteX1" fmla="*/ 31355 w 34149"/>
                <a:gd name="connsiteY1" fmla="*/ 5277 h 15522"/>
                <a:gd name="connsiteX2" fmla="*/ 27009 w 34149"/>
                <a:gd name="connsiteY2" fmla="*/ 3104 h 15522"/>
                <a:gd name="connsiteX3" fmla="*/ 23904 w 34149"/>
                <a:gd name="connsiteY3" fmla="*/ 2173 h 15522"/>
                <a:gd name="connsiteX4" fmla="*/ 16764 w 34149"/>
                <a:gd name="connsiteY4" fmla="*/ 0 h 15522"/>
                <a:gd name="connsiteX5" fmla="*/ 12418 w 34149"/>
                <a:gd name="connsiteY5" fmla="*/ 3104 h 15522"/>
                <a:gd name="connsiteX6" fmla="*/ 11486 w 34149"/>
                <a:gd name="connsiteY6" fmla="*/ 5277 h 15522"/>
                <a:gd name="connsiteX7" fmla="*/ 5277 w 34149"/>
                <a:gd name="connsiteY7" fmla="*/ 7451 h 15522"/>
                <a:gd name="connsiteX8" fmla="*/ 0 w 34149"/>
                <a:gd name="connsiteY8" fmla="*/ 9313 h 15522"/>
                <a:gd name="connsiteX9" fmla="*/ 0 w 34149"/>
                <a:gd name="connsiteY9" fmla="*/ 16764 h 15522"/>
                <a:gd name="connsiteX10" fmla="*/ 12418 w 34149"/>
                <a:gd name="connsiteY10" fmla="*/ 16764 h 15522"/>
                <a:gd name="connsiteX11" fmla="*/ 23904 w 34149"/>
                <a:gd name="connsiteY11" fmla="*/ 16764 h 15522"/>
                <a:gd name="connsiteX12" fmla="*/ 33218 w 34149"/>
                <a:gd name="connsiteY12" fmla="*/ 12728 h 15522"/>
                <a:gd name="connsiteX13" fmla="*/ 36322 w 34149"/>
                <a:gd name="connsiteY13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49" h="15522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2" name="Freeform: Shape 361">
              <a:extLst>
                <a:ext uri="{FF2B5EF4-FFF2-40B4-BE49-F238E27FC236}">
                  <a16:creationId xmlns:a16="http://schemas.microsoft.com/office/drawing/2014/main" id="{F5D59711-9A14-4335-8C14-CE1EE2F14BD0}"/>
                </a:ext>
              </a:extLst>
            </p:cNvPr>
            <p:cNvSpPr/>
            <p:nvPr/>
          </p:nvSpPr>
          <p:spPr>
            <a:xfrm>
              <a:off x="2868772" y="5437617"/>
              <a:ext cx="34149" cy="12418"/>
            </a:xfrm>
            <a:custGeom>
              <a:avLst/>
              <a:gdLst>
                <a:gd name="connsiteX0" fmla="*/ 34459 w 34149"/>
                <a:gd name="connsiteY0" fmla="*/ 8382 h 12417"/>
                <a:gd name="connsiteX1" fmla="*/ 34459 w 34149"/>
                <a:gd name="connsiteY1" fmla="*/ 5278 h 12417"/>
                <a:gd name="connsiteX2" fmla="*/ 19869 w 34149"/>
                <a:gd name="connsiteY2" fmla="*/ 0 h 12417"/>
                <a:gd name="connsiteX3" fmla="*/ 14591 w 34149"/>
                <a:gd name="connsiteY3" fmla="*/ 2173 h 12417"/>
                <a:gd name="connsiteX4" fmla="*/ 10555 w 34149"/>
                <a:gd name="connsiteY4" fmla="*/ 3104 h 12417"/>
                <a:gd name="connsiteX5" fmla="*/ 5278 w 34149"/>
                <a:gd name="connsiteY5" fmla="*/ 3104 h 12417"/>
                <a:gd name="connsiteX6" fmla="*/ 0 w 34149"/>
                <a:gd name="connsiteY6" fmla="*/ 5278 h 12417"/>
                <a:gd name="connsiteX7" fmla="*/ 0 w 34149"/>
                <a:gd name="connsiteY7" fmla="*/ 12728 h 12417"/>
                <a:gd name="connsiteX8" fmla="*/ 9313 w 34149"/>
                <a:gd name="connsiteY8" fmla="*/ 12728 h 12417"/>
                <a:gd name="connsiteX9" fmla="*/ 19869 w 34149"/>
                <a:gd name="connsiteY9" fmla="*/ 12728 h 12417"/>
                <a:gd name="connsiteX10" fmla="*/ 31355 w 34149"/>
                <a:gd name="connsiteY10" fmla="*/ 8382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9" h="12417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3" name="Freeform: Shape 362">
              <a:extLst>
                <a:ext uri="{FF2B5EF4-FFF2-40B4-BE49-F238E27FC236}">
                  <a16:creationId xmlns:a16="http://schemas.microsoft.com/office/drawing/2014/main" id="{8F22D2DB-38BC-4A0A-9596-DBBBE3150B46}"/>
                </a:ext>
              </a:extLst>
            </p:cNvPr>
            <p:cNvSpPr/>
            <p:nvPr/>
          </p:nvSpPr>
          <p:spPr>
            <a:xfrm>
              <a:off x="6993044" y="5054526"/>
              <a:ext cx="229730" cy="266983"/>
            </a:xfrm>
            <a:custGeom>
              <a:avLst/>
              <a:gdLst>
                <a:gd name="connsiteX0" fmla="*/ 7140 w 229729"/>
                <a:gd name="connsiteY0" fmla="*/ 247425 h 266983"/>
                <a:gd name="connsiteX1" fmla="*/ 8382 w 229729"/>
                <a:gd name="connsiteY1" fmla="*/ 254876 h 266983"/>
                <a:gd name="connsiteX2" fmla="*/ 10245 w 229729"/>
                <a:gd name="connsiteY2" fmla="*/ 269777 h 266983"/>
                <a:gd name="connsiteX3" fmla="*/ 22663 w 229729"/>
                <a:gd name="connsiteY3" fmla="*/ 269777 h 266983"/>
                <a:gd name="connsiteX4" fmla="*/ 27009 w 229729"/>
                <a:gd name="connsiteY4" fmla="*/ 262327 h 266983"/>
                <a:gd name="connsiteX5" fmla="*/ 30113 w 229729"/>
                <a:gd name="connsiteY5" fmla="*/ 254876 h 266983"/>
                <a:gd name="connsiteX6" fmla="*/ 36322 w 229729"/>
                <a:gd name="connsiteY6" fmla="*/ 249599 h 266983"/>
                <a:gd name="connsiteX7" fmla="*/ 34149 w 229729"/>
                <a:gd name="connsiteY7" fmla="*/ 240285 h 266983"/>
                <a:gd name="connsiteX8" fmla="*/ 34149 w 229729"/>
                <a:gd name="connsiteY8" fmla="*/ 235008 h 266983"/>
                <a:gd name="connsiteX9" fmla="*/ 34149 w 229729"/>
                <a:gd name="connsiteY9" fmla="*/ 231593 h 266983"/>
                <a:gd name="connsiteX10" fmla="*/ 30113 w 229729"/>
                <a:gd name="connsiteY10" fmla="*/ 229730 h 266983"/>
                <a:gd name="connsiteX11" fmla="*/ 27009 w 229729"/>
                <a:gd name="connsiteY11" fmla="*/ 224452 h 266983"/>
                <a:gd name="connsiteX12" fmla="*/ 27009 w 229729"/>
                <a:gd name="connsiteY12" fmla="*/ 220106 h 266983"/>
                <a:gd name="connsiteX13" fmla="*/ 34149 w 229729"/>
                <a:gd name="connsiteY13" fmla="*/ 222279 h 266983"/>
                <a:gd name="connsiteX14" fmla="*/ 37253 w 229729"/>
                <a:gd name="connsiteY14" fmla="*/ 224452 h 266983"/>
                <a:gd name="connsiteX15" fmla="*/ 41600 w 229729"/>
                <a:gd name="connsiteY15" fmla="*/ 224452 h 266983"/>
                <a:gd name="connsiteX16" fmla="*/ 41600 w 229729"/>
                <a:gd name="connsiteY16" fmla="*/ 225384 h 266983"/>
                <a:gd name="connsiteX17" fmla="*/ 41600 w 229729"/>
                <a:gd name="connsiteY17" fmla="*/ 229730 h 266983"/>
                <a:gd name="connsiteX18" fmla="*/ 41600 w 229729"/>
                <a:gd name="connsiteY18" fmla="*/ 231593 h 266983"/>
                <a:gd name="connsiteX19" fmla="*/ 41600 w 229729"/>
                <a:gd name="connsiteY19" fmla="*/ 236870 h 266983"/>
                <a:gd name="connsiteX20" fmla="*/ 43773 w 229729"/>
                <a:gd name="connsiteY20" fmla="*/ 240285 h 266983"/>
                <a:gd name="connsiteX21" fmla="*/ 48740 w 229729"/>
                <a:gd name="connsiteY21" fmla="*/ 239043 h 266983"/>
                <a:gd name="connsiteX22" fmla="*/ 54018 w 229729"/>
                <a:gd name="connsiteY22" fmla="*/ 239043 h 266983"/>
                <a:gd name="connsiteX23" fmla="*/ 56191 w 229729"/>
                <a:gd name="connsiteY23" fmla="*/ 236870 h 266983"/>
                <a:gd name="connsiteX24" fmla="*/ 58364 w 229729"/>
                <a:gd name="connsiteY24" fmla="*/ 235008 h 266983"/>
                <a:gd name="connsiteX25" fmla="*/ 59295 w 229729"/>
                <a:gd name="connsiteY25" fmla="*/ 235008 h 266983"/>
                <a:gd name="connsiteX26" fmla="*/ 61468 w 229729"/>
                <a:gd name="connsiteY26" fmla="*/ 232834 h 266983"/>
                <a:gd name="connsiteX27" fmla="*/ 65504 w 229729"/>
                <a:gd name="connsiteY27" fmla="*/ 232834 h 266983"/>
                <a:gd name="connsiteX28" fmla="*/ 70782 w 229729"/>
                <a:gd name="connsiteY28" fmla="*/ 232834 h 266983"/>
                <a:gd name="connsiteX29" fmla="*/ 72955 w 229729"/>
                <a:gd name="connsiteY29" fmla="*/ 229730 h 266983"/>
                <a:gd name="connsiteX30" fmla="*/ 73886 w 229729"/>
                <a:gd name="connsiteY30" fmla="*/ 224452 h 266983"/>
                <a:gd name="connsiteX31" fmla="*/ 73886 w 229729"/>
                <a:gd name="connsiteY31" fmla="*/ 220106 h 266983"/>
                <a:gd name="connsiteX32" fmla="*/ 76059 w 229729"/>
                <a:gd name="connsiteY32" fmla="*/ 212655 h 266983"/>
                <a:gd name="connsiteX33" fmla="*/ 81026 w 229729"/>
                <a:gd name="connsiteY33" fmla="*/ 220106 h 266983"/>
                <a:gd name="connsiteX34" fmla="*/ 86304 w 229729"/>
                <a:gd name="connsiteY34" fmla="*/ 229730 h 266983"/>
                <a:gd name="connsiteX35" fmla="*/ 112381 w 229729"/>
                <a:gd name="connsiteY35" fmla="*/ 217933 h 266983"/>
                <a:gd name="connsiteX36" fmla="*/ 139390 w 229729"/>
                <a:gd name="connsiteY36" fmla="*/ 205205 h 266983"/>
                <a:gd name="connsiteX37" fmla="*/ 163294 w 229729"/>
                <a:gd name="connsiteY37" fmla="*/ 192476 h 266983"/>
                <a:gd name="connsiteX38" fmla="*/ 165468 w 229729"/>
                <a:gd name="connsiteY38" fmla="*/ 170435 h 266983"/>
                <a:gd name="connsiteX39" fmla="*/ 168572 w 229729"/>
                <a:gd name="connsiteY39" fmla="*/ 152429 h 266983"/>
                <a:gd name="connsiteX40" fmla="*/ 172918 w 229729"/>
                <a:gd name="connsiteY40" fmla="*/ 138459 h 266983"/>
                <a:gd name="connsiteX41" fmla="*/ 173850 w 229729"/>
                <a:gd name="connsiteY41" fmla="*/ 125731 h 266983"/>
                <a:gd name="connsiteX42" fmla="*/ 173850 w 229729"/>
                <a:gd name="connsiteY42" fmla="*/ 113313 h 266983"/>
                <a:gd name="connsiteX43" fmla="*/ 172918 w 229729"/>
                <a:gd name="connsiteY43" fmla="*/ 96238 h 266983"/>
                <a:gd name="connsiteX44" fmla="*/ 166709 w 229729"/>
                <a:gd name="connsiteY44" fmla="*/ 73886 h 266983"/>
                <a:gd name="connsiteX45" fmla="*/ 170745 w 229729"/>
                <a:gd name="connsiteY45" fmla="*/ 72955 h 266983"/>
                <a:gd name="connsiteX46" fmla="*/ 172918 w 229729"/>
                <a:gd name="connsiteY46" fmla="*/ 68609 h 266983"/>
                <a:gd name="connsiteX47" fmla="*/ 176023 w 229729"/>
                <a:gd name="connsiteY47" fmla="*/ 66746 h 266983"/>
                <a:gd name="connsiteX48" fmla="*/ 180059 w 229729"/>
                <a:gd name="connsiteY48" fmla="*/ 65504 h 266983"/>
                <a:gd name="connsiteX49" fmla="*/ 183163 w 229729"/>
                <a:gd name="connsiteY49" fmla="*/ 66746 h 266983"/>
                <a:gd name="connsiteX50" fmla="*/ 186267 w 229729"/>
                <a:gd name="connsiteY50" fmla="*/ 68609 h 266983"/>
                <a:gd name="connsiteX51" fmla="*/ 190614 w 229729"/>
                <a:gd name="connsiteY51" fmla="*/ 73886 h 266983"/>
                <a:gd name="connsiteX52" fmla="*/ 200858 w 229729"/>
                <a:gd name="connsiteY52" fmla="*/ 68609 h 266983"/>
                <a:gd name="connsiteX53" fmla="*/ 208309 w 229729"/>
                <a:gd name="connsiteY53" fmla="*/ 61468 h 266983"/>
                <a:gd name="connsiteX54" fmla="*/ 217622 w 229729"/>
                <a:gd name="connsiteY54" fmla="*/ 54018 h 266983"/>
                <a:gd name="connsiteX55" fmla="*/ 230040 w 229729"/>
                <a:gd name="connsiteY55" fmla="*/ 50603 h 266983"/>
                <a:gd name="connsiteX56" fmla="*/ 230040 w 229729"/>
                <a:gd name="connsiteY56" fmla="*/ 44394 h 266983"/>
                <a:gd name="connsiteX57" fmla="*/ 230040 w 229729"/>
                <a:gd name="connsiteY57" fmla="*/ 41289 h 266983"/>
                <a:gd name="connsiteX58" fmla="*/ 229109 w 229729"/>
                <a:gd name="connsiteY58" fmla="*/ 36943 h 266983"/>
                <a:gd name="connsiteX59" fmla="*/ 226936 w 229729"/>
                <a:gd name="connsiteY59" fmla="*/ 33839 h 266983"/>
                <a:gd name="connsiteX60" fmla="*/ 219796 w 229729"/>
                <a:gd name="connsiteY60" fmla="*/ 28561 h 266983"/>
                <a:gd name="connsiteX61" fmla="*/ 212345 w 229729"/>
                <a:gd name="connsiteY61" fmla="*/ 24215 h 266983"/>
                <a:gd name="connsiteX62" fmla="*/ 200858 w 229729"/>
                <a:gd name="connsiteY62" fmla="*/ 21110 h 266983"/>
                <a:gd name="connsiteX63" fmla="*/ 192476 w 229729"/>
                <a:gd name="connsiteY63" fmla="*/ 13660 h 266983"/>
                <a:gd name="connsiteX64" fmla="*/ 183163 w 229729"/>
                <a:gd name="connsiteY64" fmla="*/ 0 h 266983"/>
                <a:gd name="connsiteX65" fmla="*/ 173850 w 229729"/>
                <a:gd name="connsiteY65" fmla="*/ 9624 h 266983"/>
                <a:gd name="connsiteX66" fmla="*/ 170745 w 229729"/>
                <a:gd name="connsiteY66" fmla="*/ 24215 h 266983"/>
                <a:gd name="connsiteX67" fmla="*/ 170745 w 229729"/>
                <a:gd name="connsiteY67" fmla="*/ 43462 h 266983"/>
                <a:gd name="connsiteX68" fmla="*/ 166709 w 229729"/>
                <a:gd name="connsiteY68" fmla="*/ 43462 h 266983"/>
                <a:gd name="connsiteX69" fmla="*/ 163294 w 229729"/>
                <a:gd name="connsiteY69" fmla="*/ 44394 h 266983"/>
                <a:gd name="connsiteX70" fmla="*/ 158327 w 229729"/>
                <a:gd name="connsiteY70" fmla="*/ 44394 h 266983"/>
                <a:gd name="connsiteX71" fmla="*/ 150877 w 229729"/>
                <a:gd name="connsiteY71" fmla="*/ 46567 h 266983"/>
                <a:gd name="connsiteX72" fmla="*/ 150877 w 229729"/>
                <a:gd name="connsiteY72" fmla="*/ 48740 h 266983"/>
                <a:gd name="connsiteX73" fmla="*/ 150877 w 229729"/>
                <a:gd name="connsiteY73" fmla="*/ 50603 h 266983"/>
                <a:gd name="connsiteX74" fmla="*/ 149014 w 229729"/>
                <a:gd name="connsiteY74" fmla="*/ 51844 h 266983"/>
                <a:gd name="connsiteX75" fmla="*/ 146841 w 229729"/>
                <a:gd name="connsiteY75" fmla="*/ 54018 h 266983"/>
                <a:gd name="connsiteX76" fmla="*/ 146841 w 229729"/>
                <a:gd name="connsiteY76" fmla="*/ 63331 h 266983"/>
                <a:gd name="connsiteX77" fmla="*/ 146841 w 229729"/>
                <a:gd name="connsiteY77" fmla="*/ 70782 h 266983"/>
                <a:gd name="connsiteX78" fmla="*/ 149014 w 229729"/>
                <a:gd name="connsiteY78" fmla="*/ 73886 h 266983"/>
                <a:gd name="connsiteX79" fmla="*/ 150877 w 229729"/>
                <a:gd name="connsiteY79" fmla="*/ 78232 h 266983"/>
                <a:gd name="connsiteX80" fmla="*/ 156154 w 229729"/>
                <a:gd name="connsiteY80" fmla="*/ 81337 h 266983"/>
                <a:gd name="connsiteX81" fmla="*/ 163294 w 229729"/>
                <a:gd name="connsiteY81" fmla="*/ 81337 h 266983"/>
                <a:gd name="connsiteX82" fmla="*/ 152118 w 229729"/>
                <a:gd name="connsiteY82" fmla="*/ 98411 h 266983"/>
                <a:gd name="connsiteX83" fmla="*/ 146841 w 229729"/>
                <a:gd name="connsiteY83" fmla="*/ 111140 h 266983"/>
                <a:gd name="connsiteX84" fmla="*/ 143737 w 229729"/>
                <a:gd name="connsiteY84" fmla="*/ 125731 h 266983"/>
                <a:gd name="connsiteX85" fmla="*/ 139390 w 229729"/>
                <a:gd name="connsiteY85" fmla="*/ 138459 h 266983"/>
                <a:gd name="connsiteX86" fmla="*/ 130077 w 229729"/>
                <a:gd name="connsiteY86" fmla="*/ 150256 h 266983"/>
                <a:gd name="connsiteX87" fmla="*/ 115486 w 229729"/>
                <a:gd name="connsiteY87" fmla="*/ 162984 h 266983"/>
                <a:gd name="connsiteX88" fmla="*/ 114555 w 229729"/>
                <a:gd name="connsiteY88" fmla="*/ 165157 h 266983"/>
                <a:gd name="connsiteX89" fmla="*/ 112381 w 229729"/>
                <a:gd name="connsiteY89" fmla="*/ 165157 h 266983"/>
                <a:gd name="connsiteX90" fmla="*/ 110208 w 229729"/>
                <a:gd name="connsiteY90" fmla="*/ 165157 h 266983"/>
                <a:gd name="connsiteX91" fmla="*/ 108346 w 229729"/>
                <a:gd name="connsiteY91" fmla="*/ 162984 h 266983"/>
                <a:gd name="connsiteX92" fmla="*/ 107104 w 229729"/>
                <a:gd name="connsiteY92" fmla="*/ 159880 h 266983"/>
                <a:gd name="connsiteX93" fmla="*/ 100895 w 229729"/>
                <a:gd name="connsiteY93" fmla="*/ 162984 h 266983"/>
                <a:gd name="connsiteX94" fmla="*/ 97790 w 229729"/>
                <a:gd name="connsiteY94" fmla="*/ 168262 h 266983"/>
                <a:gd name="connsiteX95" fmla="*/ 95617 w 229729"/>
                <a:gd name="connsiteY95" fmla="*/ 172297 h 266983"/>
                <a:gd name="connsiteX96" fmla="*/ 93754 w 229729"/>
                <a:gd name="connsiteY96" fmla="*/ 177886 h 266983"/>
                <a:gd name="connsiteX97" fmla="*/ 90650 w 229729"/>
                <a:gd name="connsiteY97" fmla="*/ 183163 h 266983"/>
                <a:gd name="connsiteX98" fmla="*/ 86304 w 229729"/>
                <a:gd name="connsiteY98" fmla="*/ 188441 h 266983"/>
                <a:gd name="connsiteX99" fmla="*/ 83200 w 229729"/>
                <a:gd name="connsiteY99" fmla="*/ 188441 h 266983"/>
                <a:gd name="connsiteX100" fmla="*/ 80095 w 229729"/>
                <a:gd name="connsiteY100" fmla="*/ 188441 h 266983"/>
                <a:gd name="connsiteX101" fmla="*/ 73886 w 229729"/>
                <a:gd name="connsiteY101" fmla="*/ 187199 h 266983"/>
                <a:gd name="connsiteX102" fmla="*/ 66435 w 229729"/>
                <a:gd name="connsiteY102" fmla="*/ 187199 h 266983"/>
                <a:gd name="connsiteX103" fmla="*/ 59295 w 229729"/>
                <a:gd name="connsiteY103" fmla="*/ 188441 h 266983"/>
                <a:gd name="connsiteX104" fmla="*/ 39426 w 229729"/>
                <a:gd name="connsiteY104" fmla="*/ 197754 h 266983"/>
                <a:gd name="connsiteX105" fmla="*/ 22663 w 229729"/>
                <a:gd name="connsiteY105" fmla="*/ 212655 h 266983"/>
                <a:gd name="connsiteX106" fmla="*/ 10245 w 229729"/>
                <a:gd name="connsiteY106" fmla="*/ 229730 h 266983"/>
                <a:gd name="connsiteX107" fmla="*/ 0 w 229729"/>
                <a:gd name="connsiteY107" fmla="*/ 229730 h 266983"/>
                <a:gd name="connsiteX108" fmla="*/ 3104 w 229729"/>
                <a:gd name="connsiteY108" fmla="*/ 240285 h 26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29729" h="266983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4" name="Freeform: Shape 363">
              <a:extLst>
                <a:ext uri="{FF2B5EF4-FFF2-40B4-BE49-F238E27FC236}">
                  <a16:creationId xmlns:a16="http://schemas.microsoft.com/office/drawing/2014/main" id="{1888C8DB-0641-491E-AA2C-41336FD5B296}"/>
                </a:ext>
              </a:extLst>
            </p:cNvPr>
            <p:cNvSpPr/>
            <p:nvPr/>
          </p:nvSpPr>
          <p:spPr>
            <a:xfrm>
              <a:off x="6968829" y="5832193"/>
              <a:ext cx="43462" cy="18627"/>
            </a:xfrm>
            <a:custGeom>
              <a:avLst/>
              <a:gdLst>
                <a:gd name="connsiteX0" fmla="*/ 0 w 43462"/>
                <a:gd name="connsiteY0" fmla="*/ 0 h 18626"/>
                <a:gd name="connsiteX1" fmla="*/ 0 w 43462"/>
                <a:gd name="connsiteY1" fmla="*/ 11797 h 18626"/>
                <a:gd name="connsiteX2" fmla="*/ 16764 w 43462"/>
                <a:gd name="connsiteY2" fmla="*/ 11797 h 18626"/>
                <a:gd name="connsiteX3" fmla="*/ 29182 w 43462"/>
                <a:gd name="connsiteY3" fmla="*/ 13970 h 18626"/>
                <a:gd name="connsiteX4" fmla="*/ 39737 w 43462"/>
                <a:gd name="connsiteY4" fmla="*/ 20179 h 18626"/>
                <a:gd name="connsiteX5" fmla="*/ 43773 w 43462"/>
                <a:gd name="connsiteY5" fmla="*/ 20179 h 18626"/>
                <a:gd name="connsiteX6" fmla="*/ 41910 w 43462"/>
                <a:gd name="connsiteY6" fmla="*/ 14901 h 18626"/>
                <a:gd name="connsiteX7" fmla="*/ 41910 w 43462"/>
                <a:gd name="connsiteY7" fmla="*/ 11797 h 18626"/>
                <a:gd name="connsiteX8" fmla="*/ 39737 w 43462"/>
                <a:gd name="connsiteY8" fmla="*/ 7451 h 18626"/>
                <a:gd name="connsiteX9" fmla="*/ 39737 w 43462"/>
                <a:gd name="connsiteY9" fmla="*/ 4346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62" h="18626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5" name="Freeform: Shape 364">
              <a:extLst>
                <a:ext uri="{FF2B5EF4-FFF2-40B4-BE49-F238E27FC236}">
                  <a16:creationId xmlns:a16="http://schemas.microsoft.com/office/drawing/2014/main" id="{44ED45BB-0519-466A-8E0F-908E93BACB99}"/>
                </a:ext>
              </a:extLst>
            </p:cNvPr>
            <p:cNvSpPr/>
            <p:nvPr/>
          </p:nvSpPr>
          <p:spPr>
            <a:xfrm>
              <a:off x="6983420" y="5324304"/>
              <a:ext cx="15522" cy="24836"/>
            </a:xfrm>
            <a:custGeom>
              <a:avLst/>
              <a:gdLst>
                <a:gd name="connsiteX0" fmla="*/ 10555 w 15522"/>
                <a:gd name="connsiteY0" fmla="*/ 22352 h 24835"/>
                <a:gd name="connsiteX1" fmla="*/ 14591 w 15522"/>
                <a:gd name="connsiteY1" fmla="*/ 17075 h 24835"/>
                <a:gd name="connsiteX2" fmla="*/ 16764 w 15522"/>
                <a:gd name="connsiteY2" fmla="*/ 11797 h 24835"/>
                <a:gd name="connsiteX3" fmla="*/ 16764 w 15522"/>
                <a:gd name="connsiteY3" fmla="*/ 7451 h 24835"/>
                <a:gd name="connsiteX4" fmla="*/ 14591 w 15522"/>
                <a:gd name="connsiteY4" fmla="*/ 4346 h 24835"/>
                <a:gd name="connsiteX5" fmla="*/ 14591 w 15522"/>
                <a:gd name="connsiteY5" fmla="*/ 2173 h 24835"/>
                <a:gd name="connsiteX6" fmla="*/ 12728 w 15522"/>
                <a:gd name="connsiteY6" fmla="*/ 2173 h 24835"/>
                <a:gd name="connsiteX7" fmla="*/ 9624 w 15522"/>
                <a:gd name="connsiteY7" fmla="*/ 0 h 24835"/>
                <a:gd name="connsiteX8" fmla="*/ 7451 w 15522"/>
                <a:gd name="connsiteY8" fmla="*/ 6519 h 24835"/>
                <a:gd name="connsiteX9" fmla="*/ 5277 w 15522"/>
                <a:gd name="connsiteY9" fmla="*/ 9624 h 24835"/>
                <a:gd name="connsiteX10" fmla="*/ 3415 w 15522"/>
                <a:gd name="connsiteY10" fmla="*/ 13660 h 24835"/>
                <a:gd name="connsiteX11" fmla="*/ 0 w 15522"/>
                <a:gd name="connsiteY11" fmla="*/ 14901 h 24835"/>
                <a:gd name="connsiteX12" fmla="*/ 0 w 15522"/>
                <a:gd name="connsiteY12" fmla="*/ 27630 h 24835"/>
                <a:gd name="connsiteX13" fmla="*/ 9624 w 15522"/>
                <a:gd name="connsiteY13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22" h="24835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6" name="Freeform: Shape 365">
              <a:extLst>
                <a:ext uri="{FF2B5EF4-FFF2-40B4-BE49-F238E27FC236}">
                  <a16:creationId xmlns:a16="http://schemas.microsoft.com/office/drawing/2014/main" id="{03C89E5B-AD91-4536-8FD8-5EE6C7CFDCD0}"/>
                </a:ext>
              </a:extLst>
            </p:cNvPr>
            <p:cNvSpPr/>
            <p:nvPr/>
          </p:nvSpPr>
          <p:spPr>
            <a:xfrm>
              <a:off x="6832543" y="5765758"/>
              <a:ext cx="99343" cy="108656"/>
            </a:xfrm>
            <a:custGeom>
              <a:avLst/>
              <a:gdLst>
                <a:gd name="connsiteX0" fmla="*/ 63641 w 99342"/>
                <a:gd name="connsiteY0" fmla="*/ 107725 h 108656"/>
                <a:gd name="connsiteX1" fmla="*/ 67677 w 99342"/>
                <a:gd name="connsiteY1" fmla="*/ 107725 h 108656"/>
                <a:gd name="connsiteX2" fmla="*/ 63641 w 99342"/>
                <a:gd name="connsiteY2" fmla="*/ 88787 h 108656"/>
                <a:gd name="connsiteX3" fmla="*/ 60537 w 99342"/>
                <a:gd name="connsiteY3" fmla="*/ 78232 h 108656"/>
                <a:gd name="connsiteX4" fmla="*/ 53086 w 99342"/>
                <a:gd name="connsiteY4" fmla="*/ 66435 h 108656"/>
                <a:gd name="connsiteX5" fmla="*/ 46877 w 99342"/>
                <a:gd name="connsiteY5" fmla="*/ 53707 h 108656"/>
                <a:gd name="connsiteX6" fmla="*/ 54017 w 99342"/>
                <a:gd name="connsiteY6" fmla="*/ 50603 h 108656"/>
                <a:gd name="connsiteX7" fmla="*/ 61468 w 99342"/>
                <a:gd name="connsiteY7" fmla="*/ 46567 h 108656"/>
                <a:gd name="connsiteX8" fmla="*/ 67677 w 99342"/>
                <a:gd name="connsiteY8" fmla="*/ 43152 h 108656"/>
                <a:gd name="connsiteX9" fmla="*/ 70781 w 99342"/>
                <a:gd name="connsiteY9" fmla="*/ 43152 h 108656"/>
                <a:gd name="connsiteX10" fmla="*/ 70781 w 99342"/>
                <a:gd name="connsiteY10" fmla="*/ 33838 h 108656"/>
                <a:gd name="connsiteX11" fmla="*/ 50913 w 99342"/>
                <a:gd name="connsiteY11" fmla="*/ 39116 h 108656"/>
                <a:gd name="connsiteX12" fmla="*/ 31355 w 99342"/>
                <a:gd name="connsiteY12" fmla="*/ 46567 h 108656"/>
                <a:gd name="connsiteX13" fmla="*/ 29182 w 99342"/>
                <a:gd name="connsiteY13" fmla="*/ 43152 h 108656"/>
                <a:gd name="connsiteX14" fmla="*/ 27009 w 99342"/>
                <a:gd name="connsiteY14" fmla="*/ 40979 h 108656"/>
                <a:gd name="connsiteX15" fmla="*/ 27009 w 99342"/>
                <a:gd name="connsiteY15" fmla="*/ 39116 h 108656"/>
                <a:gd name="connsiteX16" fmla="*/ 23904 w 99342"/>
                <a:gd name="connsiteY16" fmla="*/ 36943 h 108656"/>
                <a:gd name="connsiteX17" fmla="*/ 23904 w 99342"/>
                <a:gd name="connsiteY17" fmla="*/ 26388 h 108656"/>
                <a:gd name="connsiteX18" fmla="*/ 43773 w 99342"/>
                <a:gd name="connsiteY18" fmla="*/ 24215 h 108656"/>
                <a:gd name="connsiteX19" fmla="*/ 60537 w 99342"/>
                <a:gd name="connsiteY19" fmla="*/ 24215 h 108656"/>
                <a:gd name="connsiteX20" fmla="*/ 80095 w 99342"/>
                <a:gd name="connsiteY20" fmla="*/ 26388 h 108656"/>
                <a:gd name="connsiteX21" fmla="*/ 85373 w 99342"/>
                <a:gd name="connsiteY21" fmla="*/ 21110 h 108656"/>
                <a:gd name="connsiteX22" fmla="*/ 90650 w 99342"/>
                <a:gd name="connsiteY22" fmla="*/ 14591 h 108656"/>
                <a:gd name="connsiteX23" fmla="*/ 96859 w 99342"/>
                <a:gd name="connsiteY23" fmla="*/ 9313 h 108656"/>
                <a:gd name="connsiteX24" fmla="*/ 96859 w 99342"/>
                <a:gd name="connsiteY24" fmla="*/ 7140 h 108656"/>
                <a:gd name="connsiteX25" fmla="*/ 97790 w 99342"/>
                <a:gd name="connsiteY25" fmla="*/ 7140 h 108656"/>
                <a:gd name="connsiteX26" fmla="*/ 99963 w 99342"/>
                <a:gd name="connsiteY26" fmla="*/ 6209 h 108656"/>
                <a:gd name="connsiteX27" fmla="*/ 96859 w 99342"/>
                <a:gd name="connsiteY27" fmla="*/ 6209 h 108656"/>
                <a:gd name="connsiteX28" fmla="*/ 96859 w 99342"/>
                <a:gd name="connsiteY28" fmla="*/ 4036 h 108656"/>
                <a:gd name="connsiteX29" fmla="*/ 94686 w 99342"/>
                <a:gd name="connsiteY29" fmla="*/ 4036 h 108656"/>
                <a:gd name="connsiteX30" fmla="*/ 94686 w 99342"/>
                <a:gd name="connsiteY30" fmla="*/ 1863 h 108656"/>
                <a:gd name="connsiteX31" fmla="*/ 94686 w 99342"/>
                <a:gd name="connsiteY31" fmla="*/ 0 h 108656"/>
                <a:gd name="connsiteX32" fmla="*/ 92823 w 99342"/>
                <a:gd name="connsiteY32" fmla="*/ 0 h 108656"/>
                <a:gd name="connsiteX33" fmla="*/ 90650 w 99342"/>
                <a:gd name="connsiteY33" fmla="*/ 0 h 108656"/>
                <a:gd name="connsiteX34" fmla="*/ 80095 w 99342"/>
                <a:gd name="connsiteY34" fmla="*/ 6209 h 108656"/>
                <a:gd name="connsiteX35" fmla="*/ 68608 w 99342"/>
                <a:gd name="connsiteY35" fmla="*/ 9313 h 108656"/>
                <a:gd name="connsiteX36" fmla="*/ 60537 w 99342"/>
                <a:gd name="connsiteY36" fmla="*/ 11486 h 108656"/>
                <a:gd name="connsiteX37" fmla="*/ 49050 w 99342"/>
                <a:gd name="connsiteY37" fmla="*/ 11486 h 108656"/>
                <a:gd name="connsiteX38" fmla="*/ 31355 w 99342"/>
                <a:gd name="connsiteY38" fmla="*/ 6209 h 108656"/>
                <a:gd name="connsiteX39" fmla="*/ 27009 w 99342"/>
                <a:gd name="connsiteY39" fmla="*/ 11486 h 108656"/>
                <a:gd name="connsiteX40" fmla="*/ 19868 w 99342"/>
                <a:gd name="connsiteY40" fmla="*/ 22042 h 108656"/>
                <a:gd name="connsiteX41" fmla="*/ 12418 w 99342"/>
                <a:gd name="connsiteY41" fmla="*/ 35701 h 108656"/>
                <a:gd name="connsiteX42" fmla="*/ 5277 w 99342"/>
                <a:gd name="connsiteY42" fmla="*/ 50603 h 108656"/>
                <a:gd name="connsiteX43" fmla="*/ 0 w 99342"/>
                <a:gd name="connsiteY43" fmla="*/ 61158 h 108656"/>
                <a:gd name="connsiteX44" fmla="*/ 0 w 99342"/>
                <a:gd name="connsiteY44" fmla="*/ 70782 h 108656"/>
                <a:gd name="connsiteX45" fmla="*/ 4036 w 99342"/>
                <a:gd name="connsiteY45" fmla="*/ 80405 h 108656"/>
                <a:gd name="connsiteX46" fmla="*/ 7140 w 99342"/>
                <a:gd name="connsiteY46" fmla="*/ 86614 h 108656"/>
                <a:gd name="connsiteX47" fmla="*/ 9313 w 99342"/>
                <a:gd name="connsiteY47" fmla="*/ 94065 h 108656"/>
                <a:gd name="connsiteX48" fmla="*/ 7140 w 99342"/>
                <a:gd name="connsiteY48" fmla="*/ 107725 h 108656"/>
                <a:gd name="connsiteX49" fmla="*/ 9313 w 99342"/>
                <a:gd name="connsiteY49" fmla="*/ 107725 h 108656"/>
                <a:gd name="connsiteX50" fmla="*/ 9313 w 99342"/>
                <a:gd name="connsiteY50" fmla="*/ 108966 h 108656"/>
                <a:gd name="connsiteX51" fmla="*/ 11486 w 99342"/>
                <a:gd name="connsiteY51" fmla="*/ 108966 h 108656"/>
                <a:gd name="connsiteX52" fmla="*/ 11486 w 99342"/>
                <a:gd name="connsiteY52" fmla="*/ 110829 h 108656"/>
                <a:gd name="connsiteX53" fmla="*/ 27009 w 99342"/>
                <a:gd name="connsiteY53" fmla="*/ 110829 h 108656"/>
                <a:gd name="connsiteX54" fmla="*/ 27009 w 99342"/>
                <a:gd name="connsiteY54" fmla="*/ 70782 h 108656"/>
                <a:gd name="connsiteX55" fmla="*/ 36322 w 99342"/>
                <a:gd name="connsiteY55" fmla="*/ 83510 h 108656"/>
                <a:gd name="connsiteX56" fmla="*/ 45946 w 99342"/>
                <a:gd name="connsiteY56" fmla="*/ 96238 h 108656"/>
                <a:gd name="connsiteX57" fmla="*/ 56191 w 99342"/>
                <a:gd name="connsiteY57" fmla="*/ 107725 h 108656"/>
                <a:gd name="connsiteX58" fmla="*/ 58364 w 99342"/>
                <a:gd name="connsiteY58" fmla="*/ 107725 h 108656"/>
                <a:gd name="connsiteX59" fmla="*/ 58364 w 99342"/>
                <a:gd name="connsiteY59" fmla="*/ 108966 h 108656"/>
                <a:gd name="connsiteX60" fmla="*/ 60537 w 99342"/>
                <a:gd name="connsiteY60" fmla="*/ 108966 h 108656"/>
                <a:gd name="connsiteX61" fmla="*/ 63641 w 99342"/>
                <a:gd name="connsiteY61" fmla="*/ 110829 h 10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9342" h="108656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7" name="Freeform: Shape 366">
              <a:extLst>
                <a:ext uri="{FF2B5EF4-FFF2-40B4-BE49-F238E27FC236}">
                  <a16:creationId xmlns:a16="http://schemas.microsoft.com/office/drawing/2014/main" id="{E5CDAAB3-8363-4BF0-BB19-DC20F6ADA355}"/>
                </a:ext>
              </a:extLst>
            </p:cNvPr>
            <p:cNvSpPr/>
            <p:nvPr/>
          </p:nvSpPr>
          <p:spPr>
            <a:xfrm>
              <a:off x="7352229" y="5852372"/>
              <a:ext cx="21731" cy="34149"/>
            </a:xfrm>
            <a:custGeom>
              <a:avLst/>
              <a:gdLst>
                <a:gd name="connsiteX0" fmla="*/ 18937 w 21731"/>
                <a:gd name="connsiteY0" fmla="*/ 18937 h 34149"/>
                <a:gd name="connsiteX1" fmla="*/ 11487 w 21731"/>
                <a:gd name="connsiteY1" fmla="*/ 7451 h 34149"/>
                <a:gd name="connsiteX2" fmla="*/ 0 w 21731"/>
                <a:gd name="connsiteY2" fmla="*/ 0 h 34149"/>
                <a:gd name="connsiteX3" fmla="*/ 2173 w 21731"/>
                <a:gd name="connsiteY3" fmla="*/ 13660 h 34149"/>
                <a:gd name="connsiteX4" fmla="*/ 4346 w 21731"/>
                <a:gd name="connsiteY4" fmla="*/ 22352 h 34149"/>
                <a:gd name="connsiteX5" fmla="*/ 7451 w 21731"/>
                <a:gd name="connsiteY5" fmla="*/ 31666 h 34149"/>
                <a:gd name="connsiteX6" fmla="*/ 20800 w 21731"/>
                <a:gd name="connsiteY6" fmla="*/ 36943 h 34149"/>
                <a:gd name="connsiteX7" fmla="*/ 20800 w 21731"/>
                <a:gd name="connsiteY7" fmla="*/ 31666 h 34149"/>
                <a:gd name="connsiteX8" fmla="*/ 24215 w 21731"/>
                <a:gd name="connsiteY8" fmla="*/ 316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31" h="34149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8" name="Freeform: Shape 367">
              <a:extLst>
                <a:ext uri="{FF2B5EF4-FFF2-40B4-BE49-F238E27FC236}">
                  <a16:creationId xmlns:a16="http://schemas.microsoft.com/office/drawing/2014/main" id="{C0AFF3F5-3491-4EAF-8FEF-E9126E339B69}"/>
                </a:ext>
              </a:extLst>
            </p:cNvPr>
            <p:cNvSpPr/>
            <p:nvPr/>
          </p:nvSpPr>
          <p:spPr>
            <a:xfrm>
              <a:off x="6269084" y="5666105"/>
              <a:ext cx="24836" cy="55880"/>
            </a:xfrm>
            <a:custGeom>
              <a:avLst/>
              <a:gdLst>
                <a:gd name="connsiteX0" fmla="*/ 23904 w 24835"/>
                <a:gd name="connsiteY0" fmla="*/ 41289 h 55880"/>
                <a:gd name="connsiteX1" fmla="*/ 23904 w 24835"/>
                <a:gd name="connsiteY1" fmla="*/ 39116 h 55880"/>
                <a:gd name="connsiteX2" fmla="*/ 23904 w 24835"/>
                <a:gd name="connsiteY2" fmla="*/ 20179 h 55880"/>
                <a:gd name="connsiteX3" fmla="*/ 17695 w 24835"/>
                <a:gd name="connsiteY3" fmla="*/ 7451 h 55880"/>
                <a:gd name="connsiteX4" fmla="*/ 7140 w 24835"/>
                <a:gd name="connsiteY4" fmla="*/ 0 h 55880"/>
                <a:gd name="connsiteX5" fmla="*/ 4967 w 24835"/>
                <a:gd name="connsiteY5" fmla="*/ 5278 h 55880"/>
                <a:gd name="connsiteX6" fmla="*/ 4036 w 24835"/>
                <a:gd name="connsiteY6" fmla="*/ 9624 h 55880"/>
                <a:gd name="connsiteX7" fmla="*/ 1863 w 24835"/>
                <a:gd name="connsiteY7" fmla="*/ 11797 h 55880"/>
                <a:gd name="connsiteX8" fmla="*/ 0 w 24835"/>
                <a:gd name="connsiteY8" fmla="*/ 14901 h 55880"/>
                <a:gd name="connsiteX9" fmla="*/ 0 w 24835"/>
                <a:gd name="connsiteY9" fmla="*/ 36943 h 55880"/>
                <a:gd name="connsiteX10" fmla="*/ 7140 w 24835"/>
                <a:gd name="connsiteY10" fmla="*/ 51844 h 55880"/>
                <a:gd name="connsiteX11" fmla="*/ 9313 w 24835"/>
                <a:gd name="connsiteY11" fmla="*/ 54018 h 55880"/>
                <a:gd name="connsiteX12" fmla="*/ 10244 w 24835"/>
                <a:gd name="connsiteY12" fmla="*/ 54018 h 55880"/>
                <a:gd name="connsiteX13" fmla="*/ 12418 w 24835"/>
                <a:gd name="connsiteY13" fmla="*/ 56191 h 55880"/>
                <a:gd name="connsiteX14" fmla="*/ 14591 w 24835"/>
                <a:gd name="connsiteY14" fmla="*/ 56191 h 55880"/>
                <a:gd name="connsiteX15" fmla="*/ 17695 w 24835"/>
                <a:gd name="connsiteY15" fmla="*/ 54018 h 55880"/>
                <a:gd name="connsiteX16" fmla="*/ 19558 w 24835"/>
                <a:gd name="connsiteY16" fmla="*/ 49671 h 55880"/>
                <a:gd name="connsiteX17" fmla="*/ 23904 w 24835"/>
                <a:gd name="connsiteY17" fmla="*/ 48740 h 55880"/>
                <a:gd name="connsiteX18" fmla="*/ 27009 w 24835"/>
                <a:gd name="connsiteY18" fmla="*/ 48740 h 55880"/>
                <a:gd name="connsiteX19" fmla="*/ 27009 w 24835"/>
                <a:gd name="connsiteY19" fmla="*/ 44394 h 55880"/>
                <a:gd name="connsiteX20" fmla="*/ 27009 w 24835"/>
                <a:gd name="connsiteY20" fmla="*/ 42221 h 55880"/>
                <a:gd name="connsiteX21" fmla="*/ 24836 w 24835"/>
                <a:gd name="connsiteY21" fmla="*/ 41289 h 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35" h="5588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9" name="Freeform: Shape 368">
              <a:extLst>
                <a:ext uri="{FF2B5EF4-FFF2-40B4-BE49-F238E27FC236}">
                  <a16:creationId xmlns:a16="http://schemas.microsoft.com/office/drawing/2014/main" id="{ADB2DCB7-6626-40E7-958E-82FC974AA7D5}"/>
                </a:ext>
              </a:extLst>
            </p:cNvPr>
            <p:cNvSpPr/>
            <p:nvPr/>
          </p:nvSpPr>
          <p:spPr>
            <a:xfrm>
              <a:off x="6752448" y="5941160"/>
              <a:ext cx="599160" cy="468773"/>
            </a:xfrm>
            <a:custGeom>
              <a:avLst/>
              <a:gdLst>
                <a:gd name="connsiteX0" fmla="*/ 587363 w 599160"/>
                <a:gd name="connsiteY0" fmla="*/ 227557 h 468773"/>
                <a:gd name="connsiteX1" fmla="*/ 578050 w 599160"/>
                <a:gd name="connsiteY1" fmla="*/ 214828 h 468773"/>
                <a:gd name="connsiteX2" fmla="*/ 567495 w 599160"/>
                <a:gd name="connsiteY2" fmla="*/ 202100 h 468773"/>
                <a:gd name="connsiteX3" fmla="*/ 560355 w 599160"/>
                <a:gd name="connsiteY3" fmla="*/ 183163 h 468773"/>
                <a:gd name="connsiteX4" fmla="*/ 540486 w 599160"/>
                <a:gd name="connsiteY4" fmla="*/ 183163 h 468773"/>
                <a:gd name="connsiteX5" fmla="*/ 536450 w 599160"/>
                <a:gd name="connsiteY5" fmla="*/ 165157 h 468773"/>
                <a:gd name="connsiteX6" fmla="*/ 526826 w 599160"/>
                <a:gd name="connsiteY6" fmla="*/ 151498 h 468773"/>
                <a:gd name="connsiteX7" fmla="*/ 523722 w 599160"/>
                <a:gd name="connsiteY7" fmla="*/ 146220 h 468773"/>
                <a:gd name="connsiteX8" fmla="*/ 520617 w 599160"/>
                <a:gd name="connsiteY8" fmla="*/ 143115 h 468773"/>
                <a:gd name="connsiteX9" fmla="*/ 514408 w 599160"/>
                <a:gd name="connsiteY9" fmla="*/ 140942 h 468773"/>
                <a:gd name="connsiteX10" fmla="*/ 509131 w 599160"/>
                <a:gd name="connsiteY10" fmla="*/ 138769 h 468773"/>
                <a:gd name="connsiteX11" fmla="*/ 499818 w 599160"/>
                <a:gd name="connsiteY11" fmla="*/ 138769 h 468773"/>
                <a:gd name="connsiteX12" fmla="*/ 496713 w 599160"/>
                <a:gd name="connsiteY12" fmla="*/ 129145 h 468773"/>
                <a:gd name="connsiteX13" fmla="*/ 492677 w 599160"/>
                <a:gd name="connsiteY13" fmla="*/ 116417 h 468773"/>
                <a:gd name="connsiteX14" fmla="*/ 487400 w 599160"/>
                <a:gd name="connsiteY14" fmla="*/ 98411 h 468773"/>
                <a:gd name="connsiteX15" fmla="*/ 484295 w 599160"/>
                <a:gd name="connsiteY15" fmla="*/ 83820 h 468773"/>
                <a:gd name="connsiteX16" fmla="*/ 479949 w 599160"/>
                <a:gd name="connsiteY16" fmla="*/ 71092 h 468773"/>
                <a:gd name="connsiteX17" fmla="*/ 479949 w 599160"/>
                <a:gd name="connsiteY17" fmla="*/ 64573 h 468773"/>
                <a:gd name="connsiteX18" fmla="*/ 476845 w 599160"/>
                <a:gd name="connsiteY18" fmla="*/ 63641 h 468773"/>
                <a:gd name="connsiteX19" fmla="*/ 472809 w 599160"/>
                <a:gd name="connsiteY19" fmla="*/ 63641 h 468773"/>
                <a:gd name="connsiteX20" fmla="*/ 467531 w 599160"/>
                <a:gd name="connsiteY20" fmla="*/ 61468 h 468773"/>
                <a:gd name="connsiteX21" fmla="*/ 463496 w 599160"/>
                <a:gd name="connsiteY21" fmla="*/ 61468 h 468773"/>
                <a:gd name="connsiteX22" fmla="*/ 458218 w 599160"/>
                <a:gd name="connsiteY22" fmla="*/ 59295 h 468773"/>
                <a:gd name="connsiteX23" fmla="*/ 456045 w 599160"/>
                <a:gd name="connsiteY23" fmla="*/ 57122 h 468773"/>
                <a:gd name="connsiteX24" fmla="*/ 452940 w 599160"/>
                <a:gd name="connsiteY24" fmla="*/ 49982 h 468773"/>
                <a:gd name="connsiteX25" fmla="*/ 448905 w 599160"/>
                <a:gd name="connsiteY25" fmla="*/ 37253 h 468773"/>
                <a:gd name="connsiteX26" fmla="*/ 443627 w 599160"/>
                <a:gd name="connsiteY26" fmla="*/ 22352 h 468773"/>
                <a:gd name="connsiteX27" fmla="*/ 441454 w 599160"/>
                <a:gd name="connsiteY27" fmla="*/ 9624 h 468773"/>
                <a:gd name="connsiteX28" fmla="*/ 440523 w 599160"/>
                <a:gd name="connsiteY28" fmla="*/ 0 h 468773"/>
                <a:gd name="connsiteX29" fmla="*/ 436487 w 599160"/>
                <a:gd name="connsiteY29" fmla="*/ 0 h 468773"/>
                <a:gd name="connsiteX30" fmla="*/ 431209 w 599160"/>
                <a:gd name="connsiteY30" fmla="*/ 19247 h 468773"/>
                <a:gd name="connsiteX31" fmla="*/ 426863 w 599160"/>
                <a:gd name="connsiteY31" fmla="*/ 42531 h 468773"/>
                <a:gd name="connsiteX32" fmla="*/ 425931 w 599160"/>
                <a:gd name="connsiteY32" fmla="*/ 66746 h 468773"/>
                <a:gd name="connsiteX33" fmla="*/ 420654 w 599160"/>
                <a:gd name="connsiteY33" fmla="*/ 91271 h 468773"/>
                <a:gd name="connsiteX34" fmla="*/ 411341 w 599160"/>
                <a:gd name="connsiteY34" fmla="*/ 105862 h 468773"/>
                <a:gd name="connsiteX35" fmla="*/ 398923 w 599160"/>
                <a:gd name="connsiteY35" fmla="*/ 105862 h 468773"/>
                <a:gd name="connsiteX36" fmla="*/ 382159 w 599160"/>
                <a:gd name="connsiteY36" fmla="*/ 100584 h 468773"/>
                <a:gd name="connsiteX37" fmla="*/ 365395 w 599160"/>
                <a:gd name="connsiteY37" fmla="*/ 91271 h 468773"/>
                <a:gd name="connsiteX38" fmla="*/ 348941 w 599160"/>
                <a:gd name="connsiteY38" fmla="*/ 81647 h 468773"/>
                <a:gd name="connsiteX39" fmla="*/ 336213 w 599160"/>
                <a:gd name="connsiteY39" fmla="*/ 74196 h 468773"/>
                <a:gd name="connsiteX40" fmla="*/ 343663 w 599160"/>
                <a:gd name="connsiteY40" fmla="*/ 49982 h 468773"/>
                <a:gd name="connsiteX41" fmla="*/ 356081 w 599160"/>
                <a:gd name="connsiteY41" fmla="*/ 33838 h 468773"/>
                <a:gd name="connsiteX42" fmla="*/ 356081 w 599160"/>
                <a:gd name="connsiteY42" fmla="*/ 24525 h 468773"/>
                <a:gd name="connsiteX43" fmla="*/ 338386 w 599160"/>
                <a:gd name="connsiteY43" fmla="*/ 26698 h 468773"/>
                <a:gd name="connsiteX44" fmla="*/ 321622 w 599160"/>
                <a:gd name="connsiteY44" fmla="*/ 26698 h 468773"/>
                <a:gd name="connsiteX45" fmla="*/ 306099 w 599160"/>
                <a:gd name="connsiteY45" fmla="*/ 24525 h 468773"/>
                <a:gd name="connsiteX46" fmla="*/ 291509 w 599160"/>
                <a:gd name="connsiteY46" fmla="*/ 17075 h 468773"/>
                <a:gd name="connsiteX47" fmla="*/ 276917 w 599160"/>
                <a:gd name="connsiteY47" fmla="*/ 17075 h 468773"/>
                <a:gd name="connsiteX48" fmla="*/ 277849 w 599160"/>
                <a:gd name="connsiteY48" fmla="*/ 19247 h 468773"/>
                <a:gd name="connsiteX49" fmla="*/ 280022 w 599160"/>
                <a:gd name="connsiteY49" fmla="*/ 20179 h 468773"/>
                <a:gd name="connsiteX50" fmla="*/ 280022 w 599160"/>
                <a:gd name="connsiteY50" fmla="*/ 22352 h 468773"/>
                <a:gd name="connsiteX51" fmla="*/ 284368 w 599160"/>
                <a:gd name="connsiteY51" fmla="*/ 24525 h 468773"/>
                <a:gd name="connsiteX52" fmla="*/ 274745 w 599160"/>
                <a:gd name="connsiteY52" fmla="*/ 33838 h 468773"/>
                <a:gd name="connsiteX53" fmla="*/ 265431 w 599160"/>
                <a:gd name="connsiteY53" fmla="*/ 37253 h 468773"/>
                <a:gd name="connsiteX54" fmla="*/ 256118 w 599160"/>
                <a:gd name="connsiteY54" fmla="*/ 42531 h 468773"/>
                <a:gd name="connsiteX55" fmla="*/ 248977 w 599160"/>
                <a:gd name="connsiteY55" fmla="*/ 48740 h 468773"/>
                <a:gd name="connsiteX56" fmla="*/ 243700 w 599160"/>
                <a:gd name="connsiteY56" fmla="*/ 57122 h 468773"/>
                <a:gd name="connsiteX57" fmla="*/ 240595 w 599160"/>
                <a:gd name="connsiteY57" fmla="*/ 74196 h 468773"/>
                <a:gd name="connsiteX58" fmla="*/ 234387 w 599160"/>
                <a:gd name="connsiteY58" fmla="*/ 72023 h 468773"/>
                <a:gd name="connsiteX59" fmla="*/ 230972 w 599160"/>
                <a:gd name="connsiteY59" fmla="*/ 71092 h 468773"/>
                <a:gd name="connsiteX60" fmla="*/ 226005 w 599160"/>
                <a:gd name="connsiteY60" fmla="*/ 71092 h 468773"/>
                <a:gd name="connsiteX61" fmla="*/ 220727 w 599160"/>
                <a:gd name="connsiteY61" fmla="*/ 68919 h 468773"/>
                <a:gd name="connsiteX62" fmla="*/ 218554 w 599160"/>
                <a:gd name="connsiteY62" fmla="*/ 63641 h 468773"/>
                <a:gd name="connsiteX63" fmla="*/ 218554 w 599160"/>
                <a:gd name="connsiteY63" fmla="*/ 59295 h 468773"/>
                <a:gd name="connsiteX64" fmla="*/ 218554 w 599160"/>
                <a:gd name="connsiteY64" fmla="*/ 56191 h 468773"/>
                <a:gd name="connsiteX65" fmla="*/ 216381 w 599160"/>
                <a:gd name="connsiteY65" fmla="*/ 54017 h 468773"/>
                <a:gd name="connsiteX66" fmla="*/ 209241 w 599160"/>
                <a:gd name="connsiteY66" fmla="*/ 49982 h 468773"/>
                <a:gd name="connsiteX67" fmla="*/ 198685 w 599160"/>
                <a:gd name="connsiteY67" fmla="*/ 56191 h 468773"/>
                <a:gd name="connsiteX68" fmla="*/ 187509 w 599160"/>
                <a:gd name="connsiteY68" fmla="*/ 63641 h 468773"/>
                <a:gd name="connsiteX69" fmla="*/ 176954 w 599160"/>
                <a:gd name="connsiteY69" fmla="*/ 72023 h 468773"/>
                <a:gd name="connsiteX70" fmla="*/ 167641 w 599160"/>
                <a:gd name="connsiteY70" fmla="*/ 81647 h 468773"/>
                <a:gd name="connsiteX71" fmla="*/ 160190 w 599160"/>
                <a:gd name="connsiteY71" fmla="*/ 85683 h 468773"/>
                <a:gd name="connsiteX72" fmla="*/ 160190 w 599160"/>
                <a:gd name="connsiteY72" fmla="*/ 98411 h 468773"/>
                <a:gd name="connsiteX73" fmla="*/ 145599 w 599160"/>
                <a:gd name="connsiteY73" fmla="*/ 103689 h 468773"/>
                <a:gd name="connsiteX74" fmla="*/ 134112 w 599160"/>
                <a:gd name="connsiteY74" fmla="*/ 114554 h 468773"/>
                <a:gd name="connsiteX75" fmla="*/ 126041 w 599160"/>
                <a:gd name="connsiteY75" fmla="*/ 129145 h 468773"/>
                <a:gd name="connsiteX76" fmla="*/ 120763 w 599160"/>
                <a:gd name="connsiteY76" fmla="*/ 143115 h 468773"/>
                <a:gd name="connsiteX77" fmla="*/ 106172 w 599160"/>
                <a:gd name="connsiteY77" fmla="*/ 146220 h 468773"/>
                <a:gd name="connsiteX78" fmla="*/ 89409 w 599160"/>
                <a:gd name="connsiteY78" fmla="*/ 150256 h 468773"/>
                <a:gd name="connsiteX79" fmla="*/ 70782 w 599160"/>
                <a:gd name="connsiteY79" fmla="*/ 153671 h 468773"/>
                <a:gd name="connsiteX80" fmla="*/ 56191 w 599160"/>
                <a:gd name="connsiteY80" fmla="*/ 155533 h 468773"/>
                <a:gd name="connsiteX81" fmla="*/ 47809 w 599160"/>
                <a:gd name="connsiteY81" fmla="*/ 155533 h 468773"/>
                <a:gd name="connsiteX82" fmla="*/ 34149 w 599160"/>
                <a:gd name="connsiteY82" fmla="*/ 161121 h 468773"/>
                <a:gd name="connsiteX83" fmla="*/ 23904 w 599160"/>
                <a:gd name="connsiteY83" fmla="*/ 170435 h 468773"/>
                <a:gd name="connsiteX84" fmla="*/ 16454 w 599160"/>
                <a:gd name="connsiteY84" fmla="*/ 180990 h 468773"/>
                <a:gd name="connsiteX85" fmla="*/ 9313 w 599160"/>
                <a:gd name="connsiteY85" fmla="*/ 192787 h 468773"/>
                <a:gd name="connsiteX86" fmla="*/ 0 w 599160"/>
                <a:gd name="connsiteY86" fmla="*/ 203342 h 468773"/>
                <a:gd name="connsiteX87" fmla="*/ 4036 w 599160"/>
                <a:gd name="connsiteY87" fmla="*/ 216070 h 468773"/>
                <a:gd name="connsiteX88" fmla="*/ 7140 w 599160"/>
                <a:gd name="connsiteY88" fmla="*/ 227557 h 468773"/>
                <a:gd name="connsiteX89" fmla="*/ 16454 w 599160"/>
                <a:gd name="connsiteY89" fmla="*/ 237180 h 468773"/>
                <a:gd name="connsiteX90" fmla="*/ 14591 w 599160"/>
                <a:gd name="connsiteY90" fmla="*/ 240285 h 468773"/>
                <a:gd name="connsiteX91" fmla="*/ 13349 w 599160"/>
                <a:gd name="connsiteY91" fmla="*/ 242458 h 468773"/>
                <a:gd name="connsiteX92" fmla="*/ 11176 w 599160"/>
                <a:gd name="connsiteY92" fmla="*/ 244631 h 468773"/>
                <a:gd name="connsiteX93" fmla="*/ 9313 w 599160"/>
                <a:gd name="connsiteY93" fmla="*/ 242458 h 468773"/>
                <a:gd name="connsiteX94" fmla="*/ 7140 w 599160"/>
                <a:gd name="connsiteY94" fmla="*/ 242458 h 468773"/>
                <a:gd name="connsiteX95" fmla="*/ 4036 w 599160"/>
                <a:gd name="connsiteY95" fmla="*/ 240285 h 468773"/>
                <a:gd name="connsiteX96" fmla="*/ 0 w 599160"/>
                <a:gd name="connsiteY96" fmla="*/ 240285 h 468773"/>
                <a:gd name="connsiteX97" fmla="*/ 4036 w 599160"/>
                <a:gd name="connsiteY97" fmla="*/ 253013 h 468773"/>
                <a:gd name="connsiteX98" fmla="*/ 9313 w 599160"/>
                <a:gd name="connsiteY98" fmla="*/ 270088 h 468773"/>
                <a:gd name="connsiteX99" fmla="*/ 18627 w 599160"/>
                <a:gd name="connsiteY99" fmla="*/ 289025 h 468773"/>
                <a:gd name="connsiteX100" fmla="*/ 25767 w 599160"/>
                <a:gd name="connsiteY100" fmla="*/ 309204 h 468773"/>
                <a:gd name="connsiteX101" fmla="*/ 33218 w 599160"/>
                <a:gd name="connsiteY101" fmla="*/ 327210 h 468773"/>
                <a:gd name="connsiteX102" fmla="*/ 34149 w 599160"/>
                <a:gd name="connsiteY102" fmla="*/ 346147 h 468773"/>
                <a:gd name="connsiteX103" fmla="*/ 33218 w 599160"/>
                <a:gd name="connsiteY103" fmla="*/ 361980 h 468773"/>
                <a:gd name="connsiteX104" fmla="*/ 23904 w 599160"/>
                <a:gd name="connsiteY104" fmla="*/ 375639 h 468773"/>
                <a:gd name="connsiteX105" fmla="*/ 27009 w 599160"/>
                <a:gd name="connsiteY105" fmla="*/ 381227 h 468773"/>
                <a:gd name="connsiteX106" fmla="*/ 33218 w 599160"/>
                <a:gd name="connsiteY106" fmla="*/ 386505 h 468773"/>
                <a:gd name="connsiteX107" fmla="*/ 36322 w 599160"/>
                <a:gd name="connsiteY107" fmla="*/ 391782 h 468773"/>
                <a:gd name="connsiteX108" fmla="*/ 40358 w 599160"/>
                <a:gd name="connsiteY108" fmla="*/ 398923 h 468773"/>
                <a:gd name="connsiteX109" fmla="*/ 54949 w 599160"/>
                <a:gd name="connsiteY109" fmla="*/ 398923 h 468773"/>
                <a:gd name="connsiteX110" fmla="*/ 67677 w 599160"/>
                <a:gd name="connsiteY110" fmla="*/ 397991 h 468773"/>
                <a:gd name="connsiteX111" fmla="*/ 77922 w 599160"/>
                <a:gd name="connsiteY111" fmla="*/ 391782 h 468773"/>
                <a:gd name="connsiteX112" fmla="*/ 91582 w 599160"/>
                <a:gd name="connsiteY112" fmla="*/ 386505 h 468773"/>
                <a:gd name="connsiteX113" fmla="*/ 103999 w 599160"/>
                <a:gd name="connsiteY113" fmla="*/ 383090 h 468773"/>
                <a:gd name="connsiteX114" fmla="*/ 121695 w 599160"/>
                <a:gd name="connsiteY114" fmla="*/ 381227 h 468773"/>
                <a:gd name="connsiteX115" fmla="*/ 138459 w 599160"/>
                <a:gd name="connsiteY115" fmla="*/ 383090 h 468773"/>
                <a:gd name="connsiteX116" fmla="*/ 156154 w 599160"/>
                <a:gd name="connsiteY116" fmla="*/ 383090 h 468773"/>
                <a:gd name="connsiteX117" fmla="*/ 163294 w 599160"/>
                <a:gd name="connsiteY117" fmla="*/ 358875 h 468773"/>
                <a:gd name="connsiteX118" fmla="*/ 176954 w 599160"/>
                <a:gd name="connsiteY118" fmla="*/ 354529 h 468773"/>
                <a:gd name="connsiteX119" fmla="*/ 194649 w 599160"/>
                <a:gd name="connsiteY119" fmla="*/ 351425 h 468773"/>
                <a:gd name="connsiteX120" fmla="*/ 214518 w 599160"/>
                <a:gd name="connsiteY120" fmla="*/ 347078 h 468773"/>
                <a:gd name="connsiteX121" fmla="*/ 234387 w 599160"/>
                <a:gd name="connsiteY121" fmla="*/ 346147 h 468773"/>
                <a:gd name="connsiteX122" fmla="*/ 255186 w 599160"/>
                <a:gd name="connsiteY122" fmla="*/ 343974 h 468773"/>
                <a:gd name="connsiteX123" fmla="*/ 269777 w 599160"/>
                <a:gd name="connsiteY123" fmla="*/ 346147 h 468773"/>
                <a:gd name="connsiteX124" fmla="*/ 280022 w 599160"/>
                <a:gd name="connsiteY124" fmla="*/ 349252 h 468773"/>
                <a:gd name="connsiteX125" fmla="*/ 296786 w 599160"/>
                <a:gd name="connsiteY125" fmla="*/ 351425 h 468773"/>
                <a:gd name="connsiteX126" fmla="*/ 309204 w 599160"/>
                <a:gd name="connsiteY126" fmla="*/ 358875 h 468773"/>
                <a:gd name="connsiteX127" fmla="*/ 318517 w 599160"/>
                <a:gd name="connsiteY127" fmla="*/ 368499 h 468773"/>
                <a:gd name="connsiteX128" fmla="*/ 325968 w 599160"/>
                <a:gd name="connsiteY128" fmla="*/ 379054 h 468773"/>
                <a:gd name="connsiteX129" fmla="*/ 331245 w 599160"/>
                <a:gd name="connsiteY129" fmla="*/ 390541 h 468773"/>
                <a:gd name="connsiteX130" fmla="*/ 345837 w 599160"/>
                <a:gd name="connsiteY130" fmla="*/ 384332 h 468773"/>
                <a:gd name="connsiteX131" fmla="*/ 355150 w 599160"/>
                <a:gd name="connsiteY131" fmla="*/ 379054 h 468773"/>
                <a:gd name="connsiteX132" fmla="*/ 363532 w 599160"/>
                <a:gd name="connsiteY132" fmla="*/ 369431 h 468773"/>
                <a:gd name="connsiteX133" fmla="*/ 363532 w 599160"/>
                <a:gd name="connsiteY133" fmla="*/ 375639 h 468773"/>
                <a:gd name="connsiteX134" fmla="*/ 367568 w 599160"/>
                <a:gd name="connsiteY134" fmla="*/ 375639 h 468773"/>
                <a:gd name="connsiteX135" fmla="*/ 363532 w 599160"/>
                <a:gd name="connsiteY135" fmla="*/ 381227 h 468773"/>
                <a:gd name="connsiteX136" fmla="*/ 358254 w 599160"/>
                <a:gd name="connsiteY136" fmla="*/ 386505 h 468773"/>
                <a:gd name="connsiteX137" fmla="*/ 350804 w 599160"/>
                <a:gd name="connsiteY137" fmla="*/ 390541 h 468773"/>
                <a:gd name="connsiteX138" fmla="*/ 350804 w 599160"/>
                <a:gd name="connsiteY138" fmla="*/ 393645 h 468773"/>
                <a:gd name="connsiteX139" fmla="*/ 356081 w 599160"/>
                <a:gd name="connsiteY139" fmla="*/ 393645 h 468773"/>
                <a:gd name="connsiteX140" fmla="*/ 356081 w 599160"/>
                <a:gd name="connsiteY140" fmla="*/ 398923 h 468773"/>
                <a:gd name="connsiteX141" fmla="*/ 358254 w 599160"/>
                <a:gd name="connsiteY141" fmla="*/ 398923 h 468773"/>
                <a:gd name="connsiteX142" fmla="*/ 360427 w 599160"/>
                <a:gd name="connsiteY142" fmla="*/ 398923 h 468773"/>
                <a:gd name="connsiteX143" fmla="*/ 362290 w 599160"/>
                <a:gd name="connsiteY143" fmla="*/ 397991 h 468773"/>
                <a:gd name="connsiteX144" fmla="*/ 362290 w 599160"/>
                <a:gd name="connsiteY144" fmla="*/ 395818 h 468773"/>
                <a:gd name="connsiteX145" fmla="*/ 363532 w 599160"/>
                <a:gd name="connsiteY145" fmla="*/ 393645 h 468773"/>
                <a:gd name="connsiteX146" fmla="*/ 369741 w 599160"/>
                <a:gd name="connsiteY146" fmla="*/ 395818 h 468773"/>
                <a:gd name="connsiteX147" fmla="*/ 370672 w 599160"/>
                <a:gd name="connsiteY147" fmla="*/ 397991 h 468773"/>
                <a:gd name="connsiteX148" fmla="*/ 372845 w 599160"/>
                <a:gd name="connsiteY148" fmla="*/ 398923 h 468773"/>
                <a:gd name="connsiteX149" fmla="*/ 372845 w 599160"/>
                <a:gd name="connsiteY149" fmla="*/ 401096 h 468773"/>
                <a:gd name="connsiteX150" fmla="*/ 372845 w 599160"/>
                <a:gd name="connsiteY150" fmla="*/ 403269 h 468773"/>
                <a:gd name="connsiteX151" fmla="*/ 370672 w 599160"/>
                <a:gd name="connsiteY151" fmla="*/ 405442 h 468773"/>
                <a:gd name="connsiteX152" fmla="*/ 370672 w 599160"/>
                <a:gd name="connsiteY152" fmla="*/ 406373 h 468773"/>
                <a:gd name="connsiteX153" fmla="*/ 372845 w 599160"/>
                <a:gd name="connsiteY153" fmla="*/ 408547 h 468773"/>
                <a:gd name="connsiteX154" fmla="*/ 376881 w 599160"/>
                <a:gd name="connsiteY154" fmla="*/ 410720 h 468773"/>
                <a:gd name="connsiteX155" fmla="*/ 379986 w 599160"/>
                <a:gd name="connsiteY155" fmla="*/ 413824 h 468773"/>
                <a:gd name="connsiteX156" fmla="*/ 385263 w 599160"/>
                <a:gd name="connsiteY156" fmla="*/ 415997 h 468773"/>
                <a:gd name="connsiteX157" fmla="*/ 391472 w 599160"/>
                <a:gd name="connsiteY157" fmla="*/ 418170 h 468773"/>
                <a:gd name="connsiteX158" fmla="*/ 396750 w 599160"/>
                <a:gd name="connsiteY158" fmla="*/ 419102 h 468773"/>
                <a:gd name="connsiteX159" fmla="*/ 403890 w 599160"/>
                <a:gd name="connsiteY159" fmla="*/ 456355 h 468773"/>
                <a:gd name="connsiteX160" fmla="*/ 420654 w 599160"/>
                <a:gd name="connsiteY160" fmla="*/ 458218 h 468773"/>
                <a:gd name="connsiteX161" fmla="*/ 434314 w 599160"/>
                <a:gd name="connsiteY161" fmla="*/ 460391 h 468773"/>
                <a:gd name="connsiteX162" fmla="*/ 447663 w 599160"/>
                <a:gd name="connsiteY162" fmla="*/ 462564 h 468773"/>
                <a:gd name="connsiteX163" fmla="*/ 458218 w 599160"/>
                <a:gd name="connsiteY163" fmla="*/ 458218 h 468773"/>
                <a:gd name="connsiteX164" fmla="*/ 467531 w 599160"/>
                <a:gd name="connsiteY164" fmla="*/ 451078 h 468773"/>
                <a:gd name="connsiteX165" fmla="*/ 479949 w 599160"/>
                <a:gd name="connsiteY165" fmla="*/ 462564 h 468773"/>
                <a:gd name="connsiteX166" fmla="*/ 491436 w 599160"/>
                <a:gd name="connsiteY166" fmla="*/ 470946 h 468773"/>
                <a:gd name="connsiteX167" fmla="*/ 499818 w 599160"/>
                <a:gd name="connsiteY167" fmla="*/ 467842 h 468773"/>
                <a:gd name="connsiteX168" fmla="*/ 513477 w 599160"/>
                <a:gd name="connsiteY168" fmla="*/ 462564 h 468773"/>
                <a:gd name="connsiteX169" fmla="*/ 525895 w 599160"/>
                <a:gd name="connsiteY169" fmla="*/ 456355 h 468773"/>
                <a:gd name="connsiteX170" fmla="*/ 536450 w 599160"/>
                <a:gd name="connsiteY170" fmla="*/ 451078 h 468773"/>
                <a:gd name="connsiteX171" fmla="*/ 545764 w 599160"/>
                <a:gd name="connsiteY171" fmla="*/ 441454 h 468773"/>
                <a:gd name="connsiteX172" fmla="*/ 551041 w 599160"/>
                <a:gd name="connsiteY172" fmla="*/ 428726 h 468773"/>
                <a:gd name="connsiteX173" fmla="*/ 555077 w 599160"/>
                <a:gd name="connsiteY173" fmla="*/ 412893 h 468773"/>
                <a:gd name="connsiteX174" fmla="*/ 560355 w 599160"/>
                <a:gd name="connsiteY174" fmla="*/ 397991 h 468773"/>
                <a:gd name="connsiteX175" fmla="*/ 563459 w 599160"/>
                <a:gd name="connsiteY175" fmla="*/ 383090 h 468773"/>
                <a:gd name="connsiteX176" fmla="*/ 574945 w 599160"/>
                <a:gd name="connsiteY176" fmla="*/ 358875 h 468773"/>
                <a:gd name="connsiteX177" fmla="*/ 584259 w 599160"/>
                <a:gd name="connsiteY177" fmla="*/ 336523 h 468773"/>
                <a:gd name="connsiteX178" fmla="*/ 592641 w 599160"/>
                <a:gd name="connsiteY178" fmla="*/ 316655 h 468773"/>
                <a:gd name="connsiteX179" fmla="*/ 598850 w 599160"/>
                <a:gd name="connsiteY179" fmla="*/ 294303 h 468773"/>
                <a:gd name="connsiteX180" fmla="*/ 599781 w 599160"/>
                <a:gd name="connsiteY180" fmla="*/ 271950 h 468773"/>
                <a:gd name="connsiteX181" fmla="*/ 596677 w 599160"/>
                <a:gd name="connsiteY181" fmla="*/ 244631 h 46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599160" h="468773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0" name="Freeform: Shape 369">
              <a:extLst>
                <a:ext uri="{FF2B5EF4-FFF2-40B4-BE49-F238E27FC236}">
                  <a16:creationId xmlns:a16="http://schemas.microsoft.com/office/drawing/2014/main" id="{594E7A16-0ADC-472B-ABFA-F7086C94DE8B}"/>
                </a:ext>
              </a:extLst>
            </p:cNvPr>
            <p:cNvSpPr/>
            <p:nvPr/>
          </p:nvSpPr>
          <p:spPr>
            <a:xfrm>
              <a:off x="7376444" y="5893661"/>
              <a:ext cx="15522" cy="9313"/>
            </a:xfrm>
            <a:custGeom>
              <a:avLst/>
              <a:gdLst>
                <a:gd name="connsiteX0" fmla="*/ 9313 w 15522"/>
                <a:gd name="connsiteY0" fmla="*/ 5278 h 9313"/>
                <a:gd name="connsiteX1" fmla="*/ 9313 w 15522"/>
                <a:gd name="connsiteY1" fmla="*/ 3104 h 9313"/>
                <a:gd name="connsiteX2" fmla="*/ 7140 w 15522"/>
                <a:gd name="connsiteY2" fmla="*/ 2173 h 9313"/>
                <a:gd name="connsiteX3" fmla="*/ 4967 w 15522"/>
                <a:gd name="connsiteY3" fmla="*/ 2173 h 9313"/>
                <a:gd name="connsiteX4" fmla="*/ 3104 w 15522"/>
                <a:gd name="connsiteY4" fmla="*/ 0 h 9313"/>
                <a:gd name="connsiteX5" fmla="*/ 0 w 15522"/>
                <a:gd name="connsiteY5" fmla="*/ 0 h 9313"/>
                <a:gd name="connsiteX6" fmla="*/ 3104 w 15522"/>
                <a:gd name="connsiteY6" fmla="*/ 3104 h 9313"/>
                <a:gd name="connsiteX7" fmla="*/ 4967 w 15522"/>
                <a:gd name="connsiteY7" fmla="*/ 5278 h 9313"/>
                <a:gd name="connsiteX8" fmla="*/ 7140 w 15522"/>
                <a:gd name="connsiteY8" fmla="*/ 7451 h 9313"/>
                <a:gd name="connsiteX9" fmla="*/ 10245 w 15522"/>
                <a:gd name="connsiteY9" fmla="*/ 9624 h 9313"/>
                <a:gd name="connsiteX10" fmla="*/ 16454 w 15522"/>
                <a:gd name="connsiteY10" fmla="*/ 10555 h 9313"/>
                <a:gd name="connsiteX11" fmla="*/ 16454 w 15522"/>
                <a:gd name="connsiteY11" fmla="*/ 7451 h 9313"/>
                <a:gd name="connsiteX12" fmla="*/ 12418 w 15522"/>
                <a:gd name="connsiteY12" fmla="*/ 7451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22" h="9313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1" name="Freeform: Shape 370">
              <a:extLst>
                <a:ext uri="{FF2B5EF4-FFF2-40B4-BE49-F238E27FC236}">
                  <a16:creationId xmlns:a16="http://schemas.microsoft.com/office/drawing/2014/main" id="{5996B659-3A5E-497C-8F90-97229AFE00A1}"/>
                </a:ext>
              </a:extLst>
            </p:cNvPr>
            <p:cNvSpPr/>
            <p:nvPr/>
          </p:nvSpPr>
          <p:spPr>
            <a:xfrm>
              <a:off x="2900127" y="5457796"/>
              <a:ext cx="55880" cy="37253"/>
            </a:xfrm>
            <a:custGeom>
              <a:avLst/>
              <a:gdLst>
                <a:gd name="connsiteX0" fmla="*/ 29182 w 55880"/>
                <a:gd name="connsiteY0" fmla="*/ 5278 h 37253"/>
                <a:gd name="connsiteX1" fmla="*/ 12418 w 55880"/>
                <a:gd name="connsiteY1" fmla="*/ 0 h 37253"/>
                <a:gd name="connsiteX2" fmla="*/ 10245 w 55880"/>
                <a:gd name="connsiteY2" fmla="*/ 1863 h 37253"/>
                <a:gd name="connsiteX3" fmla="*/ 8072 w 55880"/>
                <a:gd name="connsiteY3" fmla="*/ 1863 h 37253"/>
                <a:gd name="connsiteX4" fmla="*/ 8072 w 55880"/>
                <a:gd name="connsiteY4" fmla="*/ 3104 h 37253"/>
                <a:gd name="connsiteX5" fmla="*/ 7140 w 55880"/>
                <a:gd name="connsiteY5" fmla="*/ 3104 h 37253"/>
                <a:gd name="connsiteX6" fmla="*/ 3104 w 55880"/>
                <a:gd name="connsiteY6" fmla="*/ 5278 h 37253"/>
                <a:gd name="connsiteX7" fmla="*/ 3104 w 55880"/>
                <a:gd name="connsiteY7" fmla="*/ 18006 h 37253"/>
                <a:gd name="connsiteX8" fmla="*/ 3104 w 55880"/>
                <a:gd name="connsiteY8" fmla="*/ 27319 h 37253"/>
                <a:gd name="connsiteX9" fmla="*/ 0 w 55880"/>
                <a:gd name="connsiteY9" fmla="*/ 36943 h 37253"/>
                <a:gd name="connsiteX10" fmla="*/ 3104 w 55880"/>
                <a:gd name="connsiteY10" fmla="*/ 36943 h 37253"/>
                <a:gd name="connsiteX11" fmla="*/ 3104 w 55880"/>
                <a:gd name="connsiteY11" fmla="*/ 40047 h 37253"/>
                <a:gd name="connsiteX12" fmla="*/ 15522 w 55880"/>
                <a:gd name="connsiteY12" fmla="*/ 36943 h 37253"/>
                <a:gd name="connsiteX13" fmla="*/ 27009 w 55880"/>
                <a:gd name="connsiteY13" fmla="*/ 34770 h 37253"/>
                <a:gd name="connsiteX14" fmla="*/ 39427 w 55880"/>
                <a:gd name="connsiteY14" fmla="*/ 32597 h 37253"/>
                <a:gd name="connsiteX15" fmla="*/ 51844 w 55880"/>
                <a:gd name="connsiteY15" fmla="*/ 24215 h 37253"/>
                <a:gd name="connsiteX16" fmla="*/ 56191 w 55880"/>
                <a:gd name="connsiteY16" fmla="*/ 24215 h 37253"/>
                <a:gd name="connsiteX17" fmla="*/ 56191 w 55880"/>
                <a:gd name="connsiteY17" fmla="*/ 19868 h 37253"/>
                <a:gd name="connsiteX18" fmla="*/ 41600 w 55880"/>
                <a:gd name="connsiteY18" fmla="*/ 12418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80" h="37253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2" name="Freeform: Shape 371">
              <a:extLst>
                <a:ext uri="{FF2B5EF4-FFF2-40B4-BE49-F238E27FC236}">
                  <a16:creationId xmlns:a16="http://schemas.microsoft.com/office/drawing/2014/main" id="{1E74EA7F-4023-4134-B11B-DFBD5282D9EF}"/>
                </a:ext>
              </a:extLst>
            </p:cNvPr>
            <p:cNvSpPr/>
            <p:nvPr/>
          </p:nvSpPr>
          <p:spPr>
            <a:xfrm>
              <a:off x="6488880" y="5710498"/>
              <a:ext cx="301132" cy="207999"/>
            </a:xfrm>
            <a:custGeom>
              <a:avLst/>
              <a:gdLst>
                <a:gd name="connsiteX0" fmla="*/ 284368 w 301132"/>
                <a:gd name="connsiteY0" fmla="*/ 210793 h 207998"/>
                <a:gd name="connsiteX1" fmla="*/ 294613 w 301132"/>
                <a:gd name="connsiteY1" fmla="*/ 207378 h 207998"/>
                <a:gd name="connsiteX2" fmla="*/ 297718 w 301132"/>
                <a:gd name="connsiteY2" fmla="*/ 205515 h 207998"/>
                <a:gd name="connsiteX3" fmla="*/ 299891 w 301132"/>
                <a:gd name="connsiteY3" fmla="*/ 205515 h 207998"/>
                <a:gd name="connsiteX4" fmla="*/ 302064 w 301132"/>
                <a:gd name="connsiteY4" fmla="*/ 203342 h 207998"/>
                <a:gd name="connsiteX5" fmla="*/ 303926 w 301132"/>
                <a:gd name="connsiteY5" fmla="*/ 203342 h 207998"/>
                <a:gd name="connsiteX6" fmla="*/ 287473 w 301132"/>
                <a:gd name="connsiteY6" fmla="*/ 195891 h 207998"/>
                <a:gd name="connsiteX7" fmla="*/ 269777 w 301132"/>
                <a:gd name="connsiteY7" fmla="*/ 186267 h 207998"/>
                <a:gd name="connsiteX8" fmla="*/ 250840 w 301132"/>
                <a:gd name="connsiteY8" fmla="*/ 178817 h 207998"/>
                <a:gd name="connsiteX9" fmla="*/ 234387 w 301132"/>
                <a:gd name="connsiteY9" fmla="*/ 173539 h 207998"/>
                <a:gd name="connsiteX10" fmla="*/ 226936 w 301132"/>
                <a:gd name="connsiteY10" fmla="*/ 175712 h 207998"/>
                <a:gd name="connsiteX11" fmla="*/ 219796 w 301132"/>
                <a:gd name="connsiteY11" fmla="*/ 178817 h 207998"/>
                <a:gd name="connsiteX12" fmla="*/ 211413 w 301132"/>
                <a:gd name="connsiteY12" fmla="*/ 183163 h 207998"/>
                <a:gd name="connsiteX13" fmla="*/ 199927 w 301132"/>
                <a:gd name="connsiteY13" fmla="*/ 183163 h 207998"/>
                <a:gd name="connsiteX14" fmla="*/ 190614 w 301132"/>
                <a:gd name="connsiteY14" fmla="*/ 177886 h 207998"/>
                <a:gd name="connsiteX15" fmla="*/ 184094 w 301132"/>
                <a:gd name="connsiteY15" fmla="*/ 171366 h 207998"/>
                <a:gd name="connsiteX16" fmla="*/ 174781 w 301132"/>
                <a:gd name="connsiteY16" fmla="*/ 168262 h 207998"/>
                <a:gd name="connsiteX17" fmla="*/ 160190 w 301132"/>
                <a:gd name="connsiteY17" fmla="*/ 166089 h 207998"/>
                <a:gd name="connsiteX18" fmla="*/ 160190 w 301132"/>
                <a:gd name="connsiteY18" fmla="*/ 144047 h 207998"/>
                <a:gd name="connsiteX19" fmla="*/ 163294 w 301132"/>
                <a:gd name="connsiteY19" fmla="*/ 126041 h 207998"/>
                <a:gd name="connsiteX20" fmla="*/ 145599 w 301132"/>
                <a:gd name="connsiteY20" fmla="*/ 111140 h 207998"/>
                <a:gd name="connsiteX21" fmla="*/ 133181 w 301132"/>
                <a:gd name="connsiteY21" fmla="*/ 92202 h 207998"/>
                <a:gd name="connsiteX22" fmla="*/ 121695 w 301132"/>
                <a:gd name="connsiteY22" fmla="*/ 76370 h 207998"/>
                <a:gd name="connsiteX23" fmla="*/ 109277 w 301132"/>
                <a:gd name="connsiteY23" fmla="*/ 61468 h 207998"/>
                <a:gd name="connsiteX24" fmla="*/ 101826 w 301132"/>
                <a:gd name="connsiteY24" fmla="*/ 54018 h 207998"/>
                <a:gd name="connsiteX25" fmla="*/ 99964 w 301132"/>
                <a:gd name="connsiteY25" fmla="*/ 54018 h 207998"/>
                <a:gd name="connsiteX26" fmla="*/ 99964 w 301132"/>
                <a:gd name="connsiteY26" fmla="*/ 51844 h 207998"/>
                <a:gd name="connsiteX27" fmla="*/ 94686 w 301132"/>
                <a:gd name="connsiteY27" fmla="*/ 47809 h 207998"/>
                <a:gd name="connsiteX28" fmla="*/ 76991 w 301132"/>
                <a:gd name="connsiteY28" fmla="*/ 39116 h 207998"/>
                <a:gd name="connsiteX29" fmla="*/ 62400 w 301132"/>
                <a:gd name="connsiteY29" fmla="*/ 29803 h 207998"/>
                <a:gd name="connsiteX30" fmla="*/ 47809 w 301132"/>
                <a:gd name="connsiteY30" fmla="*/ 20179 h 207998"/>
                <a:gd name="connsiteX31" fmla="*/ 34149 w 301132"/>
                <a:gd name="connsiteY31" fmla="*/ 4346 h 207998"/>
                <a:gd name="connsiteX32" fmla="*/ 0 w 301132"/>
                <a:gd name="connsiteY32" fmla="*/ 0 h 207998"/>
                <a:gd name="connsiteX33" fmla="*/ 4967 w 301132"/>
                <a:gd name="connsiteY33" fmla="*/ 17075 h 207998"/>
                <a:gd name="connsiteX34" fmla="*/ 16454 w 301132"/>
                <a:gd name="connsiteY34" fmla="*/ 27630 h 207998"/>
                <a:gd name="connsiteX35" fmla="*/ 29182 w 301132"/>
                <a:gd name="connsiteY35" fmla="*/ 39116 h 207998"/>
                <a:gd name="connsiteX36" fmla="*/ 40358 w 301132"/>
                <a:gd name="connsiteY36" fmla="*/ 47809 h 207998"/>
                <a:gd name="connsiteX37" fmla="*/ 50913 w 301132"/>
                <a:gd name="connsiteY37" fmla="*/ 61468 h 207998"/>
                <a:gd name="connsiteX38" fmla="*/ 62400 w 301132"/>
                <a:gd name="connsiteY38" fmla="*/ 77301 h 207998"/>
                <a:gd name="connsiteX39" fmla="*/ 72644 w 301132"/>
                <a:gd name="connsiteY39" fmla="*/ 98411 h 207998"/>
                <a:gd name="connsiteX40" fmla="*/ 85373 w 301132"/>
                <a:gd name="connsiteY40" fmla="*/ 118590 h 207998"/>
                <a:gd name="connsiteX41" fmla="*/ 97790 w 301132"/>
                <a:gd name="connsiteY41" fmla="*/ 136596 h 207998"/>
                <a:gd name="connsiteX42" fmla="*/ 114555 w 301132"/>
                <a:gd name="connsiteY42" fmla="*/ 153671 h 207998"/>
                <a:gd name="connsiteX43" fmla="*/ 133181 w 301132"/>
                <a:gd name="connsiteY43" fmla="*/ 164226 h 207998"/>
                <a:gd name="connsiteX44" fmla="*/ 155223 w 301132"/>
                <a:gd name="connsiteY44" fmla="*/ 170435 h 207998"/>
                <a:gd name="connsiteX45" fmla="*/ 153050 w 301132"/>
                <a:gd name="connsiteY45" fmla="*/ 173539 h 207998"/>
                <a:gd name="connsiteX46" fmla="*/ 150877 w 301132"/>
                <a:gd name="connsiteY46" fmla="*/ 175712 h 207998"/>
                <a:gd name="connsiteX47" fmla="*/ 147772 w 301132"/>
                <a:gd name="connsiteY47" fmla="*/ 178817 h 207998"/>
                <a:gd name="connsiteX48" fmla="*/ 155223 w 301132"/>
                <a:gd name="connsiteY48" fmla="*/ 183163 h 207998"/>
                <a:gd name="connsiteX49" fmla="*/ 170745 w 301132"/>
                <a:gd name="connsiteY49" fmla="*/ 190614 h 207998"/>
                <a:gd name="connsiteX50" fmla="*/ 190614 w 301132"/>
                <a:gd name="connsiteY50" fmla="*/ 195891 h 207998"/>
                <a:gd name="connsiteX51" fmla="*/ 216691 w 301132"/>
                <a:gd name="connsiteY51" fmla="*/ 201169 h 207998"/>
                <a:gd name="connsiteX52" fmla="*/ 240595 w 301132"/>
                <a:gd name="connsiteY52" fmla="*/ 207378 h 207998"/>
                <a:gd name="connsiteX53" fmla="*/ 263569 w 301132"/>
                <a:gd name="connsiteY53" fmla="*/ 210793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01132" h="207998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3" name="Freeform: Shape 372">
              <a:extLst>
                <a:ext uri="{FF2B5EF4-FFF2-40B4-BE49-F238E27FC236}">
                  <a16:creationId xmlns:a16="http://schemas.microsoft.com/office/drawing/2014/main" id="{308CABDF-01D9-4D5F-B61F-861AFA7F309C}"/>
                </a:ext>
              </a:extLst>
            </p:cNvPr>
            <p:cNvSpPr/>
            <p:nvPr/>
          </p:nvSpPr>
          <p:spPr>
            <a:xfrm>
              <a:off x="7403453" y="5901112"/>
              <a:ext cx="24836" cy="21731"/>
            </a:xfrm>
            <a:custGeom>
              <a:avLst/>
              <a:gdLst>
                <a:gd name="connsiteX0" fmla="*/ 26078 w 24835"/>
                <a:gd name="connsiteY0" fmla="*/ 24215 h 21731"/>
                <a:gd name="connsiteX1" fmla="*/ 21731 w 24835"/>
                <a:gd name="connsiteY1" fmla="*/ 18006 h 21731"/>
                <a:gd name="connsiteX2" fmla="*/ 19869 w 24835"/>
                <a:gd name="connsiteY2" fmla="*/ 12728 h 21731"/>
                <a:gd name="connsiteX3" fmla="*/ 16454 w 24835"/>
                <a:gd name="connsiteY3" fmla="*/ 9624 h 21731"/>
                <a:gd name="connsiteX4" fmla="*/ 11487 w 24835"/>
                <a:gd name="connsiteY4" fmla="*/ 5278 h 21731"/>
                <a:gd name="connsiteX5" fmla="*/ 7140 w 24835"/>
                <a:gd name="connsiteY5" fmla="*/ 3104 h 21731"/>
                <a:gd name="connsiteX6" fmla="*/ 0 w 24835"/>
                <a:gd name="connsiteY6" fmla="*/ 0 h 21731"/>
                <a:gd name="connsiteX7" fmla="*/ 4036 w 24835"/>
                <a:gd name="connsiteY7" fmla="*/ 7451 h 21731"/>
                <a:gd name="connsiteX8" fmla="*/ 7140 w 24835"/>
                <a:gd name="connsiteY8" fmla="*/ 12728 h 21731"/>
                <a:gd name="connsiteX9" fmla="*/ 11487 w 24835"/>
                <a:gd name="connsiteY9" fmla="*/ 16764 h 21731"/>
                <a:gd name="connsiteX10" fmla="*/ 16454 w 24835"/>
                <a:gd name="connsiteY10" fmla="*/ 20179 h 21731"/>
                <a:gd name="connsiteX11" fmla="*/ 19869 w 24835"/>
                <a:gd name="connsiteY11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35" h="21731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4" name="Freeform: Shape 373">
              <a:extLst>
                <a:ext uri="{FF2B5EF4-FFF2-40B4-BE49-F238E27FC236}">
                  <a16:creationId xmlns:a16="http://schemas.microsoft.com/office/drawing/2014/main" id="{5FA633CE-97B8-4E39-BB9B-CF9AF134F285}"/>
                </a:ext>
              </a:extLst>
            </p:cNvPr>
            <p:cNvSpPr/>
            <p:nvPr/>
          </p:nvSpPr>
          <p:spPr>
            <a:xfrm>
              <a:off x="7568921" y="6290411"/>
              <a:ext cx="93134" cy="145910"/>
            </a:xfrm>
            <a:custGeom>
              <a:avLst/>
              <a:gdLst>
                <a:gd name="connsiteX0" fmla="*/ 89719 w 93133"/>
                <a:gd name="connsiteY0" fmla="*/ 63641 h 145909"/>
                <a:gd name="connsiteX1" fmla="*/ 87546 w 93133"/>
                <a:gd name="connsiteY1" fmla="*/ 66746 h 145909"/>
                <a:gd name="connsiteX2" fmla="*/ 83510 w 93133"/>
                <a:gd name="connsiteY2" fmla="*/ 69850 h 145909"/>
                <a:gd name="connsiteX3" fmla="*/ 80406 w 93133"/>
                <a:gd name="connsiteY3" fmla="*/ 69850 h 145909"/>
                <a:gd name="connsiteX4" fmla="*/ 78232 w 93133"/>
                <a:gd name="connsiteY4" fmla="*/ 69850 h 145909"/>
                <a:gd name="connsiteX5" fmla="*/ 75128 w 93133"/>
                <a:gd name="connsiteY5" fmla="*/ 69850 h 145909"/>
                <a:gd name="connsiteX6" fmla="*/ 68919 w 93133"/>
                <a:gd name="connsiteY6" fmla="*/ 69850 h 145909"/>
                <a:gd name="connsiteX7" fmla="*/ 63641 w 93133"/>
                <a:gd name="connsiteY7" fmla="*/ 69850 h 145909"/>
                <a:gd name="connsiteX8" fmla="*/ 53086 w 93133"/>
                <a:gd name="connsiteY8" fmla="*/ 48740 h 145909"/>
                <a:gd name="connsiteX9" fmla="*/ 38495 w 93133"/>
                <a:gd name="connsiteY9" fmla="*/ 31976 h 145909"/>
                <a:gd name="connsiteX10" fmla="*/ 23904 w 93133"/>
                <a:gd name="connsiteY10" fmla="*/ 17075 h 145909"/>
                <a:gd name="connsiteX11" fmla="*/ 7451 w 93133"/>
                <a:gd name="connsiteY11" fmla="*/ 0 h 145909"/>
                <a:gd name="connsiteX12" fmla="*/ 0 w 93133"/>
                <a:gd name="connsiteY12" fmla="*/ 0 h 145909"/>
                <a:gd name="connsiteX13" fmla="*/ 4346 w 93133"/>
                <a:gd name="connsiteY13" fmla="*/ 11797 h 145909"/>
                <a:gd name="connsiteX14" fmla="*/ 9313 w 93133"/>
                <a:gd name="connsiteY14" fmla="*/ 26388 h 145909"/>
                <a:gd name="connsiteX15" fmla="*/ 17695 w 93133"/>
                <a:gd name="connsiteY15" fmla="*/ 42531 h 145909"/>
                <a:gd name="connsiteX16" fmla="*/ 29182 w 93133"/>
                <a:gd name="connsiteY16" fmla="*/ 61468 h 145909"/>
                <a:gd name="connsiteX17" fmla="*/ 36633 w 93133"/>
                <a:gd name="connsiteY17" fmla="*/ 74196 h 145909"/>
                <a:gd name="connsiteX18" fmla="*/ 43773 w 93133"/>
                <a:gd name="connsiteY18" fmla="*/ 81647 h 145909"/>
                <a:gd name="connsiteX19" fmla="*/ 38495 w 93133"/>
                <a:gd name="connsiteY19" fmla="*/ 86925 h 145909"/>
                <a:gd name="connsiteX20" fmla="*/ 32286 w 93133"/>
                <a:gd name="connsiteY20" fmla="*/ 92202 h 145909"/>
                <a:gd name="connsiteX21" fmla="*/ 27319 w 93133"/>
                <a:gd name="connsiteY21" fmla="*/ 96238 h 145909"/>
                <a:gd name="connsiteX22" fmla="*/ 23904 w 93133"/>
                <a:gd name="connsiteY22" fmla="*/ 101826 h 145909"/>
                <a:gd name="connsiteX23" fmla="*/ 22042 w 93133"/>
                <a:gd name="connsiteY23" fmla="*/ 103689 h 145909"/>
                <a:gd name="connsiteX24" fmla="*/ 22042 w 93133"/>
                <a:gd name="connsiteY24" fmla="*/ 105862 h 145909"/>
                <a:gd name="connsiteX25" fmla="*/ 23904 w 93133"/>
                <a:gd name="connsiteY25" fmla="*/ 107104 h 145909"/>
                <a:gd name="connsiteX26" fmla="*/ 27319 w 93133"/>
                <a:gd name="connsiteY26" fmla="*/ 108966 h 145909"/>
                <a:gd name="connsiteX27" fmla="*/ 31355 w 93133"/>
                <a:gd name="connsiteY27" fmla="*/ 111140 h 145909"/>
                <a:gd name="connsiteX28" fmla="*/ 34459 w 93133"/>
                <a:gd name="connsiteY28" fmla="*/ 113313 h 145909"/>
                <a:gd name="connsiteX29" fmla="*/ 38495 w 93133"/>
                <a:gd name="connsiteY29" fmla="*/ 114244 h 145909"/>
                <a:gd name="connsiteX30" fmla="*/ 41910 w 93133"/>
                <a:gd name="connsiteY30" fmla="*/ 116417 h 145909"/>
                <a:gd name="connsiteX31" fmla="*/ 43773 w 93133"/>
                <a:gd name="connsiteY31" fmla="*/ 118590 h 145909"/>
                <a:gd name="connsiteX32" fmla="*/ 43773 w 93133"/>
                <a:gd name="connsiteY32" fmla="*/ 121695 h 145909"/>
                <a:gd name="connsiteX33" fmla="*/ 43773 w 93133"/>
                <a:gd name="connsiteY33" fmla="*/ 126041 h 145909"/>
                <a:gd name="connsiteX34" fmla="*/ 41910 w 93133"/>
                <a:gd name="connsiteY34" fmla="*/ 129145 h 145909"/>
                <a:gd name="connsiteX35" fmla="*/ 41910 w 93133"/>
                <a:gd name="connsiteY35" fmla="*/ 135665 h 145909"/>
                <a:gd name="connsiteX36" fmla="*/ 41910 w 93133"/>
                <a:gd name="connsiteY36" fmla="*/ 138769 h 145909"/>
                <a:gd name="connsiteX37" fmla="*/ 43773 w 93133"/>
                <a:gd name="connsiteY37" fmla="*/ 142805 h 145909"/>
                <a:gd name="connsiteX38" fmla="*/ 43773 w 93133"/>
                <a:gd name="connsiteY38" fmla="*/ 148083 h 145909"/>
                <a:gd name="connsiteX39" fmla="*/ 54328 w 93133"/>
                <a:gd name="connsiteY39" fmla="*/ 136596 h 145909"/>
                <a:gd name="connsiteX40" fmla="*/ 63641 w 93133"/>
                <a:gd name="connsiteY40" fmla="*/ 126041 h 145909"/>
                <a:gd name="connsiteX41" fmla="*/ 75128 w 93133"/>
                <a:gd name="connsiteY41" fmla="*/ 114244 h 145909"/>
                <a:gd name="connsiteX42" fmla="*/ 75128 w 93133"/>
                <a:gd name="connsiteY42" fmla="*/ 101826 h 145909"/>
                <a:gd name="connsiteX43" fmla="*/ 87546 w 93133"/>
                <a:gd name="connsiteY43" fmla="*/ 101826 h 145909"/>
                <a:gd name="connsiteX44" fmla="*/ 89719 w 93133"/>
                <a:gd name="connsiteY44" fmla="*/ 98411 h 145909"/>
                <a:gd name="connsiteX45" fmla="*/ 90650 w 93133"/>
                <a:gd name="connsiteY45" fmla="*/ 92202 h 145909"/>
                <a:gd name="connsiteX46" fmla="*/ 92823 w 93133"/>
                <a:gd name="connsiteY46" fmla="*/ 86925 h 145909"/>
                <a:gd name="connsiteX47" fmla="*/ 94996 w 93133"/>
                <a:gd name="connsiteY47" fmla="*/ 81647 h 145909"/>
                <a:gd name="connsiteX48" fmla="*/ 94996 w 93133"/>
                <a:gd name="connsiteY48" fmla="*/ 57122 h 145909"/>
                <a:gd name="connsiteX49" fmla="*/ 90650 w 93133"/>
                <a:gd name="connsiteY49" fmla="*/ 57122 h 14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3133" h="145909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5" name="Freeform: Shape 374">
              <a:extLst>
                <a:ext uri="{FF2B5EF4-FFF2-40B4-BE49-F238E27FC236}">
                  <a16:creationId xmlns:a16="http://schemas.microsoft.com/office/drawing/2014/main" id="{0D033090-94F9-4ED0-ADAC-B764990EA4D1}"/>
                </a:ext>
              </a:extLst>
            </p:cNvPr>
            <p:cNvSpPr/>
            <p:nvPr/>
          </p:nvSpPr>
          <p:spPr>
            <a:xfrm>
              <a:off x="7483548" y="6426076"/>
              <a:ext cx="117969" cy="136596"/>
            </a:xfrm>
            <a:custGeom>
              <a:avLst/>
              <a:gdLst>
                <a:gd name="connsiteX0" fmla="*/ 116728 w 117969"/>
                <a:gd name="connsiteY0" fmla="*/ 7140 h 136596"/>
                <a:gd name="connsiteX1" fmla="*/ 116728 w 117969"/>
                <a:gd name="connsiteY1" fmla="*/ 3104 h 136596"/>
                <a:gd name="connsiteX2" fmla="*/ 114555 w 117969"/>
                <a:gd name="connsiteY2" fmla="*/ 3104 h 136596"/>
                <a:gd name="connsiteX3" fmla="*/ 112692 w 117969"/>
                <a:gd name="connsiteY3" fmla="*/ 3104 h 136596"/>
                <a:gd name="connsiteX4" fmla="*/ 112692 w 117969"/>
                <a:gd name="connsiteY4" fmla="*/ 5278 h 136596"/>
                <a:gd name="connsiteX5" fmla="*/ 110519 w 117969"/>
                <a:gd name="connsiteY5" fmla="*/ 8382 h 136596"/>
                <a:gd name="connsiteX6" fmla="*/ 109277 w 117969"/>
                <a:gd name="connsiteY6" fmla="*/ 10555 h 136596"/>
                <a:gd name="connsiteX7" fmla="*/ 109277 w 117969"/>
                <a:gd name="connsiteY7" fmla="*/ 12418 h 136596"/>
                <a:gd name="connsiteX8" fmla="*/ 105241 w 117969"/>
                <a:gd name="connsiteY8" fmla="*/ 8382 h 136596"/>
                <a:gd name="connsiteX9" fmla="*/ 103068 w 117969"/>
                <a:gd name="connsiteY9" fmla="*/ 7140 h 136596"/>
                <a:gd name="connsiteX10" fmla="*/ 102137 w 117969"/>
                <a:gd name="connsiteY10" fmla="*/ 5278 h 136596"/>
                <a:gd name="connsiteX11" fmla="*/ 99963 w 117969"/>
                <a:gd name="connsiteY11" fmla="*/ 3104 h 136596"/>
                <a:gd name="connsiteX12" fmla="*/ 95928 w 117969"/>
                <a:gd name="connsiteY12" fmla="*/ 931 h 136596"/>
                <a:gd name="connsiteX13" fmla="*/ 92823 w 117969"/>
                <a:gd name="connsiteY13" fmla="*/ 0 h 136596"/>
                <a:gd name="connsiteX14" fmla="*/ 87546 w 117969"/>
                <a:gd name="connsiteY14" fmla="*/ 8382 h 136596"/>
                <a:gd name="connsiteX15" fmla="*/ 80406 w 117969"/>
                <a:gd name="connsiteY15" fmla="*/ 23283 h 136596"/>
                <a:gd name="connsiteX16" fmla="*/ 70782 w 117969"/>
                <a:gd name="connsiteY16" fmla="*/ 37874 h 136596"/>
                <a:gd name="connsiteX17" fmla="*/ 63641 w 117969"/>
                <a:gd name="connsiteY17" fmla="*/ 52776 h 136596"/>
                <a:gd name="connsiteX18" fmla="*/ 54328 w 117969"/>
                <a:gd name="connsiteY18" fmla="*/ 65504 h 136596"/>
                <a:gd name="connsiteX19" fmla="*/ 49051 w 117969"/>
                <a:gd name="connsiteY19" fmla="*/ 71713 h 136596"/>
                <a:gd name="connsiteX20" fmla="*/ 38495 w 117969"/>
                <a:gd name="connsiteY20" fmla="*/ 75128 h 136596"/>
                <a:gd name="connsiteX21" fmla="*/ 27009 w 117969"/>
                <a:gd name="connsiteY21" fmla="*/ 76991 h 136596"/>
                <a:gd name="connsiteX22" fmla="*/ 16764 w 117969"/>
                <a:gd name="connsiteY22" fmla="*/ 80406 h 136596"/>
                <a:gd name="connsiteX23" fmla="*/ 12418 w 117969"/>
                <a:gd name="connsiteY23" fmla="*/ 84441 h 136596"/>
                <a:gd name="connsiteX24" fmla="*/ 10555 w 117969"/>
                <a:gd name="connsiteY24" fmla="*/ 89719 h 136596"/>
                <a:gd name="connsiteX25" fmla="*/ 9313 w 117969"/>
                <a:gd name="connsiteY25" fmla="*/ 94997 h 136596"/>
                <a:gd name="connsiteX26" fmla="*/ 7451 w 117969"/>
                <a:gd name="connsiteY26" fmla="*/ 99343 h 136596"/>
                <a:gd name="connsiteX27" fmla="*/ 5277 w 117969"/>
                <a:gd name="connsiteY27" fmla="*/ 104620 h 136596"/>
                <a:gd name="connsiteX28" fmla="*/ 0 w 117969"/>
                <a:gd name="connsiteY28" fmla="*/ 108967 h 136596"/>
                <a:gd name="connsiteX29" fmla="*/ 7451 w 117969"/>
                <a:gd name="connsiteY29" fmla="*/ 119522 h 136596"/>
                <a:gd name="connsiteX30" fmla="*/ 14591 w 117969"/>
                <a:gd name="connsiteY30" fmla="*/ 124799 h 136596"/>
                <a:gd name="connsiteX31" fmla="*/ 23904 w 117969"/>
                <a:gd name="connsiteY31" fmla="*/ 131008 h 136596"/>
                <a:gd name="connsiteX32" fmla="*/ 32286 w 117969"/>
                <a:gd name="connsiteY32" fmla="*/ 137528 h 136596"/>
                <a:gd name="connsiteX33" fmla="*/ 39737 w 117969"/>
                <a:gd name="connsiteY33" fmla="*/ 137528 h 136596"/>
                <a:gd name="connsiteX34" fmla="*/ 45946 w 117969"/>
                <a:gd name="connsiteY34" fmla="*/ 132250 h 136596"/>
                <a:gd name="connsiteX35" fmla="*/ 51224 w 117969"/>
                <a:gd name="connsiteY35" fmla="*/ 128835 h 136596"/>
                <a:gd name="connsiteX36" fmla="*/ 56191 w 117969"/>
                <a:gd name="connsiteY36" fmla="*/ 124799 h 136596"/>
                <a:gd name="connsiteX37" fmla="*/ 61468 w 117969"/>
                <a:gd name="connsiteY37" fmla="*/ 121695 h 136596"/>
                <a:gd name="connsiteX38" fmla="*/ 65814 w 117969"/>
                <a:gd name="connsiteY38" fmla="*/ 117349 h 136596"/>
                <a:gd name="connsiteX39" fmla="*/ 67677 w 117969"/>
                <a:gd name="connsiteY39" fmla="*/ 109898 h 136596"/>
                <a:gd name="connsiteX40" fmla="*/ 67677 w 117969"/>
                <a:gd name="connsiteY40" fmla="*/ 104620 h 136596"/>
                <a:gd name="connsiteX41" fmla="*/ 68919 w 117969"/>
                <a:gd name="connsiteY41" fmla="*/ 99343 h 136596"/>
                <a:gd name="connsiteX42" fmla="*/ 68919 w 117969"/>
                <a:gd name="connsiteY42" fmla="*/ 94065 h 136596"/>
                <a:gd name="connsiteX43" fmla="*/ 72955 w 117969"/>
                <a:gd name="connsiteY43" fmla="*/ 87856 h 136596"/>
                <a:gd name="connsiteX44" fmla="*/ 76059 w 117969"/>
                <a:gd name="connsiteY44" fmla="*/ 86614 h 136596"/>
                <a:gd name="connsiteX45" fmla="*/ 82268 w 117969"/>
                <a:gd name="connsiteY45" fmla="*/ 82268 h 136596"/>
                <a:gd name="connsiteX46" fmla="*/ 87546 w 117969"/>
                <a:gd name="connsiteY46" fmla="*/ 80406 h 136596"/>
                <a:gd name="connsiteX47" fmla="*/ 92823 w 117969"/>
                <a:gd name="connsiteY47" fmla="*/ 79164 h 136596"/>
                <a:gd name="connsiteX48" fmla="*/ 98101 w 117969"/>
                <a:gd name="connsiteY48" fmla="*/ 75128 h 136596"/>
                <a:gd name="connsiteX49" fmla="*/ 99963 w 117969"/>
                <a:gd name="connsiteY49" fmla="*/ 71713 h 136596"/>
                <a:gd name="connsiteX50" fmla="*/ 95928 w 117969"/>
                <a:gd name="connsiteY50" fmla="*/ 60227 h 136596"/>
                <a:gd name="connsiteX51" fmla="*/ 107414 w 117969"/>
                <a:gd name="connsiteY51" fmla="*/ 42221 h 136596"/>
                <a:gd name="connsiteX52" fmla="*/ 119832 w 117969"/>
                <a:gd name="connsiteY52" fmla="*/ 27319 h 136596"/>
                <a:gd name="connsiteX53" fmla="*/ 119832 w 117969"/>
                <a:gd name="connsiteY53" fmla="*/ 22042 h 136596"/>
                <a:gd name="connsiteX54" fmla="*/ 119832 w 117969"/>
                <a:gd name="connsiteY54" fmla="*/ 15833 h 136596"/>
                <a:gd name="connsiteX55" fmla="*/ 117659 w 117969"/>
                <a:gd name="connsiteY55" fmla="*/ 10555 h 1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69" h="136596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6" name="Freeform: Shape 375">
              <a:extLst>
                <a:ext uri="{FF2B5EF4-FFF2-40B4-BE49-F238E27FC236}">
                  <a16:creationId xmlns:a16="http://schemas.microsoft.com/office/drawing/2014/main" id="{398EEE9C-04F9-4A7D-BF68-8C2B097F0727}"/>
                </a:ext>
              </a:extLst>
            </p:cNvPr>
            <p:cNvSpPr/>
            <p:nvPr/>
          </p:nvSpPr>
          <p:spPr>
            <a:xfrm>
              <a:off x="7696203" y="6032431"/>
              <a:ext cx="18627" cy="27940"/>
            </a:xfrm>
            <a:custGeom>
              <a:avLst/>
              <a:gdLst>
                <a:gd name="connsiteX0" fmla="*/ 19558 w 18626"/>
                <a:gd name="connsiteY0" fmla="*/ 30424 h 27940"/>
                <a:gd name="connsiteX1" fmla="*/ 18627 w 18626"/>
                <a:gd name="connsiteY1" fmla="*/ 23283 h 27940"/>
                <a:gd name="connsiteX2" fmla="*/ 16454 w 18626"/>
                <a:gd name="connsiteY2" fmla="*/ 16764 h 27940"/>
                <a:gd name="connsiteX3" fmla="*/ 12418 w 18626"/>
                <a:gd name="connsiteY3" fmla="*/ 10555 h 27940"/>
                <a:gd name="connsiteX4" fmla="*/ 11486 w 18626"/>
                <a:gd name="connsiteY4" fmla="*/ 7140 h 27940"/>
                <a:gd name="connsiteX5" fmla="*/ 9313 w 18626"/>
                <a:gd name="connsiteY5" fmla="*/ 5278 h 27940"/>
                <a:gd name="connsiteX6" fmla="*/ 9313 w 18626"/>
                <a:gd name="connsiteY6" fmla="*/ 3104 h 27940"/>
                <a:gd name="connsiteX7" fmla="*/ 7140 w 18626"/>
                <a:gd name="connsiteY7" fmla="*/ 1863 h 27940"/>
                <a:gd name="connsiteX8" fmla="*/ 4036 w 18626"/>
                <a:gd name="connsiteY8" fmla="*/ 0 h 27940"/>
                <a:gd name="connsiteX9" fmla="*/ 0 w 18626"/>
                <a:gd name="connsiteY9" fmla="*/ 0 h 27940"/>
                <a:gd name="connsiteX10" fmla="*/ 1863 w 18626"/>
                <a:gd name="connsiteY10" fmla="*/ 5278 h 27940"/>
                <a:gd name="connsiteX11" fmla="*/ 4036 w 18626"/>
                <a:gd name="connsiteY11" fmla="*/ 10555 h 27940"/>
                <a:gd name="connsiteX12" fmla="*/ 4967 w 18626"/>
                <a:gd name="connsiteY12" fmla="*/ 14591 h 27940"/>
                <a:gd name="connsiteX13" fmla="*/ 7140 w 18626"/>
                <a:gd name="connsiteY13" fmla="*/ 19869 h 27940"/>
                <a:gd name="connsiteX14" fmla="*/ 12418 w 18626"/>
                <a:gd name="connsiteY14" fmla="*/ 23283 h 27940"/>
                <a:gd name="connsiteX15" fmla="*/ 12418 w 18626"/>
                <a:gd name="connsiteY15" fmla="*/ 30424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27940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7" name="Freeform: Shape 376">
              <a:extLst>
                <a:ext uri="{FF2B5EF4-FFF2-40B4-BE49-F238E27FC236}">
                  <a16:creationId xmlns:a16="http://schemas.microsoft.com/office/drawing/2014/main" id="{89433F27-5201-407B-B851-EF10F36097BC}"/>
                </a:ext>
              </a:extLst>
            </p:cNvPr>
            <p:cNvSpPr/>
            <p:nvPr/>
          </p:nvSpPr>
          <p:spPr>
            <a:xfrm>
              <a:off x="7436671" y="5917876"/>
              <a:ext cx="18627" cy="21731"/>
            </a:xfrm>
            <a:custGeom>
              <a:avLst/>
              <a:gdLst>
                <a:gd name="connsiteX0" fmla="*/ 12418 w 18626"/>
                <a:gd name="connsiteY0" fmla="*/ 23283 h 21731"/>
                <a:gd name="connsiteX1" fmla="*/ 19869 w 18626"/>
                <a:gd name="connsiteY1" fmla="*/ 23283 h 21731"/>
                <a:gd name="connsiteX2" fmla="*/ 12418 w 18626"/>
                <a:gd name="connsiteY2" fmla="*/ 0 h 21731"/>
                <a:gd name="connsiteX3" fmla="*/ 0 w 18626"/>
                <a:gd name="connsiteY3" fmla="*/ 0 h 21731"/>
                <a:gd name="connsiteX4" fmla="*/ 931 w 18626"/>
                <a:gd name="connsiteY4" fmla="*/ 5277 h 21731"/>
                <a:gd name="connsiteX5" fmla="*/ 3104 w 18626"/>
                <a:gd name="connsiteY5" fmla="*/ 8692 h 21731"/>
                <a:gd name="connsiteX6" fmla="*/ 5277 w 18626"/>
                <a:gd name="connsiteY6" fmla="*/ 12728 h 21731"/>
                <a:gd name="connsiteX7" fmla="*/ 7451 w 18626"/>
                <a:gd name="connsiteY7" fmla="*/ 16143 h 21731"/>
                <a:gd name="connsiteX8" fmla="*/ 12418 w 18626"/>
                <a:gd name="connsiteY8" fmla="*/ 2017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26" h="21731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8" name="Freeform: Shape 377">
              <a:extLst>
                <a:ext uri="{FF2B5EF4-FFF2-40B4-BE49-F238E27FC236}">
                  <a16:creationId xmlns:a16="http://schemas.microsoft.com/office/drawing/2014/main" id="{F8CA0AB0-7B45-495B-B13F-45DDCAD99188}"/>
                </a:ext>
              </a:extLst>
            </p:cNvPr>
            <p:cNvSpPr/>
            <p:nvPr/>
          </p:nvSpPr>
          <p:spPr>
            <a:xfrm>
              <a:off x="7423321" y="5928431"/>
              <a:ext cx="18627" cy="15522"/>
            </a:xfrm>
            <a:custGeom>
              <a:avLst/>
              <a:gdLst>
                <a:gd name="connsiteX0" fmla="*/ 13349 w 18626"/>
                <a:gd name="connsiteY0" fmla="*/ 4346 h 15522"/>
                <a:gd name="connsiteX1" fmla="*/ 9313 w 18626"/>
                <a:gd name="connsiteY1" fmla="*/ 0 h 15522"/>
                <a:gd name="connsiteX2" fmla="*/ 6209 w 18626"/>
                <a:gd name="connsiteY2" fmla="*/ 4346 h 15522"/>
                <a:gd name="connsiteX3" fmla="*/ 4036 w 18626"/>
                <a:gd name="connsiteY3" fmla="*/ 4346 h 15522"/>
                <a:gd name="connsiteX4" fmla="*/ 1863 w 18626"/>
                <a:gd name="connsiteY4" fmla="*/ 4346 h 15522"/>
                <a:gd name="connsiteX5" fmla="*/ 1863 w 18626"/>
                <a:gd name="connsiteY5" fmla="*/ 5588 h 15522"/>
                <a:gd name="connsiteX6" fmla="*/ 1863 w 18626"/>
                <a:gd name="connsiteY6" fmla="*/ 9624 h 15522"/>
                <a:gd name="connsiteX7" fmla="*/ 0 w 18626"/>
                <a:gd name="connsiteY7" fmla="*/ 12728 h 15522"/>
                <a:gd name="connsiteX8" fmla="*/ 6209 w 18626"/>
                <a:gd name="connsiteY8" fmla="*/ 14901 h 15522"/>
                <a:gd name="connsiteX9" fmla="*/ 7140 w 18626"/>
                <a:gd name="connsiteY9" fmla="*/ 14901 h 15522"/>
                <a:gd name="connsiteX10" fmla="*/ 9313 w 18626"/>
                <a:gd name="connsiteY10" fmla="*/ 14901 h 15522"/>
                <a:gd name="connsiteX11" fmla="*/ 11176 w 18626"/>
                <a:gd name="connsiteY11" fmla="*/ 17075 h 15522"/>
                <a:gd name="connsiteX12" fmla="*/ 13349 w 18626"/>
                <a:gd name="connsiteY12" fmla="*/ 17075 h 15522"/>
                <a:gd name="connsiteX13" fmla="*/ 20800 w 18626"/>
                <a:gd name="connsiteY13" fmla="*/ 17075 h 15522"/>
                <a:gd name="connsiteX14" fmla="*/ 20800 w 18626"/>
                <a:gd name="connsiteY14" fmla="*/ 9624 h 15522"/>
                <a:gd name="connsiteX15" fmla="*/ 16454 w 18626"/>
                <a:gd name="connsiteY15" fmla="*/ 745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15522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9" name="Freeform: Shape 378">
              <a:extLst>
                <a:ext uri="{FF2B5EF4-FFF2-40B4-BE49-F238E27FC236}">
                  <a16:creationId xmlns:a16="http://schemas.microsoft.com/office/drawing/2014/main" id="{A37A8055-16FC-413B-8AA4-5E892F1C6642}"/>
                </a:ext>
              </a:extLst>
            </p:cNvPr>
            <p:cNvSpPr/>
            <p:nvPr/>
          </p:nvSpPr>
          <p:spPr>
            <a:xfrm>
              <a:off x="7449089" y="5945506"/>
              <a:ext cx="12418" cy="12418"/>
            </a:xfrm>
            <a:custGeom>
              <a:avLst/>
              <a:gdLst>
                <a:gd name="connsiteX0" fmla="*/ 0 w 12417"/>
                <a:gd name="connsiteY0" fmla="*/ 3104 h 12417"/>
                <a:gd name="connsiteX1" fmla="*/ 0 w 12417"/>
                <a:gd name="connsiteY1" fmla="*/ 5278 h 12417"/>
                <a:gd name="connsiteX2" fmla="*/ 2173 w 12417"/>
                <a:gd name="connsiteY2" fmla="*/ 5278 h 12417"/>
                <a:gd name="connsiteX3" fmla="*/ 2173 w 12417"/>
                <a:gd name="connsiteY3" fmla="*/ 7451 h 12417"/>
                <a:gd name="connsiteX4" fmla="*/ 3104 w 12417"/>
                <a:gd name="connsiteY4" fmla="*/ 8382 h 12417"/>
                <a:gd name="connsiteX5" fmla="*/ 3104 w 12417"/>
                <a:gd name="connsiteY5" fmla="*/ 12728 h 12417"/>
                <a:gd name="connsiteX6" fmla="*/ 14591 w 12417"/>
                <a:gd name="connsiteY6" fmla="*/ 12728 h 12417"/>
                <a:gd name="connsiteX7" fmla="*/ 14591 w 12417"/>
                <a:gd name="connsiteY7" fmla="*/ 5278 h 12417"/>
                <a:gd name="connsiteX8" fmla="*/ 0 w 12417"/>
                <a:gd name="connsiteY8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17" h="12417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0" name="Freeform: Shape 379">
              <a:extLst>
                <a:ext uri="{FF2B5EF4-FFF2-40B4-BE49-F238E27FC236}">
                  <a16:creationId xmlns:a16="http://schemas.microsoft.com/office/drawing/2014/main" id="{A7EEB2FC-161C-4227-AF94-79907A97D45A}"/>
                </a:ext>
              </a:extLst>
            </p:cNvPr>
            <p:cNvSpPr/>
            <p:nvPr/>
          </p:nvSpPr>
          <p:spPr>
            <a:xfrm>
              <a:off x="7229293" y="6429180"/>
              <a:ext cx="52776" cy="68298"/>
            </a:xfrm>
            <a:custGeom>
              <a:avLst/>
              <a:gdLst>
                <a:gd name="connsiteX0" fmla="*/ 46877 w 52775"/>
                <a:gd name="connsiteY0" fmla="*/ 0 h 68298"/>
                <a:gd name="connsiteX1" fmla="*/ 37564 w 52775"/>
                <a:gd name="connsiteY1" fmla="*/ 9313 h 68298"/>
                <a:gd name="connsiteX2" fmla="*/ 27319 w 52775"/>
                <a:gd name="connsiteY2" fmla="*/ 11487 h 68298"/>
                <a:gd name="connsiteX3" fmla="*/ 14591 w 52775"/>
                <a:gd name="connsiteY3" fmla="*/ 4036 h 68298"/>
                <a:gd name="connsiteX4" fmla="*/ 0 w 52775"/>
                <a:gd name="connsiteY4" fmla="*/ 4036 h 68298"/>
                <a:gd name="connsiteX5" fmla="*/ 7451 w 52775"/>
                <a:gd name="connsiteY5" fmla="*/ 24215 h 68298"/>
                <a:gd name="connsiteX6" fmla="*/ 14591 w 52775"/>
                <a:gd name="connsiteY6" fmla="*/ 46567 h 68298"/>
                <a:gd name="connsiteX7" fmla="*/ 19869 w 52775"/>
                <a:gd name="connsiteY7" fmla="*/ 68609 h 68298"/>
                <a:gd name="connsiteX8" fmla="*/ 32286 w 52775"/>
                <a:gd name="connsiteY8" fmla="*/ 62400 h 68298"/>
                <a:gd name="connsiteX9" fmla="*/ 41910 w 52775"/>
                <a:gd name="connsiteY9" fmla="*/ 57122 h 68298"/>
                <a:gd name="connsiteX10" fmla="*/ 49982 w 52775"/>
                <a:gd name="connsiteY10" fmla="*/ 47498 h 68298"/>
                <a:gd name="connsiteX11" fmla="*/ 54328 w 52775"/>
                <a:gd name="connsiteY11" fmla="*/ 31666 h 68298"/>
                <a:gd name="connsiteX12" fmla="*/ 52155 w 52775"/>
                <a:gd name="connsiteY12" fmla="*/ 14902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75" h="68298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1" name="Freeform: Shape 380">
              <a:extLst>
                <a:ext uri="{FF2B5EF4-FFF2-40B4-BE49-F238E27FC236}">
                  <a16:creationId xmlns:a16="http://schemas.microsoft.com/office/drawing/2014/main" id="{7C8B190E-60D8-4823-B003-F663A9718A60}"/>
                </a:ext>
              </a:extLst>
            </p:cNvPr>
            <p:cNvSpPr/>
            <p:nvPr/>
          </p:nvSpPr>
          <p:spPr>
            <a:xfrm>
              <a:off x="4103104" y="5644063"/>
              <a:ext cx="9313" cy="12418"/>
            </a:xfrm>
            <a:custGeom>
              <a:avLst/>
              <a:gdLst>
                <a:gd name="connsiteX0" fmla="*/ 2173 w 9313"/>
                <a:gd name="connsiteY0" fmla="*/ 5278 h 12417"/>
                <a:gd name="connsiteX1" fmla="*/ 2173 w 9313"/>
                <a:gd name="connsiteY1" fmla="*/ 7140 h 12417"/>
                <a:gd name="connsiteX2" fmla="*/ 2173 w 9313"/>
                <a:gd name="connsiteY2" fmla="*/ 9313 h 12417"/>
                <a:gd name="connsiteX3" fmla="*/ 4346 w 9313"/>
                <a:gd name="connsiteY3" fmla="*/ 11487 h 12417"/>
                <a:gd name="connsiteX4" fmla="*/ 5278 w 9313"/>
                <a:gd name="connsiteY4" fmla="*/ 11487 h 12417"/>
                <a:gd name="connsiteX5" fmla="*/ 9624 w 9313"/>
                <a:gd name="connsiteY5" fmla="*/ 12418 h 12417"/>
                <a:gd name="connsiteX6" fmla="*/ 9624 w 9313"/>
                <a:gd name="connsiteY6" fmla="*/ 5278 h 12417"/>
                <a:gd name="connsiteX7" fmla="*/ 0 w 9313"/>
                <a:gd name="connsiteY7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13" h="12417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2" name="Freeform: Shape 381">
              <a:extLst>
                <a:ext uri="{FF2B5EF4-FFF2-40B4-BE49-F238E27FC236}">
                  <a16:creationId xmlns:a16="http://schemas.microsoft.com/office/drawing/2014/main" id="{EC8C4758-35C5-4963-887F-87D25C9CFA17}"/>
                </a:ext>
              </a:extLst>
            </p:cNvPr>
            <p:cNvSpPr/>
            <p:nvPr/>
          </p:nvSpPr>
          <p:spPr>
            <a:xfrm>
              <a:off x="4008418" y="5514917"/>
              <a:ext cx="34149" cy="18627"/>
            </a:xfrm>
            <a:custGeom>
              <a:avLst/>
              <a:gdLst>
                <a:gd name="connsiteX0" fmla="*/ 21731 w 34149"/>
                <a:gd name="connsiteY0" fmla="*/ 5278 h 18626"/>
                <a:gd name="connsiteX1" fmla="*/ 16764 w 34149"/>
                <a:gd name="connsiteY1" fmla="*/ 1863 h 18626"/>
                <a:gd name="connsiteX2" fmla="*/ 7140 w 34149"/>
                <a:gd name="connsiteY2" fmla="*/ 0 h 18626"/>
                <a:gd name="connsiteX3" fmla="*/ 6209 w 34149"/>
                <a:gd name="connsiteY3" fmla="*/ 1863 h 18626"/>
                <a:gd name="connsiteX4" fmla="*/ 4036 w 34149"/>
                <a:gd name="connsiteY4" fmla="*/ 1863 h 18626"/>
                <a:gd name="connsiteX5" fmla="*/ 2173 w 34149"/>
                <a:gd name="connsiteY5" fmla="*/ 4036 h 18626"/>
                <a:gd name="connsiteX6" fmla="*/ 0 w 34149"/>
                <a:gd name="connsiteY6" fmla="*/ 4036 h 18626"/>
                <a:gd name="connsiteX7" fmla="*/ 0 w 34149"/>
                <a:gd name="connsiteY7" fmla="*/ 16764 h 18626"/>
                <a:gd name="connsiteX8" fmla="*/ 6209 w 34149"/>
                <a:gd name="connsiteY8" fmla="*/ 18937 h 18626"/>
                <a:gd name="connsiteX9" fmla="*/ 13660 w 34149"/>
                <a:gd name="connsiteY9" fmla="*/ 18937 h 18626"/>
                <a:gd name="connsiteX10" fmla="*/ 16764 w 34149"/>
                <a:gd name="connsiteY10" fmla="*/ 19869 h 18626"/>
                <a:gd name="connsiteX11" fmla="*/ 21731 w 34149"/>
                <a:gd name="connsiteY11" fmla="*/ 18937 h 18626"/>
                <a:gd name="connsiteX12" fmla="*/ 28251 w 34149"/>
                <a:gd name="connsiteY12" fmla="*/ 16764 h 18626"/>
                <a:gd name="connsiteX13" fmla="*/ 35391 w 34149"/>
                <a:gd name="connsiteY13" fmla="*/ 16764 h 18626"/>
                <a:gd name="connsiteX14" fmla="*/ 35391 w 34149"/>
                <a:gd name="connsiteY14" fmla="*/ 12728 h 18626"/>
                <a:gd name="connsiteX15" fmla="*/ 29182 w 34149"/>
                <a:gd name="connsiteY15" fmla="*/ 9313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18626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3" name="Freeform: Shape 382">
              <a:extLst>
                <a:ext uri="{FF2B5EF4-FFF2-40B4-BE49-F238E27FC236}">
                  <a16:creationId xmlns:a16="http://schemas.microsoft.com/office/drawing/2014/main" id="{D47C66B5-FB75-4A97-BAF7-DEBE994DC55A}"/>
                </a:ext>
              </a:extLst>
            </p:cNvPr>
            <p:cNvSpPr/>
            <p:nvPr/>
          </p:nvSpPr>
          <p:spPr>
            <a:xfrm>
              <a:off x="3912490" y="5445999"/>
              <a:ext cx="155223" cy="58985"/>
            </a:xfrm>
            <a:custGeom>
              <a:avLst/>
              <a:gdLst>
                <a:gd name="connsiteX0" fmla="*/ 156465 w 155222"/>
                <a:gd name="connsiteY0" fmla="*/ 44394 h 58984"/>
                <a:gd name="connsiteX1" fmla="*/ 134423 w 155222"/>
                <a:gd name="connsiteY1" fmla="*/ 33838 h 58984"/>
                <a:gd name="connsiteX2" fmla="*/ 114554 w 155222"/>
                <a:gd name="connsiteY2" fmla="*/ 24215 h 58984"/>
                <a:gd name="connsiteX3" fmla="*/ 94996 w 155222"/>
                <a:gd name="connsiteY3" fmla="*/ 14901 h 58984"/>
                <a:gd name="connsiteX4" fmla="*/ 68919 w 155222"/>
                <a:gd name="connsiteY4" fmla="*/ 6519 h 58984"/>
                <a:gd name="connsiteX5" fmla="*/ 39737 w 155222"/>
                <a:gd name="connsiteY5" fmla="*/ 0 h 58984"/>
                <a:gd name="connsiteX6" fmla="*/ 36633 w 155222"/>
                <a:gd name="connsiteY6" fmla="*/ 2173 h 58984"/>
                <a:gd name="connsiteX7" fmla="*/ 32286 w 155222"/>
                <a:gd name="connsiteY7" fmla="*/ 2173 h 58984"/>
                <a:gd name="connsiteX8" fmla="*/ 29182 w 155222"/>
                <a:gd name="connsiteY8" fmla="*/ 4346 h 58984"/>
                <a:gd name="connsiteX9" fmla="*/ 23904 w 155222"/>
                <a:gd name="connsiteY9" fmla="*/ 4346 h 58984"/>
                <a:gd name="connsiteX10" fmla="*/ 17695 w 155222"/>
                <a:gd name="connsiteY10" fmla="*/ 9624 h 58984"/>
                <a:gd name="connsiteX11" fmla="*/ 12418 w 155222"/>
                <a:gd name="connsiteY11" fmla="*/ 13660 h 58984"/>
                <a:gd name="connsiteX12" fmla="*/ 7451 w 155222"/>
                <a:gd name="connsiteY12" fmla="*/ 21110 h 58984"/>
                <a:gd name="connsiteX13" fmla="*/ 0 w 155222"/>
                <a:gd name="connsiteY13" fmla="*/ 21110 h 58984"/>
                <a:gd name="connsiteX14" fmla="*/ 3104 w 155222"/>
                <a:gd name="connsiteY14" fmla="*/ 22352 h 58984"/>
                <a:gd name="connsiteX15" fmla="*/ 10555 w 155222"/>
                <a:gd name="connsiteY15" fmla="*/ 26388 h 58984"/>
                <a:gd name="connsiteX16" fmla="*/ 16764 w 155222"/>
                <a:gd name="connsiteY16" fmla="*/ 28561 h 58984"/>
                <a:gd name="connsiteX17" fmla="*/ 22042 w 155222"/>
                <a:gd name="connsiteY17" fmla="*/ 22352 h 58984"/>
                <a:gd name="connsiteX18" fmla="*/ 25146 w 155222"/>
                <a:gd name="connsiteY18" fmla="*/ 17075 h 58984"/>
                <a:gd name="connsiteX19" fmla="*/ 31355 w 155222"/>
                <a:gd name="connsiteY19" fmla="*/ 11797 h 58984"/>
                <a:gd name="connsiteX20" fmla="*/ 58364 w 155222"/>
                <a:gd name="connsiteY20" fmla="*/ 24215 h 58984"/>
                <a:gd name="connsiteX21" fmla="*/ 83510 w 155222"/>
                <a:gd name="connsiteY21" fmla="*/ 36943 h 58984"/>
                <a:gd name="connsiteX22" fmla="*/ 110519 w 155222"/>
                <a:gd name="connsiteY22" fmla="*/ 44394 h 58984"/>
                <a:gd name="connsiteX23" fmla="*/ 112692 w 155222"/>
                <a:gd name="connsiteY23" fmla="*/ 48740 h 58984"/>
                <a:gd name="connsiteX24" fmla="*/ 112692 w 155222"/>
                <a:gd name="connsiteY24" fmla="*/ 50913 h 58984"/>
                <a:gd name="connsiteX25" fmla="*/ 112692 w 155222"/>
                <a:gd name="connsiteY25" fmla="*/ 51844 h 58984"/>
                <a:gd name="connsiteX26" fmla="*/ 112692 w 155222"/>
                <a:gd name="connsiteY26" fmla="*/ 54017 h 58984"/>
                <a:gd name="connsiteX27" fmla="*/ 112692 w 155222"/>
                <a:gd name="connsiteY27" fmla="*/ 58364 h 58984"/>
                <a:gd name="connsiteX28" fmla="*/ 110519 w 155222"/>
                <a:gd name="connsiteY28" fmla="*/ 61468 h 58984"/>
                <a:gd name="connsiteX29" fmla="*/ 124178 w 155222"/>
                <a:gd name="connsiteY29" fmla="*/ 59295 h 58984"/>
                <a:gd name="connsiteX30" fmla="*/ 136596 w 155222"/>
                <a:gd name="connsiteY30" fmla="*/ 56191 h 58984"/>
                <a:gd name="connsiteX31" fmla="*/ 146841 w 155222"/>
                <a:gd name="connsiteY31" fmla="*/ 51844 h 58984"/>
                <a:gd name="connsiteX32" fmla="*/ 156465 w 155222"/>
                <a:gd name="connsiteY32" fmla="*/ 51844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5222" h="58984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4" name="Freeform: Shape 383">
              <a:extLst>
                <a:ext uri="{FF2B5EF4-FFF2-40B4-BE49-F238E27FC236}">
                  <a16:creationId xmlns:a16="http://schemas.microsoft.com/office/drawing/2014/main" id="{C43201CD-6737-4516-B8B9-70EB30FD8C43}"/>
                </a:ext>
              </a:extLst>
            </p:cNvPr>
            <p:cNvSpPr/>
            <p:nvPr/>
          </p:nvSpPr>
          <p:spPr>
            <a:xfrm>
              <a:off x="4008418" y="5417438"/>
              <a:ext cx="12418" cy="24836"/>
            </a:xfrm>
            <a:custGeom>
              <a:avLst/>
              <a:gdLst>
                <a:gd name="connsiteX0" fmla="*/ 6209 w 12417"/>
                <a:gd name="connsiteY0" fmla="*/ 3104 h 24835"/>
                <a:gd name="connsiteX1" fmla="*/ 0 w 12417"/>
                <a:gd name="connsiteY1" fmla="*/ 0 h 24835"/>
                <a:gd name="connsiteX2" fmla="*/ 0 w 12417"/>
                <a:gd name="connsiteY2" fmla="*/ 7451 h 24835"/>
                <a:gd name="connsiteX3" fmla="*/ 0 w 12417"/>
                <a:gd name="connsiteY3" fmla="*/ 10555 h 24835"/>
                <a:gd name="connsiteX4" fmla="*/ 2173 w 12417"/>
                <a:gd name="connsiteY4" fmla="*/ 14901 h 24835"/>
                <a:gd name="connsiteX5" fmla="*/ 4036 w 12417"/>
                <a:gd name="connsiteY5" fmla="*/ 18006 h 24835"/>
                <a:gd name="connsiteX6" fmla="*/ 6209 w 12417"/>
                <a:gd name="connsiteY6" fmla="*/ 20179 h 24835"/>
                <a:gd name="connsiteX7" fmla="*/ 7140 w 12417"/>
                <a:gd name="connsiteY7" fmla="*/ 25457 h 24835"/>
                <a:gd name="connsiteX8" fmla="*/ 14591 w 12417"/>
                <a:gd name="connsiteY8" fmla="*/ 25457 h 24835"/>
                <a:gd name="connsiteX9" fmla="*/ 14591 w 12417"/>
                <a:gd name="connsiteY9" fmla="*/ 15833 h 24835"/>
                <a:gd name="connsiteX10" fmla="*/ 13660 w 12417"/>
                <a:gd name="connsiteY10" fmla="*/ 10555 h 24835"/>
                <a:gd name="connsiteX11" fmla="*/ 9313 w 12417"/>
                <a:gd name="connsiteY11" fmla="*/ 7451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24835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5" name="Freeform: Shape 384">
              <a:extLst>
                <a:ext uri="{FF2B5EF4-FFF2-40B4-BE49-F238E27FC236}">
                  <a16:creationId xmlns:a16="http://schemas.microsoft.com/office/drawing/2014/main" id="{945903F8-EAE2-4149-BAF6-F6F891391C06}"/>
                </a:ext>
              </a:extLst>
            </p:cNvPr>
            <p:cNvSpPr/>
            <p:nvPr/>
          </p:nvSpPr>
          <p:spPr>
            <a:xfrm>
              <a:off x="4000036" y="5393223"/>
              <a:ext cx="27940" cy="15522"/>
            </a:xfrm>
            <a:custGeom>
              <a:avLst/>
              <a:gdLst>
                <a:gd name="connsiteX0" fmla="*/ 29182 w 27940"/>
                <a:gd name="connsiteY0" fmla="*/ 16764 h 15522"/>
                <a:gd name="connsiteX1" fmla="*/ 29182 w 27940"/>
                <a:gd name="connsiteY1" fmla="*/ 12728 h 15522"/>
                <a:gd name="connsiteX2" fmla="*/ 30113 w 27940"/>
                <a:gd name="connsiteY2" fmla="*/ 10555 h 15522"/>
                <a:gd name="connsiteX3" fmla="*/ 30113 w 27940"/>
                <a:gd name="connsiteY3" fmla="*/ 9313 h 15522"/>
                <a:gd name="connsiteX4" fmla="*/ 29182 w 27940"/>
                <a:gd name="connsiteY4" fmla="*/ 7451 h 15522"/>
                <a:gd name="connsiteX5" fmla="*/ 29182 w 27940"/>
                <a:gd name="connsiteY5" fmla="*/ 5277 h 15522"/>
                <a:gd name="connsiteX6" fmla="*/ 25146 w 27940"/>
                <a:gd name="connsiteY6" fmla="*/ 3104 h 15522"/>
                <a:gd name="connsiteX7" fmla="*/ 22973 w 27940"/>
                <a:gd name="connsiteY7" fmla="*/ 0 h 15522"/>
                <a:gd name="connsiteX8" fmla="*/ 0 w 27940"/>
                <a:gd name="connsiteY8" fmla="*/ 0 h 15522"/>
                <a:gd name="connsiteX9" fmla="*/ 0 w 27940"/>
                <a:gd name="connsiteY9" fmla="*/ 3104 h 15522"/>
                <a:gd name="connsiteX10" fmla="*/ 931 w 27940"/>
                <a:gd name="connsiteY10" fmla="*/ 7451 h 15522"/>
                <a:gd name="connsiteX11" fmla="*/ 5278 w 27940"/>
                <a:gd name="connsiteY11" fmla="*/ 9313 h 15522"/>
                <a:gd name="connsiteX12" fmla="*/ 8382 w 27940"/>
                <a:gd name="connsiteY12" fmla="*/ 9313 h 15522"/>
                <a:gd name="connsiteX13" fmla="*/ 12418 w 27940"/>
                <a:gd name="connsiteY13" fmla="*/ 10555 h 15522"/>
                <a:gd name="connsiteX14" fmla="*/ 17695 w 27940"/>
                <a:gd name="connsiteY14" fmla="*/ 10555 h 15522"/>
                <a:gd name="connsiteX15" fmla="*/ 22973 w 27940"/>
                <a:gd name="connsiteY15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940" h="15522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6" name="Freeform: Shape 385">
              <a:extLst>
                <a:ext uri="{FF2B5EF4-FFF2-40B4-BE49-F238E27FC236}">
                  <a16:creationId xmlns:a16="http://schemas.microsoft.com/office/drawing/2014/main" id="{87934A2E-4E5A-4EA3-9E39-8BD03A8BB91A}"/>
                </a:ext>
              </a:extLst>
            </p:cNvPr>
            <p:cNvSpPr/>
            <p:nvPr/>
          </p:nvSpPr>
          <p:spPr>
            <a:xfrm>
              <a:off x="5743810" y="6002628"/>
              <a:ext cx="99343" cy="207999"/>
            </a:xfrm>
            <a:custGeom>
              <a:avLst/>
              <a:gdLst>
                <a:gd name="connsiteX0" fmla="*/ 92823 w 99342"/>
                <a:gd name="connsiteY0" fmla="*/ 0 h 207998"/>
                <a:gd name="connsiteX1" fmla="*/ 83510 w 99342"/>
                <a:gd name="connsiteY1" fmla="*/ 5278 h 207998"/>
                <a:gd name="connsiteX2" fmla="*/ 72023 w 99342"/>
                <a:gd name="connsiteY2" fmla="*/ 14901 h 207998"/>
                <a:gd name="connsiteX3" fmla="*/ 59606 w 99342"/>
                <a:gd name="connsiteY3" fmla="*/ 27630 h 207998"/>
                <a:gd name="connsiteX4" fmla="*/ 49051 w 99342"/>
                <a:gd name="connsiteY4" fmla="*/ 40358 h 207998"/>
                <a:gd name="connsiteX5" fmla="*/ 37564 w 99342"/>
                <a:gd name="connsiteY5" fmla="*/ 51844 h 207998"/>
                <a:gd name="connsiteX6" fmla="*/ 32286 w 99342"/>
                <a:gd name="connsiteY6" fmla="*/ 60226 h 207998"/>
                <a:gd name="connsiteX7" fmla="*/ 12728 w 99342"/>
                <a:gd name="connsiteY7" fmla="*/ 60226 h 207998"/>
                <a:gd name="connsiteX8" fmla="*/ 12728 w 99342"/>
                <a:gd name="connsiteY8" fmla="*/ 75128 h 207998"/>
                <a:gd name="connsiteX9" fmla="*/ 14591 w 99342"/>
                <a:gd name="connsiteY9" fmla="*/ 90029 h 207998"/>
                <a:gd name="connsiteX10" fmla="*/ 15833 w 99342"/>
                <a:gd name="connsiteY10" fmla="*/ 104931 h 207998"/>
                <a:gd name="connsiteX11" fmla="*/ 15833 w 99342"/>
                <a:gd name="connsiteY11" fmla="*/ 114244 h 207998"/>
                <a:gd name="connsiteX12" fmla="*/ 10555 w 99342"/>
                <a:gd name="connsiteY12" fmla="*/ 129145 h 207998"/>
                <a:gd name="connsiteX13" fmla="*/ 5278 w 99342"/>
                <a:gd name="connsiteY13" fmla="*/ 144047 h 207998"/>
                <a:gd name="connsiteX14" fmla="*/ 0 w 99342"/>
                <a:gd name="connsiteY14" fmla="*/ 156775 h 207998"/>
                <a:gd name="connsiteX15" fmla="*/ 1242 w 99342"/>
                <a:gd name="connsiteY15" fmla="*/ 171366 h 207998"/>
                <a:gd name="connsiteX16" fmla="*/ 8382 w 99342"/>
                <a:gd name="connsiteY16" fmla="*/ 186267 h 207998"/>
                <a:gd name="connsiteX17" fmla="*/ 10555 w 99342"/>
                <a:gd name="connsiteY17" fmla="*/ 193718 h 207998"/>
                <a:gd name="connsiteX18" fmla="*/ 14591 w 99342"/>
                <a:gd name="connsiteY18" fmla="*/ 198996 h 207998"/>
                <a:gd name="connsiteX19" fmla="*/ 19869 w 99342"/>
                <a:gd name="connsiteY19" fmla="*/ 203342 h 207998"/>
                <a:gd name="connsiteX20" fmla="*/ 25146 w 99342"/>
                <a:gd name="connsiteY20" fmla="*/ 205205 h 207998"/>
                <a:gd name="connsiteX21" fmla="*/ 32286 w 99342"/>
                <a:gd name="connsiteY21" fmla="*/ 206446 h 207998"/>
                <a:gd name="connsiteX22" fmla="*/ 32286 w 99342"/>
                <a:gd name="connsiteY22" fmla="*/ 210482 h 207998"/>
                <a:gd name="connsiteX23" fmla="*/ 45015 w 99342"/>
                <a:gd name="connsiteY23" fmla="*/ 201169 h 207998"/>
                <a:gd name="connsiteX24" fmla="*/ 52155 w 99342"/>
                <a:gd name="connsiteY24" fmla="*/ 190614 h 207998"/>
                <a:gd name="connsiteX25" fmla="*/ 54328 w 99342"/>
                <a:gd name="connsiteY25" fmla="*/ 176644 h 207998"/>
                <a:gd name="connsiteX26" fmla="*/ 56501 w 99342"/>
                <a:gd name="connsiteY26" fmla="*/ 160811 h 207998"/>
                <a:gd name="connsiteX27" fmla="*/ 59606 w 99342"/>
                <a:gd name="connsiteY27" fmla="*/ 141874 h 207998"/>
                <a:gd name="connsiteX28" fmla="*/ 66746 w 99342"/>
                <a:gd name="connsiteY28" fmla="*/ 126972 h 207998"/>
                <a:gd name="connsiteX29" fmla="*/ 76059 w 99342"/>
                <a:gd name="connsiteY29" fmla="*/ 108966 h 207998"/>
                <a:gd name="connsiteX30" fmla="*/ 86614 w 99342"/>
                <a:gd name="connsiteY30" fmla="*/ 90029 h 207998"/>
                <a:gd name="connsiteX31" fmla="*/ 95928 w 99342"/>
                <a:gd name="connsiteY31" fmla="*/ 69850 h 207998"/>
                <a:gd name="connsiteX32" fmla="*/ 101205 w 99342"/>
                <a:gd name="connsiteY32" fmla="*/ 49671 h 207998"/>
                <a:gd name="connsiteX33" fmla="*/ 101205 w 99342"/>
                <a:gd name="connsiteY33" fmla="*/ 27630 h 207998"/>
                <a:gd name="connsiteX34" fmla="*/ 92823 w 99342"/>
                <a:gd name="connsiteY34" fmla="*/ 7451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342" h="207998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7" name="Freeform: Shape 386">
              <a:extLst>
                <a:ext uri="{FF2B5EF4-FFF2-40B4-BE49-F238E27FC236}">
                  <a16:creationId xmlns:a16="http://schemas.microsoft.com/office/drawing/2014/main" id="{64DFB919-C429-4EBB-98DB-C1E77C5C6901}"/>
                </a:ext>
              </a:extLst>
            </p:cNvPr>
            <p:cNvSpPr/>
            <p:nvPr/>
          </p:nvSpPr>
          <p:spPr>
            <a:xfrm>
              <a:off x="4236596" y="6662015"/>
              <a:ext cx="74507" cy="31045"/>
            </a:xfrm>
            <a:custGeom>
              <a:avLst/>
              <a:gdLst>
                <a:gd name="connsiteX0" fmla="*/ 46877 w 74506"/>
                <a:gd name="connsiteY0" fmla="*/ 3104 h 31044"/>
                <a:gd name="connsiteX1" fmla="*/ 32286 w 74506"/>
                <a:gd name="connsiteY1" fmla="*/ 0 h 31044"/>
                <a:gd name="connsiteX2" fmla="*/ 21731 w 74506"/>
                <a:gd name="connsiteY2" fmla="*/ 5278 h 31044"/>
                <a:gd name="connsiteX3" fmla="*/ 10245 w 74506"/>
                <a:gd name="connsiteY3" fmla="*/ 10555 h 31044"/>
                <a:gd name="connsiteX4" fmla="*/ 0 w 74506"/>
                <a:gd name="connsiteY4" fmla="*/ 14591 h 31044"/>
                <a:gd name="connsiteX5" fmla="*/ 0 w 74506"/>
                <a:gd name="connsiteY5" fmla="*/ 31666 h 31044"/>
                <a:gd name="connsiteX6" fmla="*/ 12418 w 74506"/>
                <a:gd name="connsiteY6" fmla="*/ 27319 h 31044"/>
                <a:gd name="connsiteX7" fmla="*/ 21731 w 74506"/>
                <a:gd name="connsiteY7" fmla="*/ 25457 h 31044"/>
                <a:gd name="connsiteX8" fmla="*/ 30113 w 74506"/>
                <a:gd name="connsiteY8" fmla="*/ 20179 h 31044"/>
                <a:gd name="connsiteX9" fmla="*/ 39427 w 74506"/>
                <a:gd name="connsiteY9" fmla="*/ 10555 h 31044"/>
                <a:gd name="connsiteX10" fmla="*/ 42531 w 74506"/>
                <a:gd name="connsiteY10" fmla="*/ 10555 h 31044"/>
                <a:gd name="connsiteX11" fmla="*/ 41600 w 74506"/>
                <a:gd name="connsiteY11" fmla="*/ 14591 h 31044"/>
                <a:gd name="connsiteX12" fmla="*/ 39427 w 74506"/>
                <a:gd name="connsiteY12" fmla="*/ 16764 h 31044"/>
                <a:gd name="connsiteX13" fmla="*/ 39427 w 74506"/>
                <a:gd name="connsiteY13" fmla="*/ 18006 h 31044"/>
                <a:gd name="connsiteX14" fmla="*/ 37564 w 74506"/>
                <a:gd name="connsiteY14" fmla="*/ 20179 h 31044"/>
                <a:gd name="connsiteX15" fmla="*/ 34460 w 74506"/>
                <a:gd name="connsiteY15" fmla="*/ 22042 h 31044"/>
                <a:gd name="connsiteX16" fmla="*/ 32286 w 74506"/>
                <a:gd name="connsiteY16" fmla="*/ 24215 h 31044"/>
                <a:gd name="connsiteX17" fmla="*/ 32286 w 74506"/>
                <a:gd name="connsiteY17" fmla="*/ 31666 h 31044"/>
                <a:gd name="connsiteX18" fmla="*/ 46877 w 74506"/>
                <a:gd name="connsiteY18" fmla="*/ 27319 h 31044"/>
                <a:gd name="connsiteX19" fmla="*/ 59295 w 74506"/>
                <a:gd name="connsiteY19" fmla="*/ 22042 h 31044"/>
                <a:gd name="connsiteX20" fmla="*/ 71713 w 74506"/>
                <a:gd name="connsiteY20" fmla="*/ 14591 h 31044"/>
                <a:gd name="connsiteX21" fmla="*/ 76059 w 74506"/>
                <a:gd name="connsiteY21" fmla="*/ 14591 h 31044"/>
                <a:gd name="connsiteX22" fmla="*/ 63641 w 74506"/>
                <a:gd name="connsiteY22" fmla="*/ 931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506" h="31044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8" name="Freeform: Shape 387">
              <a:extLst>
                <a:ext uri="{FF2B5EF4-FFF2-40B4-BE49-F238E27FC236}">
                  <a16:creationId xmlns:a16="http://schemas.microsoft.com/office/drawing/2014/main" id="{69CF2D25-F521-48DF-AF7B-6DE3AC2B0BA5}"/>
                </a:ext>
              </a:extLst>
            </p:cNvPr>
            <p:cNvSpPr/>
            <p:nvPr/>
          </p:nvSpPr>
          <p:spPr>
            <a:xfrm>
              <a:off x="4403305" y="5779417"/>
              <a:ext cx="34149" cy="31045"/>
            </a:xfrm>
            <a:custGeom>
              <a:avLst/>
              <a:gdLst>
                <a:gd name="connsiteX0" fmla="*/ 27009 w 34149"/>
                <a:gd name="connsiteY0" fmla="*/ 23283 h 31044"/>
                <a:gd name="connsiteX1" fmla="*/ 26078 w 34149"/>
                <a:gd name="connsiteY1" fmla="*/ 22042 h 31044"/>
                <a:gd name="connsiteX2" fmla="*/ 23904 w 34149"/>
                <a:gd name="connsiteY2" fmla="*/ 22042 h 31044"/>
                <a:gd name="connsiteX3" fmla="*/ 19558 w 34149"/>
                <a:gd name="connsiteY3" fmla="*/ 22042 h 31044"/>
                <a:gd name="connsiteX4" fmla="*/ 16454 w 34149"/>
                <a:gd name="connsiteY4" fmla="*/ 20179 h 31044"/>
                <a:gd name="connsiteX5" fmla="*/ 16454 w 34149"/>
                <a:gd name="connsiteY5" fmla="*/ 0 h 31044"/>
                <a:gd name="connsiteX6" fmla="*/ 12418 w 34149"/>
                <a:gd name="connsiteY6" fmla="*/ 0 h 31044"/>
                <a:gd name="connsiteX7" fmla="*/ 4967 w 34149"/>
                <a:gd name="connsiteY7" fmla="*/ 12728 h 31044"/>
                <a:gd name="connsiteX8" fmla="*/ 0 w 34149"/>
                <a:gd name="connsiteY8" fmla="*/ 12728 h 31044"/>
                <a:gd name="connsiteX9" fmla="*/ 0 w 34149"/>
                <a:gd name="connsiteY9" fmla="*/ 15833 h 31044"/>
                <a:gd name="connsiteX10" fmla="*/ 11487 w 34149"/>
                <a:gd name="connsiteY10" fmla="*/ 20179 h 31044"/>
                <a:gd name="connsiteX11" fmla="*/ 21731 w 34149"/>
                <a:gd name="connsiteY11" fmla="*/ 25457 h 31044"/>
                <a:gd name="connsiteX12" fmla="*/ 29182 w 34149"/>
                <a:gd name="connsiteY12" fmla="*/ 30734 h 31044"/>
                <a:gd name="connsiteX13" fmla="*/ 33218 w 34149"/>
                <a:gd name="connsiteY13" fmla="*/ 32907 h 31044"/>
                <a:gd name="connsiteX14" fmla="*/ 34149 w 34149"/>
                <a:gd name="connsiteY14" fmla="*/ 30734 h 31044"/>
                <a:gd name="connsiteX15" fmla="*/ 34149 w 34149"/>
                <a:gd name="connsiteY15" fmla="*/ 29492 h 31044"/>
                <a:gd name="connsiteX16" fmla="*/ 36322 w 34149"/>
                <a:gd name="connsiteY16" fmla="*/ 27319 h 31044"/>
                <a:gd name="connsiteX17" fmla="*/ 36322 w 34149"/>
                <a:gd name="connsiteY17" fmla="*/ 23283 h 31044"/>
                <a:gd name="connsiteX18" fmla="*/ 29182 w 34149"/>
                <a:gd name="connsiteY18" fmla="*/ 2328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31044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9" name="Freeform: Shape 388">
              <a:extLst>
                <a:ext uri="{FF2B5EF4-FFF2-40B4-BE49-F238E27FC236}">
                  <a16:creationId xmlns:a16="http://schemas.microsoft.com/office/drawing/2014/main" id="{8AD24D9B-D171-47CB-9DEB-621ED1A53950}"/>
                </a:ext>
              </a:extLst>
            </p:cNvPr>
            <p:cNvSpPr/>
            <p:nvPr/>
          </p:nvSpPr>
          <p:spPr>
            <a:xfrm>
              <a:off x="4237527" y="6453395"/>
              <a:ext cx="12418" cy="18627"/>
            </a:xfrm>
            <a:custGeom>
              <a:avLst/>
              <a:gdLst>
                <a:gd name="connsiteX0" fmla="*/ 4346 w 12417"/>
                <a:gd name="connsiteY0" fmla="*/ 15833 h 18626"/>
                <a:gd name="connsiteX1" fmla="*/ 6209 w 12417"/>
                <a:gd name="connsiteY1" fmla="*/ 20179 h 18626"/>
                <a:gd name="connsiteX2" fmla="*/ 14591 w 12417"/>
                <a:gd name="connsiteY2" fmla="*/ 20179 h 18626"/>
                <a:gd name="connsiteX3" fmla="*/ 13660 w 12417"/>
                <a:gd name="connsiteY3" fmla="*/ 14901 h 18626"/>
                <a:gd name="connsiteX4" fmla="*/ 13660 w 12417"/>
                <a:gd name="connsiteY4" fmla="*/ 10555 h 18626"/>
                <a:gd name="connsiteX5" fmla="*/ 11487 w 12417"/>
                <a:gd name="connsiteY5" fmla="*/ 7451 h 18626"/>
                <a:gd name="connsiteX6" fmla="*/ 9313 w 12417"/>
                <a:gd name="connsiteY6" fmla="*/ 5277 h 18626"/>
                <a:gd name="connsiteX7" fmla="*/ 6209 w 12417"/>
                <a:gd name="connsiteY7" fmla="*/ 3104 h 18626"/>
                <a:gd name="connsiteX8" fmla="*/ 2173 w 12417"/>
                <a:gd name="connsiteY8" fmla="*/ 0 h 18626"/>
                <a:gd name="connsiteX9" fmla="*/ 2173 w 12417"/>
                <a:gd name="connsiteY9" fmla="*/ 5277 h 18626"/>
                <a:gd name="connsiteX10" fmla="*/ 0 w 12417"/>
                <a:gd name="connsiteY10" fmla="*/ 8382 h 18626"/>
                <a:gd name="connsiteX11" fmla="*/ 2173 w 12417"/>
                <a:gd name="connsiteY11" fmla="*/ 10555 h 18626"/>
                <a:gd name="connsiteX12" fmla="*/ 2173 w 12417"/>
                <a:gd name="connsiteY12" fmla="*/ 12728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8626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0" name="Freeform: Shape 389">
              <a:extLst>
                <a:ext uri="{FF2B5EF4-FFF2-40B4-BE49-F238E27FC236}">
                  <a16:creationId xmlns:a16="http://schemas.microsoft.com/office/drawing/2014/main" id="{B48DE8CB-D48C-472B-88F0-DDD7330EDCE6}"/>
                </a:ext>
              </a:extLst>
            </p:cNvPr>
            <p:cNvSpPr/>
            <p:nvPr/>
          </p:nvSpPr>
          <p:spPr>
            <a:xfrm>
              <a:off x="4152155" y="6693680"/>
              <a:ext cx="58985" cy="52776"/>
            </a:xfrm>
            <a:custGeom>
              <a:avLst/>
              <a:gdLst>
                <a:gd name="connsiteX0" fmla="*/ 29182 w 58984"/>
                <a:gd name="connsiteY0" fmla="*/ 22352 h 52775"/>
                <a:gd name="connsiteX1" fmla="*/ 14591 w 58984"/>
                <a:gd name="connsiteY1" fmla="*/ 8382 h 52775"/>
                <a:gd name="connsiteX2" fmla="*/ 0 w 58984"/>
                <a:gd name="connsiteY2" fmla="*/ 0 h 52775"/>
                <a:gd name="connsiteX3" fmla="*/ 0 w 58984"/>
                <a:gd name="connsiteY3" fmla="*/ 15833 h 52775"/>
                <a:gd name="connsiteX4" fmla="*/ 4036 w 58984"/>
                <a:gd name="connsiteY4" fmla="*/ 34770 h 52775"/>
                <a:gd name="connsiteX5" fmla="*/ 7451 w 58984"/>
                <a:gd name="connsiteY5" fmla="*/ 49671 h 52775"/>
                <a:gd name="connsiteX6" fmla="*/ 14591 w 58984"/>
                <a:gd name="connsiteY6" fmla="*/ 51844 h 52775"/>
                <a:gd name="connsiteX7" fmla="*/ 27009 w 58984"/>
                <a:gd name="connsiteY7" fmla="*/ 54949 h 52775"/>
                <a:gd name="connsiteX8" fmla="*/ 41600 w 58984"/>
                <a:gd name="connsiteY8" fmla="*/ 54949 h 52775"/>
                <a:gd name="connsiteX9" fmla="*/ 50913 w 58984"/>
                <a:gd name="connsiteY9" fmla="*/ 52776 h 52775"/>
                <a:gd name="connsiteX10" fmla="*/ 60537 w 58984"/>
                <a:gd name="connsiteY10" fmla="*/ 52776 h 52775"/>
                <a:gd name="connsiteX11" fmla="*/ 60537 w 58984"/>
                <a:gd name="connsiteY11" fmla="*/ 44394 h 52775"/>
                <a:gd name="connsiteX12" fmla="*/ 43773 w 58984"/>
                <a:gd name="connsiteY12" fmla="*/ 34770 h 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984" h="52775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1" name="Freeform: Shape 390">
              <a:extLst>
                <a:ext uri="{FF2B5EF4-FFF2-40B4-BE49-F238E27FC236}">
                  <a16:creationId xmlns:a16="http://schemas.microsoft.com/office/drawing/2014/main" id="{7A225E3A-BD16-4F1C-A4F4-B626B7207495}"/>
                </a:ext>
              </a:extLst>
            </p:cNvPr>
            <p:cNvSpPr/>
            <p:nvPr/>
          </p:nvSpPr>
          <p:spPr>
            <a:xfrm>
              <a:off x="4063677" y="5497843"/>
              <a:ext cx="86925" cy="34149"/>
            </a:xfrm>
            <a:custGeom>
              <a:avLst/>
              <a:gdLst>
                <a:gd name="connsiteX0" fmla="*/ 88477 w 86924"/>
                <a:gd name="connsiteY0" fmla="*/ 17075 h 34149"/>
                <a:gd name="connsiteX1" fmla="*/ 70782 w 86924"/>
                <a:gd name="connsiteY1" fmla="*/ 11797 h 34149"/>
                <a:gd name="connsiteX2" fmla="*/ 56191 w 86924"/>
                <a:gd name="connsiteY2" fmla="*/ 6519 h 34149"/>
                <a:gd name="connsiteX3" fmla="*/ 37564 w 86924"/>
                <a:gd name="connsiteY3" fmla="*/ 2173 h 34149"/>
                <a:gd name="connsiteX4" fmla="*/ 15522 w 86924"/>
                <a:gd name="connsiteY4" fmla="*/ 0 h 34149"/>
                <a:gd name="connsiteX5" fmla="*/ 17695 w 86924"/>
                <a:gd name="connsiteY5" fmla="*/ 6519 h 34149"/>
                <a:gd name="connsiteX6" fmla="*/ 19869 w 86924"/>
                <a:gd name="connsiteY6" fmla="*/ 9624 h 34149"/>
                <a:gd name="connsiteX7" fmla="*/ 21731 w 86924"/>
                <a:gd name="connsiteY7" fmla="*/ 11797 h 34149"/>
                <a:gd name="connsiteX8" fmla="*/ 24836 w 86924"/>
                <a:gd name="connsiteY8" fmla="*/ 14902 h 34149"/>
                <a:gd name="connsiteX9" fmla="*/ 29182 w 86924"/>
                <a:gd name="connsiteY9" fmla="*/ 17075 h 34149"/>
                <a:gd name="connsiteX10" fmla="*/ 22973 w 86924"/>
                <a:gd name="connsiteY10" fmla="*/ 18937 h 34149"/>
                <a:gd name="connsiteX11" fmla="*/ 15522 w 86924"/>
                <a:gd name="connsiteY11" fmla="*/ 21110 h 34149"/>
                <a:gd name="connsiteX12" fmla="*/ 9313 w 86924"/>
                <a:gd name="connsiteY12" fmla="*/ 21110 h 34149"/>
                <a:gd name="connsiteX13" fmla="*/ 0 w 86924"/>
                <a:gd name="connsiteY13" fmla="*/ 21110 h 34149"/>
                <a:gd name="connsiteX14" fmla="*/ 5278 w 86924"/>
                <a:gd name="connsiteY14" fmla="*/ 33839 h 34149"/>
                <a:gd name="connsiteX15" fmla="*/ 15522 w 86924"/>
                <a:gd name="connsiteY15" fmla="*/ 33839 h 34149"/>
                <a:gd name="connsiteX16" fmla="*/ 30113 w 86924"/>
                <a:gd name="connsiteY16" fmla="*/ 36012 h 34149"/>
                <a:gd name="connsiteX17" fmla="*/ 43773 w 86924"/>
                <a:gd name="connsiteY17" fmla="*/ 36943 h 34149"/>
                <a:gd name="connsiteX18" fmla="*/ 49050 w 86924"/>
                <a:gd name="connsiteY18" fmla="*/ 36943 h 34149"/>
                <a:gd name="connsiteX19" fmla="*/ 52155 w 86924"/>
                <a:gd name="connsiteY19" fmla="*/ 26388 h 34149"/>
                <a:gd name="connsiteX20" fmla="*/ 54018 w 86924"/>
                <a:gd name="connsiteY20" fmla="*/ 24525 h 34149"/>
                <a:gd name="connsiteX21" fmla="*/ 56191 w 86924"/>
                <a:gd name="connsiteY21" fmla="*/ 26388 h 34149"/>
                <a:gd name="connsiteX22" fmla="*/ 58364 w 86924"/>
                <a:gd name="connsiteY22" fmla="*/ 28561 h 34149"/>
                <a:gd name="connsiteX23" fmla="*/ 59295 w 86924"/>
                <a:gd name="connsiteY23" fmla="*/ 29803 h 34149"/>
                <a:gd name="connsiteX24" fmla="*/ 59295 w 86924"/>
                <a:gd name="connsiteY24" fmla="*/ 31666 h 34149"/>
                <a:gd name="connsiteX25" fmla="*/ 59295 w 86924"/>
                <a:gd name="connsiteY25" fmla="*/ 33839 h 34149"/>
                <a:gd name="connsiteX26" fmla="*/ 65504 w 86924"/>
                <a:gd name="connsiteY26" fmla="*/ 33839 h 34149"/>
                <a:gd name="connsiteX27" fmla="*/ 68609 w 86924"/>
                <a:gd name="connsiteY27" fmla="*/ 31666 h 34149"/>
                <a:gd name="connsiteX28" fmla="*/ 72955 w 86924"/>
                <a:gd name="connsiteY28" fmla="*/ 29803 h 34149"/>
                <a:gd name="connsiteX29" fmla="*/ 77922 w 86924"/>
                <a:gd name="connsiteY29" fmla="*/ 28561 h 34149"/>
                <a:gd name="connsiteX30" fmla="*/ 81337 w 86924"/>
                <a:gd name="connsiteY30" fmla="*/ 26388 h 34149"/>
                <a:gd name="connsiteX31" fmla="*/ 88477 w 86924"/>
                <a:gd name="connsiteY31" fmla="*/ 26388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6924" h="34149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2" name="Freeform: Shape 391">
              <a:extLst>
                <a:ext uri="{FF2B5EF4-FFF2-40B4-BE49-F238E27FC236}">
                  <a16:creationId xmlns:a16="http://schemas.microsoft.com/office/drawing/2014/main" id="{75423306-116E-4750-A232-AE5CD5D1DFC4}"/>
                </a:ext>
              </a:extLst>
            </p:cNvPr>
            <p:cNvSpPr/>
            <p:nvPr/>
          </p:nvSpPr>
          <p:spPr>
            <a:xfrm>
              <a:off x="4215796" y="5526404"/>
              <a:ext cx="34149" cy="12418"/>
            </a:xfrm>
            <a:custGeom>
              <a:avLst/>
              <a:gdLst>
                <a:gd name="connsiteX0" fmla="*/ 27940 w 34149"/>
                <a:gd name="connsiteY0" fmla="*/ 12728 h 12417"/>
                <a:gd name="connsiteX1" fmla="*/ 31045 w 34149"/>
                <a:gd name="connsiteY1" fmla="*/ 10555 h 12417"/>
                <a:gd name="connsiteX2" fmla="*/ 33218 w 34149"/>
                <a:gd name="connsiteY2" fmla="*/ 7451 h 12417"/>
                <a:gd name="connsiteX3" fmla="*/ 36322 w 34149"/>
                <a:gd name="connsiteY3" fmla="*/ 5278 h 12417"/>
                <a:gd name="connsiteX4" fmla="*/ 27940 w 34149"/>
                <a:gd name="connsiteY4" fmla="*/ 1242 h 12417"/>
                <a:gd name="connsiteX5" fmla="*/ 20800 w 34149"/>
                <a:gd name="connsiteY5" fmla="*/ 0 h 12417"/>
                <a:gd name="connsiteX6" fmla="*/ 13349 w 34149"/>
                <a:gd name="connsiteY6" fmla="*/ 0 h 12417"/>
                <a:gd name="connsiteX7" fmla="*/ 0 w 34149"/>
                <a:gd name="connsiteY7" fmla="*/ 1242 h 12417"/>
                <a:gd name="connsiteX8" fmla="*/ 0 w 34149"/>
                <a:gd name="connsiteY8" fmla="*/ 12728 h 12417"/>
                <a:gd name="connsiteX9" fmla="*/ 6209 w 34149"/>
                <a:gd name="connsiteY9" fmla="*/ 10555 h 12417"/>
                <a:gd name="connsiteX10" fmla="*/ 11487 w 34149"/>
                <a:gd name="connsiteY10" fmla="*/ 10555 h 12417"/>
                <a:gd name="connsiteX11" fmla="*/ 16454 w 34149"/>
                <a:gd name="connsiteY11" fmla="*/ 10555 h 12417"/>
                <a:gd name="connsiteX12" fmla="*/ 21731 w 34149"/>
                <a:gd name="connsiteY12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49" h="12417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3" name="Freeform: Shape 392">
              <a:extLst>
                <a:ext uri="{FF2B5EF4-FFF2-40B4-BE49-F238E27FC236}">
                  <a16:creationId xmlns:a16="http://schemas.microsoft.com/office/drawing/2014/main" id="{5E765F81-FA74-4541-A05A-B73576AA2D74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4" name="Freeform: Shape 393">
              <a:extLst>
                <a:ext uri="{FF2B5EF4-FFF2-40B4-BE49-F238E27FC236}">
                  <a16:creationId xmlns:a16="http://schemas.microsoft.com/office/drawing/2014/main" id="{D11361FB-4F43-4194-B51E-AE67FE4B6849}"/>
                </a:ext>
              </a:extLst>
            </p:cNvPr>
            <p:cNvSpPr/>
            <p:nvPr/>
          </p:nvSpPr>
          <p:spPr>
            <a:xfrm>
              <a:off x="3707286" y="4372477"/>
              <a:ext cx="55880" cy="43462"/>
            </a:xfrm>
            <a:custGeom>
              <a:avLst/>
              <a:gdLst>
                <a:gd name="connsiteX0" fmla="*/ 16764 w 55880"/>
                <a:gd name="connsiteY0" fmla="*/ 37564 h 43462"/>
                <a:gd name="connsiteX1" fmla="*/ 23904 w 55880"/>
                <a:gd name="connsiteY1" fmla="*/ 45015 h 43462"/>
                <a:gd name="connsiteX2" fmla="*/ 32286 w 55880"/>
                <a:gd name="connsiteY2" fmla="*/ 45015 h 43462"/>
                <a:gd name="connsiteX3" fmla="*/ 38495 w 55880"/>
                <a:gd name="connsiteY3" fmla="*/ 44083 h 43462"/>
                <a:gd name="connsiteX4" fmla="*/ 43773 w 55880"/>
                <a:gd name="connsiteY4" fmla="*/ 44083 h 43462"/>
                <a:gd name="connsiteX5" fmla="*/ 46877 w 55880"/>
                <a:gd name="connsiteY5" fmla="*/ 41910 h 43462"/>
                <a:gd name="connsiteX6" fmla="*/ 51224 w 55880"/>
                <a:gd name="connsiteY6" fmla="*/ 36633 h 43462"/>
                <a:gd name="connsiteX7" fmla="*/ 56191 w 55880"/>
                <a:gd name="connsiteY7" fmla="*/ 36633 h 43462"/>
                <a:gd name="connsiteX8" fmla="*/ 41600 w 55880"/>
                <a:gd name="connsiteY8" fmla="*/ 22973 h 43462"/>
                <a:gd name="connsiteX9" fmla="*/ 27009 w 55880"/>
                <a:gd name="connsiteY9" fmla="*/ 10245 h 43462"/>
                <a:gd name="connsiteX10" fmla="*/ 10555 w 55880"/>
                <a:gd name="connsiteY10" fmla="*/ 0 h 43462"/>
                <a:gd name="connsiteX11" fmla="*/ 12418 w 55880"/>
                <a:gd name="connsiteY11" fmla="*/ 7140 h 43462"/>
                <a:gd name="connsiteX12" fmla="*/ 12418 w 55880"/>
                <a:gd name="connsiteY12" fmla="*/ 10245 h 43462"/>
                <a:gd name="connsiteX13" fmla="*/ 14591 w 55880"/>
                <a:gd name="connsiteY13" fmla="*/ 12418 h 43462"/>
                <a:gd name="connsiteX14" fmla="*/ 16764 w 55880"/>
                <a:gd name="connsiteY14" fmla="*/ 15522 h 43462"/>
                <a:gd name="connsiteX15" fmla="*/ 0 w 55880"/>
                <a:gd name="connsiteY15" fmla="*/ 25146 h 43462"/>
                <a:gd name="connsiteX16" fmla="*/ 0 w 55880"/>
                <a:gd name="connsiteY16" fmla="*/ 29182 h 43462"/>
                <a:gd name="connsiteX17" fmla="*/ 9313 w 55880"/>
                <a:gd name="connsiteY17" fmla="*/ 32286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" h="43462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5" name="Freeform: Shape 394">
              <a:extLst>
                <a:ext uri="{FF2B5EF4-FFF2-40B4-BE49-F238E27FC236}">
                  <a16:creationId xmlns:a16="http://schemas.microsoft.com/office/drawing/2014/main" id="{AF9B35F2-3630-4838-A764-FB305D3CA60E}"/>
                </a:ext>
              </a:extLst>
            </p:cNvPr>
            <p:cNvSpPr/>
            <p:nvPr/>
          </p:nvSpPr>
          <p:spPr>
            <a:xfrm>
              <a:off x="3927081" y="4626422"/>
              <a:ext cx="24836" cy="21731"/>
            </a:xfrm>
            <a:custGeom>
              <a:avLst/>
              <a:gdLst>
                <a:gd name="connsiteX0" fmla="*/ 24215 w 24835"/>
                <a:gd name="connsiteY0" fmla="*/ 4346 h 21731"/>
                <a:gd name="connsiteX1" fmla="*/ 19869 w 24835"/>
                <a:gd name="connsiteY1" fmla="*/ 0 h 21731"/>
                <a:gd name="connsiteX2" fmla="*/ 14591 w 24835"/>
                <a:gd name="connsiteY2" fmla="*/ 6519 h 21731"/>
                <a:gd name="connsiteX3" fmla="*/ 7451 w 24835"/>
                <a:gd name="connsiteY3" fmla="*/ 9624 h 21731"/>
                <a:gd name="connsiteX4" fmla="*/ 0 w 24835"/>
                <a:gd name="connsiteY4" fmla="*/ 12728 h 21731"/>
                <a:gd name="connsiteX5" fmla="*/ 0 w 24835"/>
                <a:gd name="connsiteY5" fmla="*/ 17075 h 21731"/>
                <a:gd name="connsiteX6" fmla="*/ 4346 w 24835"/>
                <a:gd name="connsiteY6" fmla="*/ 17075 h 21731"/>
                <a:gd name="connsiteX7" fmla="*/ 9624 w 24835"/>
                <a:gd name="connsiteY7" fmla="*/ 20179 h 21731"/>
                <a:gd name="connsiteX8" fmla="*/ 16764 w 24835"/>
                <a:gd name="connsiteY8" fmla="*/ 22042 h 21731"/>
                <a:gd name="connsiteX9" fmla="*/ 24215 w 24835"/>
                <a:gd name="connsiteY9" fmla="*/ 24215 h 21731"/>
                <a:gd name="connsiteX10" fmla="*/ 24215 w 24835"/>
                <a:gd name="connsiteY10" fmla="*/ 20179 h 21731"/>
                <a:gd name="connsiteX11" fmla="*/ 27319 w 24835"/>
                <a:gd name="connsiteY11" fmla="*/ 20179 h 21731"/>
                <a:gd name="connsiteX12" fmla="*/ 27319 w 24835"/>
                <a:gd name="connsiteY12" fmla="*/ 14901 h 21731"/>
                <a:gd name="connsiteX13" fmla="*/ 27319 w 24835"/>
                <a:gd name="connsiteY13" fmla="*/ 11797 h 21731"/>
                <a:gd name="connsiteX14" fmla="*/ 26077 w 24835"/>
                <a:gd name="connsiteY14" fmla="*/ 7451 h 21731"/>
                <a:gd name="connsiteX15" fmla="*/ 26077 w 24835"/>
                <a:gd name="connsiteY15" fmla="*/ 651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835" h="21731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6" name="Freeform: Shape 395">
              <a:extLst>
                <a:ext uri="{FF2B5EF4-FFF2-40B4-BE49-F238E27FC236}">
                  <a16:creationId xmlns:a16="http://schemas.microsoft.com/office/drawing/2014/main" id="{A67703A0-AFEB-4A7A-A78D-11405C5EA697}"/>
                </a:ext>
              </a:extLst>
            </p:cNvPr>
            <p:cNvSpPr/>
            <p:nvPr/>
          </p:nvSpPr>
          <p:spPr>
            <a:xfrm>
              <a:off x="3587454" y="4223153"/>
              <a:ext cx="37253" cy="31045"/>
            </a:xfrm>
            <a:custGeom>
              <a:avLst/>
              <a:gdLst>
                <a:gd name="connsiteX0" fmla="*/ 19869 w 37253"/>
                <a:gd name="connsiteY0" fmla="*/ 33528 h 31044"/>
                <a:gd name="connsiteX1" fmla="*/ 25146 w 37253"/>
                <a:gd name="connsiteY1" fmla="*/ 31665 h 31044"/>
                <a:gd name="connsiteX2" fmla="*/ 30424 w 37253"/>
                <a:gd name="connsiteY2" fmla="*/ 31665 h 31044"/>
                <a:gd name="connsiteX3" fmla="*/ 34460 w 37253"/>
                <a:gd name="connsiteY3" fmla="*/ 29492 h 31044"/>
                <a:gd name="connsiteX4" fmla="*/ 39737 w 37253"/>
                <a:gd name="connsiteY4" fmla="*/ 29492 h 31044"/>
                <a:gd name="connsiteX5" fmla="*/ 39737 w 37253"/>
                <a:gd name="connsiteY5" fmla="*/ 22042 h 31044"/>
                <a:gd name="connsiteX6" fmla="*/ 37564 w 37253"/>
                <a:gd name="connsiteY6" fmla="*/ 16764 h 31044"/>
                <a:gd name="connsiteX7" fmla="*/ 37564 w 37253"/>
                <a:gd name="connsiteY7" fmla="*/ 12728 h 31044"/>
                <a:gd name="connsiteX8" fmla="*/ 36633 w 37253"/>
                <a:gd name="connsiteY8" fmla="*/ 7451 h 31044"/>
                <a:gd name="connsiteX9" fmla="*/ 30424 w 37253"/>
                <a:gd name="connsiteY9" fmla="*/ 4346 h 31044"/>
                <a:gd name="connsiteX10" fmla="*/ 22973 w 37253"/>
                <a:gd name="connsiteY10" fmla="*/ 2173 h 31044"/>
                <a:gd name="connsiteX11" fmla="*/ 15833 w 37253"/>
                <a:gd name="connsiteY11" fmla="*/ 0 h 31044"/>
                <a:gd name="connsiteX12" fmla="*/ 7451 w 37253"/>
                <a:gd name="connsiteY12" fmla="*/ 0 h 31044"/>
                <a:gd name="connsiteX13" fmla="*/ 0 w 37253"/>
                <a:gd name="connsiteY13" fmla="*/ 16764 h 31044"/>
                <a:gd name="connsiteX14" fmla="*/ 10555 w 37253"/>
                <a:gd name="connsiteY14" fmla="*/ 24215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53" h="31044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7" name="Freeform: Shape 396">
              <a:extLst>
                <a:ext uri="{FF2B5EF4-FFF2-40B4-BE49-F238E27FC236}">
                  <a16:creationId xmlns:a16="http://schemas.microsoft.com/office/drawing/2014/main" id="{17C0DDFC-CAE2-47C5-AB9F-E505078954FD}"/>
                </a:ext>
              </a:extLst>
            </p:cNvPr>
            <p:cNvSpPr/>
            <p:nvPr/>
          </p:nvSpPr>
          <p:spPr>
            <a:xfrm>
              <a:off x="2717274" y="4696893"/>
              <a:ext cx="18627" cy="9313"/>
            </a:xfrm>
            <a:custGeom>
              <a:avLst/>
              <a:gdLst>
                <a:gd name="connsiteX0" fmla="*/ 4346 w 18626"/>
                <a:gd name="connsiteY0" fmla="*/ 3104 h 9313"/>
                <a:gd name="connsiteX1" fmla="*/ 7451 w 18626"/>
                <a:gd name="connsiteY1" fmla="*/ 5278 h 9313"/>
                <a:gd name="connsiteX2" fmla="*/ 11486 w 18626"/>
                <a:gd name="connsiteY2" fmla="*/ 8382 h 9313"/>
                <a:gd name="connsiteX3" fmla="*/ 16764 w 18626"/>
                <a:gd name="connsiteY3" fmla="*/ 10555 h 9313"/>
                <a:gd name="connsiteX4" fmla="*/ 16764 w 18626"/>
                <a:gd name="connsiteY4" fmla="*/ 7451 h 9313"/>
                <a:gd name="connsiteX5" fmla="*/ 20800 w 18626"/>
                <a:gd name="connsiteY5" fmla="*/ 7451 h 9313"/>
                <a:gd name="connsiteX6" fmla="*/ 20800 w 18626"/>
                <a:gd name="connsiteY6" fmla="*/ 0 h 9313"/>
                <a:gd name="connsiteX7" fmla="*/ 0 w 18626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6" h="9313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8" name="Freeform: Shape 397">
              <a:extLst>
                <a:ext uri="{FF2B5EF4-FFF2-40B4-BE49-F238E27FC236}">
                  <a16:creationId xmlns:a16="http://schemas.microsoft.com/office/drawing/2014/main" id="{A0AB39D9-057F-4871-9B6C-E88B41939956}"/>
                </a:ext>
              </a:extLst>
            </p:cNvPr>
            <p:cNvSpPr/>
            <p:nvPr/>
          </p:nvSpPr>
          <p:spPr>
            <a:xfrm>
              <a:off x="2917512" y="4768295"/>
              <a:ext cx="31045" cy="34149"/>
            </a:xfrm>
            <a:custGeom>
              <a:avLst/>
              <a:gdLst>
                <a:gd name="connsiteX0" fmla="*/ 21731 w 31044"/>
                <a:gd name="connsiteY0" fmla="*/ 3104 h 34149"/>
                <a:gd name="connsiteX1" fmla="*/ 16764 w 31044"/>
                <a:gd name="connsiteY1" fmla="*/ 5278 h 34149"/>
                <a:gd name="connsiteX2" fmla="*/ 13349 w 31044"/>
                <a:gd name="connsiteY2" fmla="*/ 7451 h 34149"/>
                <a:gd name="connsiteX3" fmla="*/ 0 w 31044"/>
                <a:gd name="connsiteY3" fmla="*/ 12728 h 34149"/>
                <a:gd name="connsiteX4" fmla="*/ 2173 w 31044"/>
                <a:gd name="connsiteY4" fmla="*/ 18006 h 34149"/>
                <a:gd name="connsiteX5" fmla="*/ 2173 w 31044"/>
                <a:gd name="connsiteY5" fmla="*/ 23283 h 34149"/>
                <a:gd name="connsiteX6" fmla="*/ 4036 w 31044"/>
                <a:gd name="connsiteY6" fmla="*/ 29492 h 34149"/>
                <a:gd name="connsiteX7" fmla="*/ 6209 w 31044"/>
                <a:gd name="connsiteY7" fmla="*/ 32597 h 34149"/>
                <a:gd name="connsiteX8" fmla="*/ 9313 w 31044"/>
                <a:gd name="connsiteY8" fmla="*/ 36943 h 34149"/>
                <a:gd name="connsiteX9" fmla="*/ 11487 w 31044"/>
                <a:gd name="connsiteY9" fmla="*/ 34770 h 34149"/>
                <a:gd name="connsiteX10" fmla="*/ 18627 w 31044"/>
                <a:gd name="connsiteY10" fmla="*/ 30424 h 34149"/>
                <a:gd name="connsiteX11" fmla="*/ 26077 w 31044"/>
                <a:gd name="connsiteY11" fmla="*/ 25146 h 34149"/>
                <a:gd name="connsiteX12" fmla="*/ 31355 w 31044"/>
                <a:gd name="connsiteY12" fmla="*/ 15833 h 34149"/>
                <a:gd name="connsiteX13" fmla="*/ 31355 w 31044"/>
                <a:gd name="connsiteY13" fmla="*/ 8382 h 34149"/>
                <a:gd name="connsiteX14" fmla="*/ 26077 w 31044"/>
                <a:gd name="connsiteY14" fmla="*/ 0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044" h="34149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9" name="Freeform: Shape 398">
              <a:extLst>
                <a:ext uri="{FF2B5EF4-FFF2-40B4-BE49-F238E27FC236}">
                  <a16:creationId xmlns:a16="http://schemas.microsoft.com/office/drawing/2014/main" id="{B13018F3-5C64-44EA-BFAA-3CCBE01D79CE}"/>
                </a:ext>
              </a:extLst>
            </p:cNvPr>
            <p:cNvSpPr/>
            <p:nvPr/>
          </p:nvSpPr>
          <p:spPr>
            <a:xfrm>
              <a:off x="3423849" y="4239917"/>
              <a:ext cx="245252" cy="170745"/>
            </a:xfrm>
            <a:custGeom>
              <a:avLst/>
              <a:gdLst>
                <a:gd name="connsiteX0" fmla="*/ 7451 w 245252"/>
                <a:gd name="connsiteY0" fmla="*/ 86304 h 170745"/>
                <a:gd name="connsiteX1" fmla="*/ 12418 w 245252"/>
                <a:gd name="connsiteY1" fmla="*/ 96859 h 170745"/>
                <a:gd name="connsiteX2" fmla="*/ 14591 w 245252"/>
                <a:gd name="connsiteY2" fmla="*/ 108346 h 170745"/>
                <a:gd name="connsiteX3" fmla="*/ 30424 w 245252"/>
                <a:gd name="connsiteY3" fmla="*/ 108346 h 170745"/>
                <a:gd name="connsiteX4" fmla="*/ 43773 w 245252"/>
                <a:gd name="connsiteY4" fmla="*/ 108346 h 170745"/>
                <a:gd name="connsiteX5" fmla="*/ 49982 w 245252"/>
                <a:gd name="connsiteY5" fmla="*/ 108346 h 170745"/>
                <a:gd name="connsiteX6" fmla="*/ 63641 w 245252"/>
                <a:gd name="connsiteY6" fmla="*/ 110519 h 170745"/>
                <a:gd name="connsiteX7" fmla="*/ 70782 w 245252"/>
                <a:gd name="connsiteY7" fmla="*/ 111450 h 170745"/>
                <a:gd name="connsiteX8" fmla="*/ 76059 w 245252"/>
                <a:gd name="connsiteY8" fmla="*/ 115486 h 170745"/>
                <a:gd name="connsiteX9" fmla="*/ 83510 w 245252"/>
                <a:gd name="connsiteY9" fmla="*/ 120763 h 170745"/>
                <a:gd name="connsiteX10" fmla="*/ 83510 w 245252"/>
                <a:gd name="connsiteY10" fmla="*/ 125110 h 170745"/>
                <a:gd name="connsiteX11" fmla="*/ 66746 w 245252"/>
                <a:gd name="connsiteY11" fmla="*/ 126041 h 170745"/>
                <a:gd name="connsiteX12" fmla="*/ 49982 w 245252"/>
                <a:gd name="connsiteY12" fmla="*/ 128214 h 170745"/>
                <a:gd name="connsiteX13" fmla="*/ 36633 w 245252"/>
                <a:gd name="connsiteY13" fmla="*/ 132560 h 170745"/>
                <a:gd name="connsiteX14" fmla="*/ 27009 w 245252"/>
                <a:gd name="connsiteY14" fmla="*/ 140942 h 170745"/>
                <a:gd name="connsiteX15" fmla="*/ 22973 w 245252"/>
                <a:gd name="connsiteY15" fmla="*/ 140942 h 170745"/>
                <a:gd name="connsiteX16" fmla="*/ 29182 w 245252"/>
                <a:gd name="connsiteY16" fmla="*/ 152429 h 170745"/>
                <a:gd name="connsiteX17" fmla="*/ 37564 w 245252"/>
                <a:gd name="connsiteY17" fmla="*/ 157706 h 170745"/>
                <a:gd name="connsiteX18" fmla="*/ 46877 w 245252"/>
                <a:gd name="connsiteY18" fmla="*/ 159880 h 170745"/>
                <a:gd name="connsiteX19" fmla="*/ 57432 w 245252"/>
                <a:gd name="connsiteY19" fmla="*/ 161742 h 170745"/>
                <a:gd name="connsiteX20" fmla="*/ 70782 w 245252"/>
                <a:gd name="connsiteY20" fmla="*/ 164847 h 170745"/>
                <a:gd name="connsiteX21" fmla="*/ 95928 w 245252"/>
                <a:gd name="connsiteY21" fmla="*/ 172297 h 170745"/>
                <a:gd name="connsiteX22" fmla="*/ 117659 w 245252"/>
                <a:gd name="connsiteY22" fmla="*/ 172297 h 170745"/>
                <a:gd name="connsiteX23" fmla="*/ 137527 w 245252"/>
                <a:gd name="connsiteY23" fmla="*/ 169193 h 170745"/>
                <a:gd name="connsiteX24" fmla="*/ 157396 w 245252"/>
                <a:gd name="connsiteY24" fmla="*/ 162984 h 170745"/>
                <a:gd name="connsiteX25" fmla="*/ 178196 w 245252"/>
                <a:gd name="connsiteY25" fmla="*/ 159880 h 170745"/>
                <a:gd name="connsiteX26" fmla="*/ 195891 w 245252"/>
                <a:gd name="connsiteY26" fmla="*/ 161742 h 170745"/>
                <a:gd name="connsiteX27" fmla="*/ 214828 w 245252"/>
                <a:gd name="connsiteY27" fmla="*/ 169193 h 170745"/>
                <a:gd name="connsiteX28" fmla="*/ 225073 w 245252"/>
                <a:gd name="connsiteY28" fmla="*/ 169193 h 170745"/>
                <a:gd name="connsiteX29" fmla="*/ 234387 w 245252"/>
                <a:gd name="connsiteY29" fmla="*/ 167020 h 170745"/>
                <a:gd name="connsiteX30" fmla="*/ 244010 w 245252"/>
                <a:gd name="connsiteY30" fmla="*/ 164847 h 170745"/>
                <a:gd name="connsiteX31" fmla="*/ 241837 w 245252"/>
                <a:gd name="connsiteY31" fmla="*/ 159880 h 170745"/>
                <a:gd name="connsiteX32" fmla="*/ 241837 w 245252"/>
                <a:gd name="connsiteY32" fmla="*/ 157706 h 170745"/>
                <a:gd name="connsiteX33" fmla="*/ 241837 w 245252"/>
                <a:gd name="connsiteY33" fmla="*/ 154602 h 170745"/>
                <a:gd name="connsiteX34" fmla="*/ 239664 w 245252"/>
                <a:gd name="connsiteY34" fmla="*/ 154602 h 170745"/>
                <a:gd name="connsiteX35" fmla="*/ 237491 w 245252"/>
                <a:gd name="connsiteY35" fmla="*/ 152429 h 170745"/>
                <a:gd name="connsiteX36" fmla="*/ 234387 w 245252"/>
                <a:gd name="connsiteY36" fmla="*/ 148083 h 170745"/>
                <a:gd name="connsiteX37" fmla="*/ 234387 w 245252"/>
                <a:gd name="connsiteY37" fmla="*/ 140942 h 170745"/>
                <a:gd name="connsiteX38" fmla="*/ 237491 w 245252"/>
                <a:gd name="connsiteY38" fmla="*/ 142805 h 170745"/>
                <a:gd name="connsiteX39" fmla="*/ 239664 w 245252"/>
                <a:gd name="connsiteY39" fmla="*/ 144978 h 170745"/>
                <a:gd name="connsiteX40" fmla="*/ 241837 w 245252"/>
                <a:gd name="connsiteY40" fmla="*/ 147151 h 170745"/>
                <a:gd name="connsiteX41" fmla="*/ 244010 w 245252"/>
                <a:gd name="connsiteY41" fmla="*/ 148083 h 170745"/>
                <a:gd name="connsiteX42" fmla="*/ 247115 w 245252"/>
                <a:gd name="connsiteY42" fmla="*/ 148083 h 170745"/>
                <a:gd name="connsiteX43" fmla="*/ 244942 w 245252"/>
                <a:gd name="connsiteY43" fmla="*/ 132560 h 170745"/>
                <a:gd name="connsiteX44" fmla="*/ 239664 w 245252"/>
                <a:gd name="connsiteY44" fmla="*/ 122937 h 170745"/>
                <a:gd name="connsiteX45" fmla="*/ 230351 w 245252"/>
                <a:gd name="connsiteY45" fmla="*/ 115486 h 170745"/>
                <a:gd name="connsiteX46" fmla="*/ 219796 w 245252"/>
                <a:gd name="connsiteY46" fmla="*/ 113623 h 170745"/>
                <a:gd name="connsiteX47" fmla="*/ 203342 w 245252"/>
                <a:gd name="connsiteY47" fmla="*/ 111450 h 170745"/>
                <a:gd name="connsiteX48" fmla="*/ 198064 w 245252"/>
                <a:gd name="connsiteY48" fmla="*/ 83199 h 170745"/>
                <a:gd name="connsiteX49" fmla="*/ 192787 w 245252"/>
                <a:gd name="connsiteY49" fmla="*/ 54638 h 170745"/>
                <a:gd name="connsiteX50" fmla="*/ 185647 w 245252"/>
                <a:gd name="connsiteY50" fmla="*/ 32597 h 170745"/>
                <a:gd name="connsiteX51" fmla="*/ 171987 w 245252"/>
                <a:gd name="connsiteY51" fmla="*/ 14901 h 170745"/>
                <a:gd name="connsiteX52" fmla="*/ 150256 w 245252"/>
                <a:gd name="connsiteY52" fmla="*/ 0 h 170745"/>
                <a:gd name="connsiteX53" fmla="*/ 144978 w 245252"/>
                <a:gd name="connsiteY53" fmla="*/ 10555 h 170745"/>
                <a:gd name="connsiteX54" fmla="*/ 143736 w 245252"/>
                <a:gd name="connsiteY54" fmla="*/ 22042 h 170745"/>
                <a:gd name="connsiteX55" fmla="*/ 150256 w 245252"/>
                <a:gd name="connsiteY55" fmla="*/ 32597 h 170745"/>
                <a:gd name="connsiteX56" fmla="*/ 150256 w 245252"/>
                <a:gd name="connsiteY56" fmla="*/ 40048 h 170745"/>
                <a:gd name="connsiteX57" fmla="*/ 150256 w 245252"/>
                <a:gd name="connsiteY57" fmla="*/ 46256 h 170745"/>
                <a:gd name="connsiteX58" fmla="*/ 149014 w 245252"/>
                <a:gd name="connsiteY58" fmla="*/ 51534 h 170745"/>
                <a:gd name="connsiteX59" fmla="*/ 146841 w 245252"/>
                <a:gd name="connsiteY59" fmla="*/ 56812 h 170745"/>
                <a:gd name="connsiteX60" fmla="*/ 141874 w 245252"/>
                <a:gd name="connsiteY60" fmla="*/ 49361 h 170745"/>
                <a:gd name="connsiteX61" fmla="*/ 134423 w 245252"/>
                <a:gd name="connsiteY61" fmla="*/ 38806 h 170745"/>
                <a:gd name="connsiteX62" fmla="*/ 127283 w 245252"/>
                <a:gd name="connsiteY62" fmla="*/ 24215 h 170745"/>
                <a:gd name="connsiteX63" fmla="*/ 122005 w 245252"/>
                <a:gd name="connsiteY63" fmla="*/ 25457 h 170745"/>
                <a:gd name="connsiteX64" fmla="*/ 115796 w 245252"/>
                <a:gd name="connsiteY64" fmla="*/ 25457 h 170745"/>
                <a:gd name="connsiteX65" fmla="*/ 114555 w 245252"/>
                <a:gd name="connsiteY65" fmla="*/ 27319 h 170745"/>
                <a:gd name="connsiteX66" fmla="*/ 110519 w 245252"/>
                <a:gd name="connsiteY66" fmla="*/ 29492 h 170745"/>
                <a:gd name="connsiteX67" fmla="*/ 108346 w 245252"/>
                <a:gd name="connsiteY67" fmla="*/ 31666 h 170745"/>
                <a:gd name="connsiteX68" fmla="*/ 107414 w 245252"/>
                <a:gd name="connsiteY68" fmla="*/ 36943 h 170745"/>
                <a:gd name="connsiteX69" fmla="*/ 103068 w 245252"/>
                <a:gd name="connsiteY69" fmla="*/ 32597 h 170745"/>
                <a:gd name="connsiteX70" fmla="*/ 99964 w 245252"/>
                <a:gd name="connsiteY70" fmla="*/ 31666 h 170745"/>
                <a:gd name="connsiteX71" fmla="*/ 98101 w 245252"/>
                <a:gd name="connsiteY71" fmla="*/ 27319 h 170745"/>
                <a:gd name="connsiteX72" fmla="*/ 95928 w 245252"/>
                <a:gd name="connsiteY72" fmla="*/ 24215 h 170745"/>
                <a:gd name="connsiteX73" fmla="*/ 93755 w 245252"/>
                <a:gd name="connsiteY73" fmla="*/ 22042 h 170745"/>
                <a:gd name="connsiteX74" fmla="*/ 90650 w 245252"/>
                <a:gd name="connsiteY74" fmla="*/ 20179 h 170745"/>
                <a:gd name="connsiteX75" fmla="*/ 83510 w 245252"/>
                <a:gd name="connsiteY75" fmla="*/ 20179 h 170745"/>
                <a:gd name="connsiteX76" fmla="*/ 72023 w 245252"/>
                <a:gd name="connsiteY76" fmla="*/ 20179 h 170745"/>
                <a:gd name="connsiteX77" fmla="*/ 59295 w 245252"/>
                <a:gd name="connsiteY77" fmla="*/ 20179 h 170745"/>
                <a:gd name="connsiteX78" fmla="*/ 49982 w 245252"/>
                <a:gd name="connsiteY78" fmla="*/ 20179 h 170745"/>
                <a:gd name="connsiteX79" fmla="*/ 49982 w 245252"/>
                <a:gd name="connsiteY79" fmla="*/ 16764 h 170745"/>
                <a:gd name="connsiteX80" fmla="*/ 49050 w 245252"/>
                <a:gd name="connsiteY80" fmla="*/ 14901 h 170745"/>
                <a:gd name="connsiteX81" fmla="*/ 49050 w 245252"/>
                <a:gd name="connsiteY81" fmla="*/ 12728 h 170745"/>
                <a:gd name="connsiteX82" fmla="*/ 49982 w 245252"/>
                <a:gd name="connsiteY82" fmla="*/ 12728 h 170745"/>
                <a:gd name="connsiteX83" fmla="*/ 49982 w 245252"/>
                <a:gd name="connsiteY83" fmla="*/ 10555 h 170745"/>
                <a:gd name="connsiteX84" fmla="*/ 49982 w 245252"/>
                <a:gd name="connsiteY84" fmla="*/ 7451 h 170745"/>
                <a:gd name="connsiteX85" fmla="*/ 46877 w 245252"/>
                <a:gd name="connsiteY85" fmla="*/ 7451 h 170745"/>
                <a:gd name="connsiteX86" fmla="*/ 34459 w 245252"/>
                <a:gd name="connsiteY86" fmla="*/ 5278 h 170745"/>
                <a:gd name="connsiteX87" fmla="*/ 22973 w 245252"/>
                <a:gd name="connsiteY87" fmla="*/ 12728 h 170745"/>
                <a:gd name="connsiteX88" fmla="*/ 14591 w 245252"/>
                <a:gd name="connsiteY88" fmla="*/ 24215 h 170745"/>
                <a:gd name="connsiteX89" fmla="*/ 7451 w 245252"/>
                <a:gd name="connsiteY89" fmla="*/ 36943 h 170745"/>
                <a:gd name="connsiteX90" fmla="*/ 0 w 245252"/>
                <a:gd name="connsiteY90" fmla="*/ 47498 h 170745"/>
                <a:gd name="connsiteX91" fmla="*/ 0 w 245252"/>
                <a:gd name="connsiteY91" fmla="*/ 66125 h 170745"/>
                <a:gd name="connsiteX92" fmla="*/ 3104 w 245252"/>
                <a:gd name="connsiteY92" fmla="*/ 76680 h 17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45252" h="170745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0" name="Freeform: Shape 399">
              <a:extLst>
                <a:ext uri="{FF2B5EF4-FFF2-40B4-BE49-F238E27FC236}">
                  <a16:creationId xmlns:a16="http://schemas.microsoft.com/office/drawing/2014/main" id="{E1B40EEB-1447-40CB-AB7A-9D345F6B68C4}"/>
                </a:ext>
              </a:extLst>
            </p:cNvPr>
            <p:cNvSpPr/>
            <p:nvPr/>
          </p:nvSpPr>
          <p:spPr>
            <a:xfrm>
              <a:off x="2687161" y="4573956"/>
              <a:ext cx="37253" cy="27940"/>
            </a:xfrm>
            <a:custGeom>
              <a:avLst/>
              <a:gdLst>
                <a:gd name="connsiteX0" fmla="*/ 32286 w 37253"/>
                <a:gd name="connsiteY0" fmla="*/ 23283 h 27940"/>
                <a:gd name="connsiteX1" fmla="*/ 36322 w 37253"/>
                <a:gd name="connsiteY1" fmla="*/ 23283 h 27940"/>
                <a:gd name="connsiteX2" fmla="*/ 39737 w 37253"/>
                <a:gd name="connsiteY2" fmla="*/ 19869 h 27940"/>
                <a:gd name="connsiteX3" fmla="*/ 30113 w 37253"/>
                <a:gd name="connsiteY3" fmla="*/ 8382 h 27940"/>
                <a:gd name="connsiteX4" fmla="*/ 17695 w 37253"/>
                <a:gd name="connsiteY4" fmla="*/ 3104 h 27940"/>
                <a:gd name="connsiteX5" fmla="*/ 0 w 37253"/>
                <a:gd name="connsiteY5" fmla="*/ 0 h 27940"/>
                <a:gd name="connsiteX6" fmla="*/ 0 w 37253"/>
                <a:gd name="connsiteY6" fmla="*/ 7451 h 27940"/>
                <a:gd name="connsiteX7" fmla="*/ 0 w 37253"/>
                <a:gd name="connsiteY7" fmla="*/ 10555 h 27940"/>
                <a:gd name="connsiteX8" fmla="*/ 3104 w 37253"/>
                <a:gd name="connsiteY8" fmla="*/ 14901 h 27940"/>
                <a:gd name="connsiteX9" fmla="*/ 5278 w 37253"/>
                <a:gd name="connsiteY9" fmla="*/ 15833 h 27940"/>
                <a:gd name="connsiteX10" fmla="*/ 10555 w 37253"/>
                <a:gd name="connsiteY10" fmla="*/ 18006 h 27940"/>
                <a:gd name="connsiteX11" fmla="*/ 14591 w 37253"/>
                <a:gd name="connsiteY11" fmla="*/ 22042 h 27940"/>
                <a:gd name="connsiteX12" fmla="*/ 19869 w 37253"/>
                <a:gd name="connsiteY12" fmla="*/ 25146 h 27940"/>
                <a:gd name="connsiteX13" fmla="*/ 22973 w 37253"/>
                <a:gd name="connsiteY13" fmla="*/ 29492 h 27940"/>
                <a:gd name="connsiteX14" fmla="*/ 29182 w 37253"/>
                <a:gd name="connsiteY14" fmla="*/ 27319 h 27940"/>
                <a:gd name="connsiteX15" fmla="*/ 30113 w 37253"/>
                <a:gd name="connsiteY15" fmla="*/ 251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53" h="2794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1" name="Freeform: Shape 400">
              <a:extLst>
                <a:ext uri="{FF2B5EF4-FFF2-40B4-BE49-F238E27FC236}">
                  <a16:creationId xmlns:a16="http://schemas.microsoft.com/office/drawing/2014/main" id="{716CB445-A85F-4B84-ADD9-852D7CB4077C}"/>
                </a:ext>
              </a:extLst>
            </p:cNvPr>
            <p:cNvSpPr/>
            <p:nvPr/>
          </p:nvSpPr>
          <p:spPr>
            <a:xfrm>
              <a:off x="3878341" y="4529873"/>
              <a:ext cx="93134" cy="86925"/>
            </a:xfrm>
            <a:custGeom>
              <a:avLst/>
              <a:gdLst>
                <a:gd name="connsiteX0" fmla="*/ 60226 w 93133"/>
                <a:gd name="connsiteY0" fmla="*/ 29492 h 86924"/>
                <a:gd name="connsiteX1" fmla="*/ 39427 w 93133"/>
                <a:gd name="connsiteY1" fmla="*/ 29492 h 86924"/>
                <a:gd name="connsiteX2" fmla="*/ 39427 w 93133"/>
                <a:gd name="connsiteY2" fmla="*/ 22042 h 86924"/>
                <a:gd name="connsiteX3" fmla="*/ 39427 w 93133"/>
                <a:gd name="connsiteY3" fmla="*/ 15833 h 86924"/>
                <a:gd name="connsiteX4" fmla="*/ 38495 w 93133"/>
                <a:gd name="connsiteY4" fmla="*/ 12728 h 86924"/>
                <a:gd name="connsiteX5" fmla="*/ 36322 w 93133"/>
                <a:gd name="connsiteY5" fmla="*/ 8382 h 86924"/>
                <a:gd name="connsiteX6" fmla="*/ 36322 w 93133"/>
                <a:gd name="connsiteY6" fmla="*/ 0 h 86924"/>
                <a:gd name="connsiteX7" fmla="*/ 24836 w 93133"/>
                <a:gd name="connsiteY7" fmla="*/ 10555 h 86924"/>
                <a:gd name="connsiteX8" fmla="*/ 17695 w 93133"/>
                <a:gd name="connsiteY8" fmla="*/ 25146 h 86924"/>
                <a:gd name="connsiteX9" fmla="*/ 10245 w 93133"/>
                <a:gd name="connsiteY9" fmla="*/ 40048 h 86924"/>
                <a:gd name="connsiteX10" fmla="*/ 0 w 93133"/>
                <a:gd name="connsiteY10" fmla="*/ 52465 h 86924"/>
                <a:gd name="connsiteX11" fmla="*/ 3104 w 93133"/>
                <a:gd name="connsiteY11" fmla="*/ 56812 h 86924"/>
                <a:gd name="connsiteX12" fmla="*/ 7140 w 93133"/>
                <a:gd name="connsiteY12" fmla="*/ 58985 h 86924"/>
                <a:gd name="connsiteX13" fmla="*/ 9313 w 93133"/>
                <a:gd name="connsiteY13" fmla="*/ 58985 h 86924"/>
                <a:gd name="connsiteX14" fmla="*/ 12418 w 93133"/>
                <a:gd name="connsiteY14" fmla="*/ 59916 h 86924"/>
                <a:gd name="connsiteX15" fmla="*/ 16454 w 93133"/>
                <a:gd name="connsiteY15" fmla="*/ 59916 h 86924"/>
                <a:gd name="connsiteX16" fmla="*/ 19558 w 93133"/>
                <a:gd name="connsiteY16" fmla="*/ 62089 h 86924"/>
                <a:gd name="connsiteX17" fmla="*/ 24836 w 93133"/>
                <a:gd name="connsiteY17" fmla="*/ 63952 h 86924"/>
                <a:gd name="connsiteX18" fmla="*/ 27009 w 93133"/>
                <a:gd name="connsiteY18" fmla="*/ 69229 h 86924"/>
                <a:gd name="connsiteX19" fmla="*/ 29182 w 93133"/>
                <a:gd name="connsiteY19" fmla="*/ 73576 h 86924"/>
                <a:gd name="connsiteX20" fmla="*/ 31045 w 93133"/>
                <a:gd name="connsiteY20" fmla="*/ 76680 h 86924"/>
                <a:gd name="connsiteX21" fmla="*/ 29182 w 93133"/>
                <a:gd name="connsiteY21" fmla="*/ 81026 h 86924"/>
                <a:gd name="connsiteX22" fmla="*/ 29182 w 93133"/>
                <a:gd name="connsiteY22" fmla="*/ 84131 h 86924"/>
                <a:gd name="connsiteX23" fmla="*/ 29182 w 93133"/>
                <a:gd name="connsiteY23" fmla="*/ 89408 h 86924"/>
                <a:gd name="connsiteX24" fmla="*/ 43773 w 93133"/>
                <a:gd name="connsiteY24" fmla="*/ 84131 h 86924"/>
                <a:gd name="connsiteX25" fmla="*/ 54018 w 93133"/>
                <a:gd name="connsiteY25" fmla="*/ 74507 h 86924"/>
                <a:gd name="connsiteX26" fmla="*/ 60226 w 93133"/>
                <a:gd name="connsiteY26" fmla="*/ 59916 h 86924"/>
                <a:gd name="connsiteX27" fmla="*/ 65504 w 93133"/>
                <a:gd name="connsiteY27" fmla="*/ 63952 h 86924"/>
                <a:gd name="connsiteX28" fmla="*/ 68608 w 93133"/>
                <a:gd name="connsiteY28" fmla="*/ 66125 h 86924"/>
                <a:gd name="connsiteX29" fmla="*/ 72955 w 93133"/>
                <a:gd name="connsiteY29" fmla="*/ 69229 h 86924"/>
                <a:gd name="connsiteX30" fmla="*/ 72955 w 93133"/>
                <a:gd name="connsiteY30" fmla="*/ 71403 h 86924"/>
                <a:gd name="connsiteX31" fmla="*/ 72955 w 93133"/>
                <a:gd name="connsiteY31" fmla="*/ 74507 h 86924"/>
                <a:gd name="connsiteX32" fmla="*/ 72955 w 93133"/>
                <a:gd name="connsiteY32" fmla="*/ 81026 h 86924"/>
                <a:gd name="connsiteX33" fmla="*/ 72955 w 93133"/>
                <a:gd name="connsiteY33" fmla="*/ 86304 h 86924"/>
                <a:gd name="connsiteX34" fmla="*/ 77922 w 93133"/>
                <a:gd name="connsiteY34" fmla="*/ 84131 h 86924"/>
                <a:gd name="connsiteX35" fmla="*/ 83199 w 93133"/>
                <a:gd name="connsiteY35" fmla="*/ 84131 h 86924"/>
                <a:gd name="connsiteX36" fmla="*/ 85373 w 93133"/>
                <a:gd name="connsiteY36" fmla="*/ 84131 h 86924"/>
                <a:gd name="connsiteX37" fmla="*/ 87546 w 93133"/>
                <a:gd name="connsiteY37" fmla="*/ 81958 h 86924"/>
                <a:gd name="connsiteX38" fmla="*/ 89408 w 93133"/>
                <a:gd name="connsiteY38" fmla="*/ 81026 h 86924"/>
                <a:gd name="connsiteX39" fmla="*/ 92513 w 93133"/>
                <a:gd name="connsiteY39" fmla="*/ 76680 h 86924"/>
                <a:gd name="connsiteX40" fmla="*/ 94686 w 93133"/>
                <a:gd name="connsiteY40" fmla="*/ 74507 h 86924"/>
                <a:gd name="connsiteX41" fmla="*/ 94686 w 93133"/>
                <a:gd name="connsiteY41" fmla="*/ 73576 h 86924"/>
                <a:gd name="connsiteX42" fmla="*/ 95617 w 93133"/>
                <a:gd name="connsiteY42" fmla="*/ 71403 h 86924"/>
                <a:gd name="connsiteX43" fmla="*/ 95617 w 93133"/>
                <a:gd name="connsiteY43" fmla="*/ 69229 h 86924"/>
                <a:gd name="connsiteX44" fmla="*/ 77922 w 93133"/>
                <a:gd name="connsiteY44" fmla="*/ 49361 h 8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3133" h="86924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2" name="Freeform: Shape 401">
              <a:extLst>
                <a:ext uri="{FF2B5EF4-FFF2-40B4-BE49-F238E27FC236}">
                  <a16:creationId xmlns:a16="http://schemas.microsoft.com/office/drawing/2014/main" id="{96E9243C-6774-4371-8BD1-4741278D21BE}"/>
                </a:ext>
              </a:extLst>
            </p:cNvPr>
            <p:cNvSpPr/>
            <p:nvPr/>
          </p:nvSpPr>
          <p:spPr>
            <a:xfrm>
              <a:off x="4263915" y="4941524"/>
              <a:ext cx="93134" cy="111760"/>
            </a:xfrm>
            <a:custGeom>
              <a:avLst/>
              <a:gdLst>
                <a:gd name="connsiteX0" fmla="*/ 54018 w 93133"/>
                <a:gd name="connsiteY0" fmla="*/ 51534 h 111760"/>
                <a:gd name="connsiteX1" fmla="*/ 53086 w 93133"/>
                <a:gd name="connsiteY1" fmla="*/ 39116 h 111760"/>
                <a:gd name="connsiteX2" fmla="*/ 50913 w 93133"/>
                <a:gd name="connsiteY2" fmla="*/ 28561 h 111760"/>
                <a:gd name="connsiteX3" fmla="*/ 50913 w 93133"/>
                <a:gd name="connsiteY3" fmla="*/ 14901 h 111760"/>
                <a:gd name="connsiteX4" fmla="*/ 50913 w 93133"/>
                <a:gd name="connsiteY4" fmla="*/ 0 h 111760"/>
                <a:gd name="connsiteX5" fmla="*/ 39427 w 93133"/>
                <a:gd name="connsiteY5" fmla="*/ 0 h 111760"/>
                <a:gd name="connsiteX6" fmla="*/ 29182 w 93133"/>
                <a:gd name="connsiteY6" fmla="*/ 24215 h 111760"/>
                <a:gd name="connsiteX7" fmla="*/ 21731 w 93133"/>
                <a:gd name="connsiteY7" fmla="*/ 48430 h 111760"/>
                <a:gd name="connsiteX8" fmla="*/ 10245 w 93133"/>
                <a:gd name="connsiteY8" fmla="*/ 70471 h 111760"/>
                <a:gd name="connsiteX9" fmla="*/ 0 w 93133"/>
                <a:gd name="connsiteY9" fmla="*/ 85062 h 111760"/>
                <a:gd name="connsiteX10" fmla="*/ 4036 w 93133"/>
                <a:gd name="connsiteY10" fmla="*/ 88477 h 111760"/>
                <a:gd name="connsiteX11" fmla="*/ 9313 w 93133"/>
                <a:gd name="connsiteY11" fmla="*/ 90340 h 111760"/>
                <a:gd name="connsiteX12" fmla="*/ 14591 w 93133"/>
                <a:gd name="connsiteY12" fmla="*/ 90340 h 111760"/>
                <a:gd name="connsiteX13" fmla="*/ 19558 w 93133"/>
                <a:gd name="connsiteY13" fmla="*/ 92513 h 111760"/>
                <a:gd name="connsiteX14" fmla="*/ 23904 w 93133"/>
                <a:gd name="connsiteY14" fmla="*/ 92513 h 111760"/>
                <a:gd name="connsiteX15" fmla="*/ 27009 w 93133"/>
                <a:gd name="connsiteY15" fmla="*/ 92513 h 111760"/>
                <a:gd name="connsiteX16" fmla="*/ 36322 w 93133"/>
                <a:gd name="connsiteY16" fmla="*/ 92513 h 111760"/>
                <a:gd name="connsiteX17" fmla="*/ 41600 w 93133"/>
                <a:gd name="connsiteY17" fmla="*/ 92513 h 111760"/>
                <a:gd name="connsiteX18" fmla="*/ 45635 w 93133"/>
                <a:gd name="connsiteY18" fmla="*/ 94686 h 111760"/>
                <a:gd name="connsiteX19" fmla="*/ 46877 w 93133"/>
                <a:gd name="connsiteY19" fmla="*/ 95617 h 111760"/>
                <a:gd name="connsiteX20" fmla="*/ 46877 w 93133"/>
                <a:gd name="connsiteY20" fmla="*/ 97790 h 111760"/>
                <a:gd name="connsiteX21" fmla="*/ 46877 w 93133"/>
                <a:gd name="connsiteY21" fmla="*/ 103068 h 111760"/>
                <a:gd name="connsiteX22" fmla="*/ 46877 w 93133"/>
                <a:gd name="connsiteY22" fmla="*/ 108346 h 111760"/>
                <a:gd name="connsiteX23" fmla="*/ 56191 w 93133"/>
                <a:gd name="connsiteY23" fmla="*/ 103068 h 111760"/>
                <a:gd name="connsiteX24" fmla="*/ 63331 w 93133"/>
                <a:gd name="connsiteY24" fmla="*/ 95617 h 111760"/>
                <a:gd name="connsiteX25" fmla="*/ 70782 w 93133"/>
                <a:gd name="connsiteY25" fmla="*/ 88477 h 111760"/>
                <a:gd name="connsiteX26" fmla="*/ 74817 w 93133"/>
                <a:gd name="connsiteY26" fmla="*/ 88477 h 111760"/>
                <a:gd name="connsiteX27" fmla="*/ 74817 w 93133"/>
                <a:gd name="connsiteY27" fmla="*/ 92513 h 111760"/>
                <a:gd name="connsiteX28" fmla="*/ 74817 w 93133"/>
                <a:gd name="connsiteY28" fmla="*/ 95617 h 111760"/>
                <a:gd name="connsiteX29" fmla="*/ 72955 w 93133"/>
                <a:gd name="connsiteY29" fmla="*/ 97790 h 111760"/>
                <a:gd name="connsiteX30" fmla="*/ 72955 w 93133"/>
                <a:gd name="connsiteY30" fmla="*/ 99964 h 111760"/>
                <a:gd name="connsiteX31" fmla="*/ 70782 w 93133"/>
                <a:gd name="connsiteY31" fmla="*/ 100895 h 111760"/>
                <a:gd name="connsiteX32" fmla="*/ 70782 w 93133"/>
                <a:gd name="connsiteY32" fmla="*/ 108346 h 111760"/>
                <a:gd name="connsiteX33" fmla="*/ 74817 w 93133"/>
                <a:gd name="connsiteY33" fmla="*/ 107104 h 111760"/>
                <a:gd name="connsiteX34" fmla="*/ 76059 w 93133"/>
                <a:gd name="connsiteY34" fmla="*/ 107104 h 111760"/>
                <a:gd name="connsiteX35" fmla="*/ 76059 w 93133"/>
                <a:gd name="connsiteY35" fmla="*/ 105241 h 111760"/>
                <a:gd name="connsiteX36" fmla="*/ 77922 w 93133"/>
                <a:gd name="connsiteY36" fmla="*/ 105241 h 111760"/>
                <a:gd name="connsiteX37" fmla="*/ 80095 w 93133"/>
                <a:gd name="connsiteY37" fmla="*/ 100895 h 111760"/>
                <a:gd name="connsiteX38" fmla="*/ 80095 w 93133"/>
                <a:gd name="connsiteY38" fmla="*/ 103068 h 111760"/>
                <a:gd name="connsiteX39" fmla="*/ 82268 w 93133"/>
                <a:gd name="connsiteY39" fmla="*/ 105241 h 111760"/>
                <a:gd name="connsiteX40" fmla="*/ 82268 w 93133"/>
                <a:gd name="connsiteY40" fmla="*/ 107104 h 111760"/>
                <a:gd name="connsiteX41" fmla="*/ 82268 w 93133"/>
                <a:gd name="connsiteY41" fmla="*/ 108346 h 111760"/>
                <a:gd name="connsiteX42" fmla="*/ 83200 w 93133"/>
                <a:gd name="connsiteY42" fmla="*/ 112381 h 111760"/>
                <a:gd name="connsiteX43" fmla="*/ 87546 w 93133"/>
                <a:gd name="connsiteY43" fmla="*/ 112381 h 111760"/>
                <a:gd name="connsiteX44" fmla="*/ 89408 w 93133"/>
                <a:gd name="connsiteY44" fmla="*/ 99964 h 111760"/>
                <a:gd name="connsiteX45" fmla="*/ 92513 w 93133"/>
                <a:gd name="connsiteY45" fmla="*/ 87235 h 111760"/>
                <a:gd name="connsiteX46" fmla="*/ 94686 w 93133"/>
                <a:gd name="connsiteY46" fmla="*/ 75749 h 111760"/>
                <a:gd name="connsiteX47" fmla="*/ 92513 w 93133"/>
                <a:gd name="connsiteY47" fmla="*/ 73576 h 111760"/>
                <a:gd name="connsiteX48" fmla="*/ 90650 w 93133"/>
                <a:gd name="connsiteY48" fmla="*/ 73576 h 111760"/>
                <a:gd name="connsiteX49" fmla="*/ 89408 w 93133"/>
                <a:gd name="connsiteY49" fmla="*/ 73576 h 111760"/>
                <a:gd name="connsiteX50" fmla="*/ 87546 w 93133"/>
                <a:gd name="connsiteY50" fmla="*/ 73576 h 111760"/>
                <a:gd name="connsiteX51" fmla="*/ 85373 w 93133"/>
                <a:gd name="connsiteY51" fmla="*/ 73576 h 111760"/>
                <a:gd name="connsiteX52" fmla="*/ 83200 w 93133"/>
                <a:gd name="connsiteY52" fmla="*/ 72644 h 111760"/>
                <a:gd name="connsiteX53" fmla="*/ 74817 w 93133"/>
                <a:gd name="connsiteY53" fmla="*/ 72644 h 111760"/>
                <a:gd name="connsiteX54" fmla="*/ 74817 w 93133"/>
                <a:gd name="connsiteY54" fmla="*/ 51534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3133" h="111760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3" name="Freeform: Shape 402">
              <a:extLst>
                <a:ext uri="{FF2B5EF4-FFF2-40B4-BE49-F238E27FC236}">
                  <a16:creationId xmlns:a16="http://schemas.microsoft.com/office/drawing/2014/main" id="{51F4C7FE-E559-43F9-9504-C7FF5806FBA3}"/>
                </a:ext>
              </a:extLst>
            </p:cNvPr>
            <p:cNvSpPr/>
            <p:nvPr/>
          </p:nvSpPr>
          <p:spPr>
            <a:xfrm>
              <a:off x="4034496" y="4432083"/>
              <a:ext cx="27940" cy="40358"/>
            </a:xfrm>
            <a:custGeom>
              <a:avLst/>
              <a:gdLst>
                <a:gd name="connsiteX0" fmla="*/ 4346 w 27940"/>
                <a:gd name="connsiteY0" fmla="*/ 42221 h 40357"/>
                <a:gd name="connsiteX1" fmla="*/ 12418 w 27940"/>
                <a:gd name="connsiteY1" fmla="*/ 40979 h 40357"/>
                <a:gd name="connsiteX2" fmla="*/ 18937 w 27940"/>
                <a:gd name="connsiteY2" fmla="*/ 40979 h 40357"/>
                <a:gd name="connsiteX3" fmla="*/ 23904 w 27940"/>
                <a:gd name="connsiteY3" fmla="*/ 39116 h 40357"/>
                <a:gd name="connsiteX4" fmla="*/ 29182 w 27940"/>
                <a:gd name="connsiteY4" fmla="*/ 36943 h 40357"/>
                <a:gd name="connsiteX5" fmla="*/ 27009 w 27940"/>
                <a:gd name="connsiteY5" fmla="*/ 29492 h 40357"/>
                <a:gd name="connsiteX6" fmla="*/ 26077 w 27940"/>
                <a:gd name="connsiteY6" fmla="*/ 24215 h 40357"/>
                <a:gd name="connsiteX7" fmla="*/ 23904 w 27940"/>
                <a:gd name="connsiteY7" fmla="*/ 18937 h 40357"/>
                <a:gd name="connsiteX8" fmla="*/ 19869 w 27940"/>
                <a:gd name="connsiteY8" fmla="*/ 12728 h 40357"/>
                <a:gd name="connsiteX9" fmla="*/ 18937 w 27940"/>
                <a:gd name="connsiteY9" fmla="*/ 9624 h 40357"/>
                <a:gd name="connsiteX10" fmla="*/ 18937 w 27940"/>
                <a:gd name="connsiteY10" fmla="*/ 7451 h 40357"/>
                <a:gd name="connsiteX11" fmla="*/ 18937 w 27940"/>
                <a:gd name="connsiteY11" fmla="*/ 5278 h 40357"/>
                <a:gd name="connsiteX12" fmla="*/ 16764 w 27940"/>
                <a:gd name="connsiteY12" fmla="*/ 4346 h 40357"/>
                <a:gd name="connsiteX13" fmla="*/ 14591 w 27940"/>
                <a:gd name="connsiteY13" fmla="*/ 4346 h 40357"/>
                <a:gd name="connsiteX14" fmla="*/ 12418 w 27940"/>
                <a:gd name="connsiteY14" fmla="*/ 2173 h 40357"/>
                <a:gd name="connsiteX15" fmla="*/ 9313 w 27940"/>
                <a:gd name="connsiteY15" fmla="*/ 0 h 40357"/>
                <a:gd name="connsiteX16" fmla="*/ 5278 w 27940"/>
                <a:gd name="connsiteY16" fmla="*/ 5278 h 40357"/>
                <a:gd name="connsiteX17" fmla="*/ 4346 w 27940"/>
                <a:gd name="connsiteY17" fmla="*/ 9624 h 40357"/>
                <a:gd name="connsiteX18" fmla="*/ 0 w 27940"/>
                <a:gd name="connsiteY18" fmla="*/ 12728 h 40357"/>
                <a:gd name="connsiteX19" fmla="*/ 0 w 27940"/>
                <a:gd name="connsiteY19" fmla="*/ 24215 h 40357"/>
                <a:gd name="connsiteX20" fmla="*/ 2173 w 27940"/>
                <a:gd name="connsiteY20" fmla="*/ 33839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940" h="40357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4" name="Freeform: Shape 403">
              <a:extLst>
                <a:ext uri="{FF2B5EF4-FFF2-40B4-BE49-F238E27FC236}">
                  <a16:creationId xmlns:a16="http://schemas.microsoft.com/office/drawing/2014/main" id="{2DB10E62-43CA-4D86-AD31-008DEDF432CC}"/>
                </a:ext>
              </a:extLst>
            </p:cNvPr>
            <p:cNvSpPr/>
            <p:nvPr/>
          </p:nvSpPr>
          <p:spPr>
            <a:xfrm>
              <a:off x="3958436" y="4877572"/>
              <a:ext cx="15522" cy="9313"/>
            </a:xfrm>
            <a:custGeom>
              <a:avLst/>
              <a:gdLst>
                <a:gd name="connsiteX0" fmla="*/ 0 w 15522"/>
                <a:gd name="connsiteY0" fmla="*/ 11487 h 9313"/>
                <a:gd name="connsiteX1" fmla="*/ 5278 w 15522"/>
                <a:gd name="connsiteY1" fmla="*/ 11487 h 9313"/>
                <a:gd name="connsiteX2" fmla="*/ 7451 w 15522"/>
                <a:gd name="connsiteY2" fmla="*/ 9313 h 9313"/>
                <a:gd name="connsiteX3" fmla="*/ 9313 w 15522"/>
                <a:gd name="connsiteY3" fmla="*/ 9313 h 9313"/>
                <a:gd name="connsiteX4" fmla="*/ 10555 w 15522"/>
                <a:gd name="connsiteY4" fmla="*/ 9313 h 9313"/>
                <a:gd name="connsiteX5" fmla="*/ 12418 w 15522"/>
                <a:gd name="connsiteY5" fmla="*/ 7451 h 9313"/>
                <a:gd name="connsiteX6" fmla="*/ 15522 w 15522"/>
                <a:gd name="connsiteY6" fmla="*/ 7451 h 9313"/>
                <a:gd name="connsiteX7" fmla="*/ 15522 w 15522"/>
                <a:gd name="connsiteY7" fmla="*/ 0 h 9313"/>
                <a:gd name="connsiteX8" fmla="*/ 0 w 15522"/>
                <a:gd name="connsiteY8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2" h="9313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5" name="Freeform: Shape 404">
              <a:extLst>
                <a:ext uri="{FF2B5EF4-FFF2-40B4-BE49-F238E27FC236}">
                  <a16:creationId xmlns:a16="http://schemas.microsoft.com/office/drawing/2014/main" id="{469C59A6-B88E-4011-98E2-788C09042373}"/>
                </a:ext>
              </a:extLst>
            </p:cNvPr>
            <p:cNvSpPr/>
            <p:nvPr/>
          </p:nvSpPr>
          <p:spPr>
            <a:xfrm>
              <a:off x="4347115" y="4401659"/>
              <a:ext cx="40358" cy="34149"/>
            </a:xfrm>
            <a:custGeom>
              <a:avLst/>
              <a:gdLst>
                <a:gd name="connsiteX0" fmla="*/ 13660 w 40357"/>
                <a:gd name="connsiteY0" fmla="*/ 25457 h 34149"/>
                <a:gd name="connsiteX1" fmla="*/ 18937 w 40357"/>
                <a:gd name="connsiteY1" fmla="*/ 30424 h 34149"/>
                <a:gd name="connsiteX2" fmla="*/ 23904 w 40357"/>
                <a:gd name="connsiteY2" fmla="*/ 35701 h 34149"/>
                <a:gd name="connsiteX3" fmla="*/ 27009 w 40357"/>
                <a:gd name="connsiteY3" fmla="*/ 34770 h 34149"/>
                <a:gd name="connsiteX4" fmla="*/ 29182 w 40357"/>
                <a:gd name="connsiteY4" fmla="*/ 32597 h 34149"/>
                <a:gd name="connsiteX5" fmla="*/ 31355 w 40357"/>
                <a:gd name="connsiteY5" fmla="*/ 32597 h 34149"/>
                <a:gd name="connsiteX6" fmla="*/ 33528 w 40357"/>
                <a:gd name="connsiteY6" fmla="*/ 32597 h 34149"/>
                <a:gd name="connsiteX7" fmla="*/ 33528 w 40357"/>
                <a:gd name="connsiteY7" fmla="*/ 30424 h 34149"/>
                <a:gd name="connsiteX8" fmla="*/ 36633 w 40357"/>
                <a:gd name="connsiteY8" fmla="*/ 27319 h 34149"/>
                <a:gd name="connsiteX9" fmla="*/ 36633 w 40357"/>
                <a:gd name="connsiteY9" fmla="*/ 25457 h 34149"/>
                <a:gd name="connsiteX10" fmla="*/ 38495 w 40357"/>
                <a:gd name="connsiteY10" fmla="*/ 25457 h 34149"/>
                <a:gd name="connsiteX11" fmla="*/ 38495 w 40357"/>
                <a:gd name="connsiteY11" fmla="*/ 23283 h 34149"/>
                <a:gd name="connsiteX12" fmla="*/ 40668 w 40357"/>
                <a:gd name="connsiteY12" fmla="*/ 20179 h 34149"/>
                <a:gd name="connsiteX13" fmla="*/ 34459 w 40357"/>
                <a:gd name="connsiteY13" fmla="*/ 14901 h 34149"/>
                <a:gd name="connsiteX14" fmla="*/ 29182 w 40357"/>
                <a:gd name="connsiteY14" fmla="*/ 10555 h 34149"/>
                <a:gd name="connsiteX15" fmla="*/ 26077 w 40357"/>
                <a:gd name="connsiteY15" fmla="*/ 7451 h 34149"/>
                <a:gd name="connsiteX16" fmla="*/ 18937 w 40357"/>
                <a:gd name="connsiteY16" fmla="*/ 3104 h 34149"/>
                <a:gd name="connsiteX17" fmla="*/ 11487 w 40357"/>
                <a:gd name="connsiteY17" fmla="*/ 0 h 34149"/>
                <a:gd name="connsiteX18" fmla="*/ 9313 w 40357"/>
                <a:gd name="connsiteY18" fmla="*/ 1242 h 34149"/>
                <a:gd name="connsiteX19" fmla="*/ 7451 w 40357"/>
                <a:gd name="connsiteY19" fmla="*/ 3104 h 34149"/>
                <a:gd name="connsiteX20" fmla="*/ 4346 w 40357"/>
                <a:gd name="connsiteY20" fmla="*/ 3104 h 34149"/>
                <a:gd name="connsiteX21" fmla="*/ 0 w 40357"/>
                <a:gd name="connsiteY21" fmla="*/ 15833 h 34149"/>
                <a:gd name="connsiteX22" fmla="*/ 6209 w 40357"/>
                <a:gd name="connsiteY22" fmla="*/ 20179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57" h="34149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6" name="Freeform: Shape 405">
              <a:extLst>
                <a:ext uri="{FF2B5EF4-FFF2-40B4-BE49-F238E27FC236}">
                  <a16:creationId xmlns:a16="http://schemas.microsoft.com/office/drawing/2014/main" id="{477458F8-F885-4602-931B-E982D39695E6}"/>
                </a:ext>
              </a:extLst>
            </p:cNvPr>
            <p:cNvSpPr/>
            <p:nvPr/>
          </p:nvSpPr>
          <p:spPr>
            <a:xfrm>
              <a:off x="4024251" y="4593825"/>
              <a:ext cx="12418" cy="15522"/>
            </a:xfrm>
            <a:custGeom>
              <a:avLst/>
              <a:gdLst>
                <a:gd name="connsiteX0" fmla="*/ 4967 w 12417"/>
                <a:gd name="connsiteY0" fmla="*/ 17075 h 15522"/>
                <a:gd name="connsiteX1" fmla="*/ 7140 w 12417"/>
                <a:gd name="connsiteY1" fmla="*/ 14901 h 15522"/>
                <a:gd name="connsiteX2" fmla="*/ 8072 w 12417"/>
                <a:gd name="connsiteY2" fmla="*/ 14901 h 15522"/>
                <a:gd name="connsiteX3" fmla="*/ 10245 w 12417"/>
                <a:gd name="connsiteY3" fmla="*/ 12728 h 15522"/>
                <a:gd name="connsiteX4" fmla="*/ 12418 w 12417"/>
                <a:gd name="connsiteY4" fmla="*/ 10555 h 15522"/>
                <a:gd name="connsiteX5" fmla="*/ 14591 w 12417"/>
                <a:gd name="connsiteY5" fmla="*/ 9624 h 15522"/>
                <a:gd name="connsiteX6" fmla="*/ 14591 w 12417"/>
                <a:gd name="connsiteY6" fmla="*/ 7451 h 15522"/>
                <a:gd name="connsiteX7" fmla="*/ 14591 w 12417"/>
                <a:gd name="connsiteY7" fmla="*/ 5278 h 15522"/>
                <a:gd name="connsiteX8" fmla="*/ 10245 w 12417"/>
                <a:gd name="connsiteY8" fmla="*/ 5278 h 15522"/>
                <a:gd name="connsiteX9" fmla="*/ 8072 w 12417"/>
                <a:gd name="connsiteY9" fmla="*/ 3415 h 15522"/>
                <a:gd name="connsiteX10" fmla="*/ 7140 w 12417"/>
                <a:gd name="connsiteY10" fmla="*/ 2173 h 15522"/>
                <a:gd name="connsiteX11" fmla="*/ 3104 w 12417"/>
                <a:gd name="connsiteY11" fmla="*/ 0 h 15522"/>
                <a:gd name="connsiteX12" fmla="*/ 931 w 12417"/>
                <a:gd name="connsiteY12" fmla="*/ 5278 h 15522"/>
                <a:gd name="connsiteX13" fmla="*/ 0 w 12417"/>
                <a:gd name="connsiteY13" fmla="*/ 7451 h 15522"/>
                <a:gd name="connsiteX14" fmla="*/ 0 w 12417"/>
                <a:gd name="connsiteY14" fmla="*/ 10555 h 15522"/>
                <a:gd name="connsiteX15" fmla="*/ 0 w 12417"/>
                <a:gd name="connsiteY15" fmla="*/ 17075 h 15522"/>
                <a:gd name="connsiteX16" fmla="*/ 3104 w 12417"/>
                <a:gd name="connsiteY16" fmla="*/ 1707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17" h="15522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7" name="Freeform: Shape 406">
              <a:extLst>
                <a:ext uri="{FF2B5EF4-FFF2-40B4-BE49-F238E27FC236}">
                  <a16:creationId xmlns:a16="http://schemas.microsoft.com/office/drawing/2014/main" id="{69372909-7B33-4898-9796-48E113227F97}"/>
                </a:ext>
              </a:extLst>
            </p:cNvPr>
            <p:cNvSpPr/>
            <p:nvPr/>
          </p:nvSpPr>
          <p:spPr>
            <a:xfrm>
              <a:off x="3970854" y="4639150"/>
              <a:ext cx="21731" cy="27940"/>
            </a:xfrm>
            <a:custGeom>
              <a:avLst/>
              <a:gdLst>
                <a:gd name="connsiteX0" fmla="*/ 2173 w 21731"/>
                <a:gd name="connsiteY0" fmla="*/ 13660 h 27940"/>
                <a:gd name="connsiteX1" fmla="*/ 2173 w 21731"/>
                <a:gd name="connsiteY1" fmla="*/ 14591 h 27940"/>
                <a:gd name="connsiteX2" fmla="*/ 2173 w 21731"/>
                <a:gd name="connsiteY2" fmla="*/ 16764 h 27940"/>
                <a:gd name="connsiteX3" fmla="*/ 0 w 21731"/>
                <a:gd name="connsiteY3" fmla="*/ 21110 h 27940"/>
                <a:gd name="connsiteX4" fmla="*/ 2173 w 21731"/>
                <a:gd name="connsiteY4" fmla="*/ 22042 h 27940"/>
                <a:gd name="connsiteX5" fmla="*/ 2173 w 21731"/>
                <a:gd name="connsiteY5" fmla="*/ 24215 h 27940"/>
                <a:gd name="connsiteX6" fmla="*/ 3104 w 21731"/>
                <a:gd name="connsiteY6" fmla="*/ 24215 h 27940"/>
                <a:gd name="connsiteX7" fmla="*/ 3104 w 21731"/>
                <a:gd name="connsiteY7" fmla="*/ 28251 h 27940"/>
                <a:gd name="connsiteX8" fmla="*/ 9624 w 21731"/>
                <a:gd name="connsiteY8" fmla="*/ 28251 h 27940"/>
                <a:gd name="connsiteX9" fmla="*/ 14591 w 21731"/>
                <a:gd name="connsiteY9" fmla="*/ 26388 h 27940"/>
                <a:gd name="connsiteX10" fmla="*/ 16764 w 21731"/>
                <a:gd name="connsiteY10" fmla="*/ 26388 h 27940"/>
                <a:gd name="connsiteX11" fmla="*/ 19869 w 21731"/>
                <a:gd name="connsiteY11" fmla="*/ 24215 h 27940"/>
                <a:gd name="connsiteX12" fmla="*/ 24215 w 21731"/>
                <a:gd name="connsiteY12" fmla="*/ 24215 h 27940"/>
                <a:gd name="connsiteX13" fmla="*/ 22042 w 21731"/>
                <a:gd name="connsiteY13" fmla="*/ 16764 h 27940"/>
                <a:gd name="connsiteX14" fmla="*/ 17695 w 21731"/>
                <a:gd name="connsiteY14" fmla="*/ 9313 h 27940"/>
                <a:gd name="connsiteX15" fmla="*/ 12728 w 21731"/>
                <a:gd name="connsiteY15" fmla="*/ 4346 h 27940"/>
                <a:gd name="connsiteX16" fmla="*/ 7451 w 21731"/>
                <a:gd name="connsiteY16" fmla="*/ 0 h 27940"/>
                <a:gd name="connsiteX17" fmla="*/ 3104 w 21731"/>
                <a:gd name="connsiteY17" fmla="*/ 11487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31" h="27940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8" name="Freeform: Shape 407">
              <a:extLst>
                <a:ext uri="{FF2B5EF4-FFF2-40B4-BE49-F238E27FC236}">
                  <a16:creationId xmlns:a16="http://schemas.microsoft.com/office/drawing/2014/main" id="{5DD39305-05CB-4729-B9BA-A1C325B518EE}"/>
                </a:ext>
              </a:extLst>
            </p:cNvPr>
            <p:cNvSpPr/>
            <p:nvPr/>
          </p:nvSpPr>
          <p:spPr>
            <a:xfrm>
              <a:off x="7159753" y="4855531"/>
              <a:ext cx="43462" cy="189372"/>
            </a:xfrm>
            <a:custGeom>
              <a:avLst/>
              <a:gdLst>
                <a:gd name="connsiteX0" fmla="*/ 44704 w 43462"/>
                <a:gd name="connsiteY0" fmla="*/ 130077 h 189371"/>
                <a:gd name="connsiteX1" fmla="*/ 39427 w 43462"/>
                <a:gd name="connsiteY1" fmla="*/ 108035 h 189371"/>
                <a:gd name="connsiteX2" fmla="*/ 30113 w 43462"/>
                <a:gd name="connsiteY2" fmla="*/ 88167 h 189371"/>
                <a:gd name="connsiteX3" fmla="*/ 24836 w 43462"/>
                <a:gd name="connsiteY3" fmla="*/ 70471 h 189371"/>
                <a:gd name="connsiteX4" fmla="*/ 21731 w 43462"/>
                <a:gd name="connsiteY4" fmla="*/ 51534 h 189371"/>
                <a:gd name="connsiteX5" fmla="*/ 21731 w 43462"/>
                <a:gd name="connsiteY5" fmla="*/ 35701 h 189371"/>
                <a:gd name="connsiteX6" fmla="*/ 21731 w 43462"/>
                <a:gd name="connsiteY6" fmla="*/ 18937 h 189371"/>
                <a:gd name="connsiteX7" fmla="*/ 15522 w 43462"/>
                <a:gd name="connsiteY7" fmla="*/ 6209 h 189371"/>
                <a:gd name="connsiteX8" fmla="*/ 15522 w 43462"/>
                <a:gd name="connsiteY8" fmla="*/ 4036 h 189371"/>
                <a:gd name="connsiteX9" fmla="*/ 14591 w 43462"/>
                <a:gd name="connsiteY9" fmla="*/ 4036 h 189371"/>
                <a:gd name="connsiteX10" fmla="*/ 14591 w 43462"/>
                <a:gd name="connsiteY10" fmla="*/ 2173 h 189371"/>
                <a:gd name="connsiteX11" fmla="*/ 12418 w 43462"/>
                <a:gd name="connsiteY11" fmla="*/ 0 h 189371"/>
                <a:gd name="connsiteX12" fmla="*/ 10245 w 43462"/>
                <a:gd name="connsiteY12" fmla="*/ 7451 h 189371"/>
                <a:gd name="connsiteX13" fmla="*/ 9313 w 43462"/>
                <a:gd name="connsiteY13" fmla="*/ 13660 h 189371"/>
                <a:gd name="connsiteX14" fmla="*/ 7140 w 43462"/>
                <a:gd name="connsiteY14" fmla="*/ 16764 h 189371"/>
                <a:gd name="connsiteX15" fmla="*/ 5278 w 43462"/>
                <a:gd name="connsiteY15" fmla="*/ 21110 h 189371"/>
                <a:gd name="connsiteX16" fmla="*/ 3104 w 43462"/>
                <a:gd name="connsiteY16" fmla="*/ 24215 h 189371"/>
                <a:gd name="connsiteX17" fmla="*/ 0 w 43462"/>
                <a:gd name="connsiteY17" fmla="*/ 29492 h 189371"/>
                <a:gd name="connsiteX18" fmla="*/ 0 w 43462"/>
                <a:gd name="connsiteY18" fmla="*/ 70471 h 189371"/>
                <a:gd name="connsiteX19" fmla="*/ 3104 w 43462"/>
                <a:gd name="connsiteY19" fmla="*/ 85993 h 189371"/>
                <a:gd name="connsiteX20" fmla="*/ 3104 w 43462"/>
                <a:gd name="connsiteY20" fmla="*/ 110208 h 189371"/>
                <a:gd name="connsiteX21" fmla="*/ 3104 w 43462"/>
                <a:gd name="connsiteY21" fmla="*/ 136596 h 189371"/>
                <a:gd name="connsiteX22" fmla="*/ 3104 w 43462"/>
                <a:gd name="connsiteY22" fmla="*/ 159569 h 189371"/>
                <a:gd name="connsiteX23" fmla="*/ 5278 w 43462"/>
                <a:gd name="connsiteY23" fmla="*/ 180679 h 189371"/>
                <a:gd name="connsiteX24" fmla="*/ 9313 w 43462"/>
                <a:gd name="connsiteY24" fmla="*/ 191235 h 189371"/>
                <a:gd name="connsiteX25" fmla="*/ 12418 w 43462"/>
                <a:gd name="connsiteY25" fmla="*/ 189061 h 189371"/>
                <a:gd name="connsiteX26" fmla="*/ 14591 w 43462"/>
                <a:gd name="connsiteY26" fmla="*/ 189061 h 189371"/>
                <a:gd name="connsiteX27" fmla="*/ 19869 w 43462"/>
                <a:gd name="connsiteY27" fmla="*/ 186888 h 189371"/>
                <a:gd name="connsiteX28" fmla="*/ 22973 w 43462"/>
                <a:gd name="connsiteY28" fmla="*/ 186888 h 189371"/>
                <a:gd name="connsiteX29" fmla="*/ 29182 w 43462"/>
                <a:gd name="connsiteY29" fmla="*/ 186888 h 189371"/>
                <a:gd name="connsiteX30" fmla="*/ 24836 w 43462"/>
                <a:gd name="connsiteY30" fmla="*/ 169193 h 189371"/>
                <a:gd name="connsiteX31" fmla="*/ 22973 w 43462"/>
                <a:gd name="connsiteY31" fmla="*/ 156465 h 189371"/>
                <a:gd name="connsiteX32" fmla="*/ 19869 w 43462"/>
                <a:gd name="connsiteY32" fmla="*/ 143736 h 189371"/>
                <a:gd name="connsiteX33" fmla="*/ 19869 w 43462"/>
                <a:gd name="connsiteY33" fmla="*/ 126972 h 1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462" h="189371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9" name="Freeform: Shape 408">
              <a:extLst>
                <a:ext uri="{FF2B5EF4-FFF2-40B4-BE49-F238E27FC236}">
                  <a16:creationId xmlns:a16="http://schemas.microsoft.com/office/drawing/2014/main" id="{0AD7FC3F-2929-40C2-984A-254CD45B2219}"/>
                </a:ext>
              </a:extLst>
            </p:cNvPr>
            <p:cNvSpPr/>
            <p:nvPr/>
          </p:nvSpPr>
          <p:spPr>
            <a:xfrm>
              <a:off x="3223922" y="4869190"/>
              <a:ext cx="34149" cy="43462"/>
            </a:xfrm>
            <a:custGeom>
              <a:avLst/>
              <a:gdLst>
                <a:gd name="connsiteX0" fmla="*/ 29182 w 34149"/>
                <a:gd name="connsiteY0" fmla="*/ 17695 h 43462"/>
                <a:gd name="connsiteX1" fmla="*/ 27009 w 34149"/>
                <a:gd name="connsiteY1" fmla="*/ 3104 h 43462"/>
                <a:gd name="connsiteX2" fmla="*/ 19558 w 34149"/>
                <a:gd name="connsiteY2" fmla="*/ 3104 h 43462"/>
                <a:gd name="connsiteX3" fmla="*/ 14591 w 34149"/>
                <a:gd name="connsiteY3" fmla="*/ 3104 h 43462"/>
                <a:gd name="connsiteX4" fmla="*/ 10245 w 34149"/>
                <a:gd name="connsiteY4" fmla="*/ 931 h 43462"/>
                <a:gd name="connsiteX5" fmla="*/ 7140 w 34149"/>
                <a:gd name="connsiteY5" fmla="*/ 0 h 43462"/>
                <a:gd name="connsiteX6" fmla="*/ 0 w 34149"/>
                <a:gd name="connsiteY6" fmla="*/ 0 h 43462"/>
                <a:gd name="connsiteX7" fmla="*/ 0 w 34149"/>
                <a:gd name="connsiteY7" fmla="*/ 5278 h 43462"/>
                <a:gd name="connsiteX8" fmla="*/ 0 w 34149"/>
                <a:gd name="connsiteY8" fmla="*/ 8382 h 43462"/>
                <a:gd name="connsiteX9" fmla="*/ 931 w 34149"/>
                <a:gd name="connsiteY9" fmla="*/ 12728 h 43462"/>
                <a:gd name="connsiteX10" fmla="*/ 3104 w 34149"/>
                <a:gd name="connsiteY10" fmla="*/ 15833 h 43462"/>
                <a:gd name="connsiteX11" fmla="*/ 7140 w 34149"/>
                <a:gd name="connsiteY11" fmla="*/ 22042 h 43462"/>
                <a:gd name="connsiteX12" fmla="*/ 10245 w 34149"/>
                <a:gd name="connsiteY12" fmla="*/ 27319 h 43462"/>
                <a:gd name="connsiteX13" fmla="*/ 14591 w 34149"/>
                <a:gd name="connsiteY13" fmla="*/ 30424 h 43462"/>
                <a:gd name="connsiteX14" fmla="*/ 19558 w 34149"/>
                <a:gd name="connsiteY14" fmla="*/ 34770 h 43462"/>
                <a:gd name="connsiteX15" fmla="*/ 22973 w 34149"/>
                <a:gd name="connsiteY15" fmla="*/ 37874 h 43462"/>
                <a:gd name="connsiteX16" fmla="*/ 27009 w 34149"/>
                <a:gd name="connsiteY16" fmla="*/ 44083 h 43462"/>
                <a:gd name="connsiteX17" fmla="*/ 34149 w 34149"/>
                <a:gd name="connsiteY17" fmla="*/ 44083 h 43462"/>
                <a:gd name="connsiteX18" fmla="*/ 32286 w 34149"/>
                <a:gd name="connsiteY18" fmla="*/ 29492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43462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0" name="Freeform: Shape 409">
              <a:extLst>
                <a:ext uri="{FF2B5EF4-FFF2-40B4-BE49-F238E27FC236}">
                  <a16:creationId xmlns:a16="http://schemas.microsoft.com/office/drawing/2014/main" id="{BDB34A07-A803-4368-84A6-0B19151089BF}"/>
                </a:ext>
              </a:extLst>
            </p:cNvPr>
            <p:cNvSpPr/>
            <p:nvPr/>
          </p:nvSpPr>
          <p:spPr>
            <a:xfrm>
              <a:off x="5439263" y="4744081"/>
              <a:ext cx="18627" cy="18627"/>
            </a:xfrm>
            <a:custGeom>
              <a:avLst/>
              <a:gdLst>
                <a:gd name="connsiteX0" fmla="*/ 931 w 18626"/>
                <a:gd name="connsiteY0" fmla="*/ 3104 h 18626"/>
                <a:gd name="connsiteX1" fmla="*/ 0 w 18626"/>
                <a:gd name="connsiteY1" fmla="*/ 7451 h 18626"/>
                <a:gd name="connsiteX2" fmla="*/ 0 w 18626"/>
                <a:gd name="connsiteY2" fmla="*/ 9624 h 18626"/>
                <a:gd name="connsiteX3" fmla="*/ 0 w 18626"/>
                <a:gd name="connsiteY3" fmla="*/ 12728 h 18626"/>
                <a:gd name="connsiteX4" fmla="*/ 0 w 18626"/>
                <a:gd name="connsiteY4" fmla="*/ 16764 h 18626"/>
                <a:gd name="connsiteX5" fmla="*/ 931 w 18626"/>
                <a:gd name="connsiteY5" fmla="*/ 16764 h 18626"/>
                <a:gd name="connsiteX6" fmla="*/ 3104 w 18626"/>
                <a:gd name="connsiteY6" fmla="*/ 18006 h 18626"/>
                <a:gd name="connsiteX7" fmla="*/ 5278 w 18626"/>
                <a:gd name="connsiteY7" fmla="*/ 18006 h 18626"/>
                <a:gd name="connsiteX8" fmla="*/ 8382 w 18626"/>
                <a:gd name="connsiteY8" fmla="*/ 20179 h 18626"/>
                <a:gd name="connsiteX9" fmla="*/ 10555 w 18626"/>
                <a:gd name="connsiteY9" fmla="*/ 16764 h 18626"/>
                <a:gd name="connsiteX10" fmla="*/ 14591 w 18626"/>
                <a:gd name="connsiteY10" fmla="*/ 14901 h 18626"/>
                <a:gd name="connsiteX11" fmla="*/ 15522 w 18626"/>
                <a:gd name="connsiteY11" fmla="*/ 12728 h 18626"/>
                <a:gd name="connsiteX12" fmla="*/ 19869 w 18626"/>
                <a:gd name="connsiteY12" fmla="*/ 12728 h 18626"/>
                <a:gd name="connsiteX13" fmla="*/ 19869 w 18626"/>
                <a:gd name="connsiteY13" fmla="*/ 7451 h 18626"/>
                <a:gd name="connsiteX14" fmla="*/ 5278 w 18626"/>
                <a:gd name="connsiteY14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18626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1" name="Freeform: Shape 410">
              <a:extLst>
                <a:ext uri="{FF2B5EF4-FFF2-40B4-BE49-F238E27FC236}">
                  <a16:creationId xmlns:a16="http://schemas.microsoft.com/office/drawing/2014/main" id="{10C3981D-A160-4931-A50F-538C620B1C6A}"/>
                </a:ext>
              </a:extLst>
            </p:cNvPr>
            <p:cNvSpPr/>
            <p:nvPr/>
          </p:nvSpPr>
          <p:spPr>
            <a:xfrm>
              <a:off x="5039098" y="4734767"/>
              <a:ext cx="111760" cy="217312"/>
            </a:xfrm>
            <a:custGeom>
              <a:avLst/>
              <a:gdLst>
                <a:gd name="connsiteX0" fmla="*/ 103068 w 111760"/>
                <a:gd name="connsiteY0" fmla="*/ 141874 h 217312"/>
                <a:gd name="connsiteX1" fmla="*/ 93755 w 111760"/>
                <a:gd name="connsiteY1" fmla="*/ 122937 h 217312"/>
                <a:gd name="connsiteX2" fmla="*/ 83510 w 111760"/>
                <a:gd name="connsiteY2" fmla="*/ 106173 h 217312"/>
                <a:gd name="connsiteX3" fmla="*/ 70782 w 111760"/>
                <a:gd name="connsiteY3" fmla="*/ 92513 h 217312"/>
                <a:gd name="connsiteX4" fmla="*/ 61468 w 111760"/>
                <a:gd name="connsiteY4" fmla="*/ 78853 h 217312"/>
                <a:gd name="connsiteX5" fmla="*/ 52155 w 111760"/>
                <a:gd name="connsiteY5" fmla="*/ 70471 h 217312"/>
                <a:gd name="connsiteX6" fmla="*/ 56191 w 111760"/>
                <a:gd name="connsiteY6" fmla="*/ 63021 h 217312"/>
                <a:gd name="connsiteX7" fmla="*/ 61468 w 111760"/>
                <a:gd name="connsiteY7" fmla="*/ 53397 h 217312"/>
                <a:gd name="connsiteX8" fmla="*/ 64573 w 111760"/>
                <a:gd name="connsiteY8" fmla="*/ 41910 h 217312"/>
                <a:gd name="connsiteX9" fmla="*/ 59295 w 111760"/>
                <a:gd name="connsiteY9" fmla="*/ 29492 h 217312"/>
                <a:gd name="connsiteX10" fmla="*/ 59295 w 111760"/>
                <a:gd name="connsiteY10" fmla="*/ 22042 h 217312"/>
                <a:gd name="connsiteX11" fmla="*/ 54328 w 111760"/>
                <a:gd name="connsiteY11" fmla="*/ 22042 h 217312"/>
                <a:gd name="connsiteX12" fmla="*/ 49982 w 111760"/>
                <a:gd name="connsiteY12" fmla="*/ 24215 h 217312"/>
                <a:gd name="connsiteX13" fmla="*/ 49051 w 111760"/>
                <a:gd name="connsiteY13" fmla="*/ 26078 h 217312"/>
                <a:gd name="connsiteX14" fmla="*/ 44704 w 111760"/>
                <a:gd name="connsiteY14" fmla="*/ 29492 h 217312"/>
                <a:gd name="connsiteX15" fmla="*/ 35391 w 111760"/>
                <a:gd name="connsiteY15" fmla="*/ 29492 h 217312"/>
                <a:gd name="connsiteX16" fmla="*/ 39737 w 111760"/>
                <a:gd name="connsiteY16" fmla="*/ 24215 h 217312"/>
                <a:gd name="connsiteX17" fmla="*/ 42842 w 111760"/>
                <a:gd name="connsiteY17" fmla="*/ 18937 h 217312"/>
                <a:gd name="connsiteX18" fmla="*/ 44704 w 111760"/>
                <a:gd name="connsiteY18" fmla="*/ 12418 h 217312"/>
                <a:gd name="connsiteX19" fmla="*/ 49051 w 111760"/>
                <a:gd name="connsiteY19" fmla="*/ 5278 h 217312"/>
                <a:gd name="connsiteX20" fmla="*/ 34460 w 111760"/>
                <a:gd name="connsiteY20" fmla="*/ 2173 h 217312"/>
                <a:gd name="connsiteX21" fmla="*/ 15522 w 111760"/>
                <a:gd name="connsiteY21" fmla="*/ 0 h 217312"/>
                <a:gd name="connsiteX22" fmla="*/ 14591 w 111760"/>
                <a:gd name="connsiteY22" fmla="*/ 16764 h 217312"/>
                <a:gd name="connsiteX23" fmla="*/ 8382 w 111760"/>
                <a:gd name="connsiteY23" fmla="*/ 27319 h 217312"/>
                <a:gd name="connsiteX24" fmla="*/ 3104 w 111760"/>
                <a:gd name="connsiteY24" fmla="*/ 36633 h 217312"/>
                <a:gd name="connsiteX25" fmla="*/ 0 w 111760"/>
                <a:gd name="connsiteY25" fmla="*/ 46257 h 217312"/>
                <a:gd name="connsiteX26" fmla="*/ 931 w 111760"/>
                <a:gd name="connsiteY26" fmla="*/ 58674 h 217312"/>
                <a:gd name="connsiteX27" fmla="*/ 5278 w 111760"/>
                <a:gd name="connsiteY27" fmla="*/ 75438 h 217312"/>
                <a:gd name="connsiteX28" fmla="*/ 8382 w 111760"/>
                <a:gd name="connsiteY28" fmla="*/ 93444 h 217312"/>
                <a:gd name="connsiteX29" fmla="*/ 10555 w 111760"/>
                <a:gd name="connsiteY29" fmla="*/ 92513 h 217312"/>
                <a:gd name="connsiteX30" fmla="*/ 12418 w 111760"/>
                <a:gd name="connsiteY30" fmla="*/ 90340 h 217312"/>
                <a:gd name="connsiteX31" fmla="*/ 14591 w 111760"/>
                <a:gd name="connsiteY31" fmla="*/ 90340 h 217312"/>
                <a:gd name="connsiteX32" fmla="*/ 14591 w 111760"/>
                <a:gd name="connsiteY32" fmla="*/ 88167 h 217312"/>
                <a:gd name="connsiteX33" fmla="*/ 14591 w 111760"/>
                <a:gd name="connsiteY33" fmla="*/ 85994 h 217312"/>
                <a:gd name="connsiteX34" fmla="*/ 15522 w 111760"/>
                <a:gd name="connsiteY34" fmla="*/ 82889 h 217312"/>
                <a:gd name="connsiteX35" fmla="*/ 19869 w 111760"/>
                <a:gd name="connsiteY35" fmla="*/ 82889 h 217312"/>
                <a:gd name="connsiteX36" fmla="*/ 19869 w 111760"/>
                <a:gd name="connsiteY36" fmla="*/ 85994 h 217312"/>
                <a:gd name="connsiteX37" fmla="*/ 19869 w 111760"/>
                <a:gd name="connsiteY37" fmla="*/ 88167 h 217312"/>
                <a:gd name="connsiteX38" fmla="*/ 17695 w 111760"/>
                <a:gd name="connsiteY38" fmla="*/ 90340 h 217312"/>
                <a:gd name="connsiteX39" fmla="*/ 17695 w 111760"/>
                <a:gd name="connsiteY39" fmla="*/ 92513 h 217312"/>
                <a:gd name="connsiteX40" fmla="*/ 15522 w 111760"/>
                <a:gd name="connsiteY40" fmla="*/ 93444 h 217312"/>
                <a:gd name="connsiteX41" fmla="*/ 17695 w 111760"/>
                <a:gd name="connsiteY41" fmla="*/ 97480 h 217312"/>
                <a:gd name="connsiteX42" fmla="*/ 17695 w 111760"/>
                <a:gd name="connsiteY42" fmla="*/ 100895 h 217312"/>
                <a:gd name="connsiteX43" fmla="*/ 17695 w 111760"/>
                <a:gd name="connsiteY43" fmla="*/ 102758 h 217312"/>
                <a:gd name="connsiteX44" fmla="*/ 19869 w 111760"/>
                <a:gd name="connsiteY44" fmla="*/ 104931 h 217312"/>
                <a:gd name="connsiteX45" fmla="*/ 19869 w 111760"/>
                <a:gd name="connsiteY45" fmla="*/ 106173 h 217312"/>
                <a:gd name="connsiteX46" fmla="*/ 22973 w 111760"/>
                <a:gd name="connsiteY46" fmla="*/ 106173 h 217312"/>
                <a:gd name="connsiteX47" fmla="*/ 27009 w 111760"/>
                <a:gd name="connsiteY47" fmla="*/ 108035 h 217312"/>
                <a:gd name="connsiteX48" fmla="*/ 30113 w 111760"/>
                <a:gd name="connsiteY48" fmla="*/ 108035 h 217312"/>
                <a:gd name="connsiteX49" fmla="*/ 32286 w 111760"/>
                <a:gd name="connsiteY49" fmla="*/ 108035 h 217312"/>
                <a:gd name="connsiteX50" fmla="*/ 35391 w 111760"/>
                <a:gd name="connsiteY50" fmla="*/ 110208 h 217312"/>
                <a:gd name="connsiteX51" fmla="*/ 39737 w 111760"/>
                <a:gd name="connsiteY51" fmla="*/ 112381 h 217312"/>
                <a:gd name="connsiteX52" fmla="*/ 41600 w 111760"/>
                <a:gd name="connsiteY52" fmla="*/ 112381 h 217312"/>
                <a:gd name="connsiteX53" fmla="*/ 41600 w 111760"/>
                <a:gd name="connsiteY53" fmla="*/ 113313 h 217312"/>
                <a:gd name="connsiteX54" fmla="*/ 42842 w 111760"/>
                <a:gd name="connsiteY54" fmla="*/ 113313 h 217312"/>
                <a:gd name="connsiteX55" fmla="*/ 44704 w 111760"/>
                <a:gd name="connsiteY55" fmla="*/ 117659 h 217312"/>
                <a:gd name="connsiteX56" fmla="*/ 44704 w 111760"/>
                <a:gd name="connsiteY56" fmla="*/ 119832 h 217312"/>
                <a:gd name="connsiteX57" fmla="*/ 46877 w 111760"/>
                <a:gd name="connsiteY57" fmla="*/ 120763 h 217312"/>
                <a:gd name="connsiteX58" fmla="*/ 46877 w 111760"/>
                <a:gd name="connsiteY58" fmla="*/ 122937 h 217312"/>
                <a:gd name="connsiteX59" fmla="*/ 49051 w 111760"/>
                <a:gd name="connsiteY59" fmla="*/ 126972 h 217312"/>
                <a:gd name="connsiteX60" fmla="*/ 42842 w 111760"/>
                <a:gd name="connsiteY60" fmla="*/ 130077 h 217312"/>
                <a:gd name="connsiteX61" fmla="*/ 35391 w 111760"/>
                <a:gd name="connsiteY61" fmla="*/ 134423 h 217312"/>
                <a:gd name="connsiteX62" fmla="*/ 32286 w 111760"/>
                <a:gd name="connsiteY62" fmla="*/ 137528 h 217312"/>
                <a:gd name="connsiteX63" fmla="*/ 27009 w 111760"/>
                <a:gd name="connsiteY63" fmla="*/ 142805 h 217312"/>
                <a:gd name="connsiteX64" fmla="*/ 25146 w 111760"/>
                <a:gd name="connsiteY64" fmla="*/ 150256 h 217312"/>
                <a:gd name="connsiteX65" fmla="*/ 22973 w 111760"/>
                <a:gd name="connsiteY65" fmla="*/ 154292 h 217312"/>
                <a:gd name="connsiteX66" fmla="*/ 22973 w 111760"/>
                <a:gd name="connsiteY66" fmla="*/ 156465 h 217312"/>
                <a:gd name="connsiteX67" fmla="*/ 25146 w 111760"/>
                <a:gd name="connsiteY67" fmla="*/ 157396 h 217312"/>
                <a:gd name="connsiteX68" fmla="*/ 25146 w 111760"/>
                <a:gd name="connsiteY68" fmla="*/ 159569 h 217312"/>
                <a:gd name="connsiteX69" fmla="*/ 29182 w 111760"/>
                <a:gd name="connsiteY69" fmla="*/ 163915 h 217312"/>
                <a:gd name="connsiteX70" fmla="*/ 15522 w 111760"/>
                <a:gd name="connsiteY70" fmla="*/ 167020 h 217312"/>
                <a:gd name="connsiteX71" fmla="*/ 17695 w 111760"/>
                <a:gd name="connsiteY71" fmla="*/ 172297 h 217312"/>
                <a:gd name="connsiteX72" fmla="*/ 17695 w 111760"/>
                <a:gd name="connsiteY72" fmla="*/ 176333 h 217312"/>
                <a:gd name="connsiteX73" fmla="*/ 19869 w 111760"/>
                <a:gd name="connsiteY73" fmla="*/ 178506 h 217312"/>
                <a:gd name="connsiteX74" fmla="*/ 19869 w 111760"/>
                <a:gd name="connsiteY74" fmla="*/ 179438 h 217312"/>
                <a:gd name="connsiteX75" fmla="*/ 22973 w 111760"/>
                <a:gd name="connsiteY75" fmla="*/ 181611 h 217312"/>
                <a:gd name="connsiteX76" fmla="*/ 27009 w 111760"/>
                <a:gd name="connsiteY76" fmla="*/ 181611 h 217312"/>
                <a:gd name="connsiteX77" fmla="*/ 32286 w 111760"/>
                <a:gd name="connsiteY77" fmla="*/ 181611 h 217312"/>
                <a:gd name="connsiteX78" fmla="*/ 22973 w 111760"/>
                <a:gd name="connsiteY78" fmla="*/ 198375 h 217312"/>
                <a:gd name="connsiteX79" fmla="*/ 12418 w 111760"/>
                <a:gd name="connsiteY79" fmla="*/ 214208 h 217312"/>
                <a:gd name="connsiteX80" fmla="*/ 12418 w 111760"/>
                <a:gd name="connsiteY80" fmla="*/ 218554 h 217312"/>
                <a:gd name="connsiteX81" fmla="*/ 29182 w 111760"/>
                <a:gd name="connsiteY81" fmla="*/ 216381 h 217312"/>
                <a:gd name="connsiteX82" fmla="*/ 49051 w 111760"/>
                <a:gd name="connsiteY82" fmla="*/ 211103 h 217312"/>
                <a:gd name="connsiteX83" fmla="*/ 70782 w 111760"/>
                <a:gd name="connsiteY83" fmla="*/ 205826 h 217312"/>
                <a:gd name="connsiteX84" fmla="*/ 88477 w 111760"/>
                <a:gd name="connsiteY84" fmla="*/ 198375 h 217312"/>
                <a:gd name="connsiteX85" fmla="*/ 99964 w 111760"/>
                <a:gd name="connsiteY85" fmla="*/ 191235 h 217312"/>
                <a:gd name="connsiteX86" fmla="*/ 108346 w 111760"/>
                <a:gd name="connsiteY86" fmla="*/ 183784 h 217312"/>
                <a:gd name="connsiteX87" fmla="*/ 112692 w 111760"/>
                <a:gd name="connsiteY87" fmla="*/ 171056 h 217312"/>
                <a:gd name="connsiteX88" fmla="*/ 110519 w 111760"/>
                <a:gd name="connsiteY88" fmla="*/ 157396 h 21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11760" h="217312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2" name="Freeform: Shape 411">
              <a:extLst>
                <a:ext uri="{FF2B5EF4-FFF2-40B4-BE49-F238E27FC236}">
                  <a16:creationId xmlns:a16="http://schemas.microsoft.com/office/drawing/2014/main" id="{7CF5B308-CB8B-42FF-9D7B-47A9BBA96EB8}"/>
                </a:ext>
              </a:extLst>
            </p:cNvPr>
            <p:cNvSpPr/>
            <p:nvPr/>
          </p:nvSpPr>
          <p:spPr>
            <a:xfrm>
              <a:off x="5278762" y="4812379"/>
              <a:ext cx="24836" cy="34149"/>
            </a:xfrm>
            <a:custGeom>
              <a:avLst/>
              <a:gdLst>
                <a:gd name="connsiteX0" fmla="*/ 23904 w 24835"/>
                <a:gd name="connsiteY0" fmla="*/ 10555 h 34149"/>
                <a:gd name="connsiteX1" fmla="*/ 23904 w 24835"/>
                <a:gd name="connsiteY1" fmla="*/ 7451 h 34149"/>
                <a:gd name="connsiteX2" fmla="*/ 22042 w 24835"/>
                <a:gd name="connsiteY2" fmla="*/ 5278 h 34149"/>
                <a:gd name="connsiteX3" fmla="*/ 19869 w 24835"/>
                <a:gd name="connsiteY3" fmla="*/ 3104 h 34149"/>
                <a:gd name="connsiteX4" fmla="*/ 16764 w 24835"/>
                <a:gd name="connsiteY4" fmla="*/ 0 h 34149"/>
                <a:gd name="connsiteX5" fmla="*/ 9313 w 24835"/>
                <a:gd name="connsiteY5" fmla="*/ 10555 h 34149"/>
                <a:gd name="connsiteX6" fmla="*/ 2173 w 24835"/>
                <a:gd name="connsiteY6" fmla="*/ 14901 h 34149"/>
                <a:gd name="connsiteX7" fmla="*/ 0 w 24835"/>
                <a:gd name="connsiteY7" fmla="*/ 15833 h 34149"/>
                <a:gd name="connsiteX8" fmla="*/ 0 w 24835"/>
                <a:gd name="connsiteY8" fmla="*/ 18006 h 34149"/>
                <a:gd name="connsiteX9" fmla="*/ 3104 w 24835"/>
                <a:gd name="connsiteY9" fmla="*/ 23283 h 34149"/>
                <a:gd name="connsiteX10" fmla="*/ 9313 w 24835"/>
                <a:gd name="connsiteY10" fmla="*/ 35701 h 34149"/>
                <a:gd name="connsiteX11" fmla="*/ 12418 w 24835"/>
                <a:gd name="connsiteY11" fmla="*/ 35701 h 34149"/>
                <a:gd name="connsiteX12" fmla="*/ 14591 w 24835"/>
                <a:gd name="connsiteY12" fmla="*/ 34770 h 34149"/>
                <a:gd name="connsiteX13" fmla="*/ 16764 w 24835"/>
                <a:gd name="connsiteY13" fmla="*/ 34770 h 34149"/>
                <a:gd name="connsiteX14" fmla="*/ 17695 w 24835"/>
                <a:gd name="connsiteY14" fmla="*/ 34770 h 34149"/>
                <a:gd name="connsiteX15" fmla="*/ 19869 w 24835"/>
                <a:gd name="connsiteY15" fmla="*/ 32597 h 34149"/>
                <a:gd name="connsiteX16" fmla="*/ 22042 w 24835"/>
                <a:gd name="connsiteY16" fmla="*/ 30424 h 34149"/>
                <a:gd name="connsiteX17" fmla="*/ 22042 w 24835"/>
                <a:gd name="connsiteY17" fmla="*/ 28561 h 34149"/>
                <a:gd name="connsiteX18" fmla="*/ 22042 w 24835"/>
                <a:gd name="connsiteY18" fmla="*/ 27319 h 34149"/>
                <a:gd name="connsiteX19" fmla="*/ 22042 w 24835"/>
                <a:gd name="connsiteY19" fmla="*/ 25146 h 34149"/>
                <a:gd name="connsiteX20" fmla="*/ 23904 w 24835"/>
                <a:gd name="connsiteY20" fmla="*/ 23283 h 34149"/>
                <a:gd name="connsiteX21" fmla="*/ 25146 w 24835"/>
                <a:gd name="connsiteY21" fmla="*/ 19869 h 34149"/>
                <a:gd name="connsiteX22" fmla="*/ 23904 w 24835"/>
                <a:gd name="connsiteY22" fmla="*/ 1490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835" h="34149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3" name="Freeform: Shape 412">
              <a:extLst>
                <a:ext uri="{FF2B5EF4-FFF2-40B4-BE49-F238E27FC236}">
                  <a16:creationId xmlns:a16="http://schemas.microsoft.com/office/drawing/2014/main" id="{1ED756D1-0FD9-42D1-98CD-8DECDDC25773}"/>
                </a:ext>
              </a:extLst>
            </p:cNvPr>
            <p:cNvSpPr/>
            <p:nvPr/>
          </p:nvSpPr>
          <p:spPr>
            <a:xfrm>
              <a:off x="7689063" y="4320943"/>
              <a:ext cx="49671" cy="27940"/>
            </a:xfrm>
            <a:custGeom>
              <a:avLst/>
              <a:gdLst>
                <a:gd name="connsiteX0" fmla="*/ 49051 w 49671"/>
                <a:gd name="connsiteY0" fmla="*/ 12418 h 27940"/>
                <a:gd name="connsiteX1" fmla="*/ 44704 w 49671"/>
                <a:gd name="connsiteY1" fmla="*/ 10555 h 27940"/>
                <a:gd name="connsiteX2" fmla="*/ 43773 w 49671"/>
                <a:gd name="connsiteY2" fmla="*/ 10555 h 27940"/>
                <a:gd name="connsiteX3" fmla="*/ 41600 w 49671"/>
                <a:gd name="connsiteY3" fmla="*/ 10555 h 27940"/>
                <a:gd name="connsiteX4" fmla="*/ 37564 w 49671"/>
                <a:gd name="connsiteY4" fmla="*/ 10555 h 27940"/>
                <a:gd name="connsiteX5" fmla="*/ 36322 w 49671"/>
                <a:gd name="connsiteY5" fmla="*/ 10555 h 27940"/>
                <a:gd name="connsiteX6" fmla="*/ 34460 w 49671"/>
                <a:gd name="connsiteY6" fmla="*/ 9313 h 27940"/>
                <a:gd name="connsiteX7" fmla="*/ 30113 w 49671"/>
                <a:gd name="connsiteY7" fmla="*/ 9313 h 27940"/>
                <a:gd name="connsiteX8" fmla="*/ 27009 w 49671"/>
                <a:gd name="connsiteY8" fmla="*/ 5278 h 27940"/>
                <a:gd name="connsiteX9" fmla="*/ 22973 w 49671"/>
                <a:gd name="connsiteY9" fmla="*/ 0 h 27940"/>
                <a:gd name="connsiteX10" fmla="*/ 15522 w 49671"/>
                <a:gd name="connsiteY10" fmla="*/ 3104 h 27940"/>
                <a:gd name="connsiteX11" fmla="*/ 10555 w 49671"/>
                <a:gd name="connsiteY11" fmla="*/ 7451 h 27940"/>
                <a:gd name="connsiteX12" fmla="*/ 5278 w 49671"/>
                <a:gd name="connsiteY12" fmla="*/ 10555 h 27940"/>
                <a:gd name="connsiteX13" fmla="*/ 0 w 49671"/>
                <a:gd name="connsiteY13" fmla="*/ 15833 h 27940"/>
                <a:gd name="connsiteX14" fmla="*/ 0 w 49671"/>
                <a:gd name="connsiteY14" fmla="*/ 30424 h 27940"/>
                <a:gd name="connsiteX15" fmla="*/ 36322 w 49671"/>
                <a:gd name="connsiteY15" fmla="*/ 27319 h 27940"/>
                <a:gd name="connsiteX16" fmla="*/ 43773 w 49671"/>
                <a:gd name="connsiteY16" fmla="*/ 22042 h 27940"/>
                <a:gd name="connsiteX17" fmla="*/ 50913 w 49671"/>
                <a:gd name="connsiteY17" fmla="*/ 15833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671" h="2794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4" name="Freeform: Shape 413">
              <a:extLst>
                <a:ext uri="{FF2B5EF4-FFF2-40B4-BE49-F238E27FC236}">
                  <a16:creationId xmlns:a16="http://schemas.microsoft.com/office/drawing/2014/main" id="{8D573A43-132B-42D3-AB72-6FE139D7AC9C}"/>
                </a:ext>
              </a:extLst>
            </p:cNvPr>
            <p:cNvSpPr/>
            <p:nvPr/>
          </p:nvSpPr>
          <p:spPr>
            <a:xfrm>
              <a:off x="5774854" y="4394519"/>
              <a:ext cx="15522" cy="9313"/>
            </a:xfrm>
            <a:custGeom>
              <a:avLst/>
              <a:gdLst>
                <a:gd name="connsiteX0" fmla="*/ 0 w 15522"/>
                <a:gd name="connsiteY0" fmla="*/ 931 h 9313"/>
                <a:gd name="connsiteX1" fmla="*/ 2173 w 15522"/>
                <a:gd name="connsiteY1" fmla="*/ 3104 h 9313"/>
                <a:gd name="connsiteX2" fmla="*/ 2173 w 15522"/>
                <a:gd name="connsiteY2" fmla="*/ 5278 h 9313"/>
                <a:gd name="connsiteX3" fmla="*/ 4036 w 15522"/>
                <a:gd name="connsiteY3" fmla="*/ 8382 h 9313"/>
                <a:gd name="connsiteX4" fmla="*/ 4036 w 15522"/>
                <a:gd name="connsiteY4" fmla="*/ 10245 h 9313"/>
                <a:gd name="connsiteX5" fmla="*/ 7140 w 15522"/>
                <a:gd name="connsiteY5" fmla="*/ 10245 h 9313"/>
                <a:gd name="connsiteX6" fmla="*/ 9313 w 15522"/>
                <a:gd name="connsiteY6" fmla="*/ 10245 h 9313"/>
                <a:gd name="connsiteX7" fmla="*/ 13349 w 15522"/>
                <a:gd name="connsiteY7" fmla="*/ 7140 h 9313"/>
                <a:gd name="connsiteX8" fmla="*/ 16764 w 15522"/>
                <a:gd name="connsiteY8" fmla="*/ 7140 h 9313"/>
                <a:gd name="connsiteX9" fmla="*/ 16764 w 15522"/>
                <a:gd name="connsiteY9" fmla="*/ 0 h 9313"/>
                <a:gd name="connsiteX10" fmla="*/ 0 w 15522"/>
                <a:gd name="connsiteY10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22" h="9313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5" name="Freeform: Shape 414">
              <a:extLst>
                <a:ext uri="{FF2B5EF4-FFF2-40B4-BE49-F238E27FC236}">
                  <a16:creationId xmlns:a16="http://schemas.microsoft.com/office/drawing/2014/main" id="{C9C50AE8-24F0-4727-BCFF-DCF1DD5EF2AF}"/>
                </a:ext>
              </a:extLst>
            </p:cNvPr>
            <p:cNvSpPr/>
            <p:nvPr/>
          </p:nvSpPr>
          <p:spPr>
            <a:xfrm>
              <a:off x="7132744" y="4215702"/>
              <a:ext cx="55880" cy="21731"/>
            </a:xfrm>
            <a:custGeom>
              <a:avLst/>
              <a:gdLst>
                <a:gd name="connsiteX0" fmla="*/ 51844 w 55880"/>
                <a:gd name="connsiteY0" fmla="*/ 7451 h 21731"/>
                <a:gd name="connsiteX1" fmla="*/ 36322 w 55880"/>
                <a:gd name="connsiteY1" fmla="*/ 4346 h 21731"/>
                <a:gd name="connsiteX2" fmla="*/ 19558 w 55880"/>
                <a:gd name="connsiteY2" fmla="*/ 0 h 21731"/>
                <a:gd name="connsiteX3" fmla="*/ 0 w 55880"/>
                <a:gd name="connsiteY3" fmla="*/ 0 h 21731"/>
                <a:gd name="connsiteX4" fmla="*/ 0 w 55880"/>
                <a:gd name="connsiteY4" fmla="*/ 7451 h 21731"/>
                <a:gd name="connsiteX5" fmla="*/ 931 w 55880"/>
                <a:gd name="connsiteY5" fmla="*/ 13660 h 21731"/>
                <a:gd name="connsiteX6" fmla="*/ 931 w 55880"/>
                <a:gd name="connsiteY6" fmla="*/ 18937 h 21731"/>
                <a:gd name="connsiteX7" fmla="*/ 3104 w 55880"/>
                <a:gd name="connsiteY7" fmla="*/ 24215 h 21731"/>
                <a:gd name="connsiteX8" fmla="*/ 56191 w 55880"/>
                <a:gd name="connsiteY8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80" h="21731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6" name="Freeform: Shape 415">
              <a:extLst>
                <a:ext uri="{FF2B5EF4-FFF2-40B4-BE49-F238E27FC236}">
                  <a16:creationId xmlns:a16="http://schemas.microsoft.com/office/drawing/2014/main" id="{9E47D6FA-D3BE-49A4-9856-503A6F9681E3}"/>
                </a:ext>
              </a:extLst>
            </p:cNvPr>
            <p:cNvSpPr/>
            <p:nvPr/>
          </p:nvSpPr>
          <p:spPr>
            <a:xfrm>
              <a:off x="5371586" y="4771400"/>
              <a:ext cx="18627" cy="27940"/>
            </a:xfrm>
            <a:custGeom>
              <a:avLst/>
              <a:gdLst>
                <a:gd name="connsiteX0" fmla="*/ 16454 w 18626"/>
                <a:gd name="connsiteY0" fmla="*/ 2173 h 27940"/>
                <a:gd name="connsiteX1" fmla="*/ 14591 w 18626"/>
                <a:gd name="connsiteY1" fmla="*/ 2173 h 27940"/>
                <a:gd name="connsiteX2" fmla="*/ 12418 w 18626"/>
                <a:gd name="connsiteY2" fmla="*/ 2173 h 27940"/>
                <a:gd name="connsiteX3" fmla="*/ 7140 w 18626"/>
                <a:gd name="connsiteY3" fmla="*/ 0 h 27940"/>
                <a:gd name="connsiteX4" fmla="*/ 7140 w 18626"/>
                <a:gd name="connsiteY4" fmla="*/ 5278 h 27940"/>
                <a:gd name="connsiteX5" fmla="*/ 5278 w 18626"/>
                <a:gd name="connsiteY5" fmla="*/ 9624 h 27940"/>
                <a:gd name="connsiteX6" fmla="*/ 3104 w 18626"/>
                <a:gd name="connsiteY6" fmla="*/ 12728 h 27940"/>
                <a:gd name="connsiteX7" fmla="*/ 0 w 18626"/>
                <a:gd name="connsiteY7" fmla="*/ 16764 h 27940"/>
                <a:gd name="connsiteX8" fmla="*/ 1863 w 18626"/>
                <a:gd name="connsiteY8" fmla="*/ 20179 h 27940"/>
                <a:gd name="connsiteX9" fmla="*/ 1863 w 18626"/>
                <a:gd name="connsiteY9" fmla="*/ 22042 h 27940"/>
                <a:gd name="connsiteX10" fmla="*/ 1863 w 18626"/>
                <a:gd name="connsiteY10" fmla="*/ 24215 h 27940"/>
                <a:gd name="connsiteX11" fmla="*/ 3104 w 18626"/>
                <a:gd name="connsiteY11" fmla="*/ 24215 h 27940"/>
                <a:gd name="connsiteX12" fmla="*/ 3104 w 18626"/>
                <a:gd name="connsiteY12" fmla="*/ 29492 h 27940"/>
                <a:gd name="connsiteX13" fmla="*/ 9313 w 18626"/>
                <a:gd name="connsiteY13" fmla="*/ 26388 h 27940"/>
                <a:gd name="connsiteX14" fmla="*/ 12418 w 18626"/>
                <a:gd name="connsiteY14" fmla="*/ 20179 h 27940"/>
                <a:gd name="connsiteX15" fmla="*/ 14591 w 18626"/>
                <a:gd name="connsiteY15" fmla="*/ 14901 h 27940"/>
                <a:gd name="connsiteX16" fmla="*/ 16454 w 18626"/>
                <a:gd name="connsiteY16" fmla="*/ 9624 h 27940"/>
                <a:gd name="connsiteX17" fmla="*/ 19868 w 18626"/>
                <a:gd name="connsiteY17" fmla="*/ 4346 h 27940"/>
                <a:gd name="connsiteX18" fmla="*/ 17695 w 18626"/>
                <a:gd name="connsiteY18" fmla="*/ 43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26" h="2794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7" name="Freeform: Shape 416">
              <a:extLst>
                <a:ext uri="{FF2B5EF4-FFF2-40B4-BE49-F238E27FC236}">
                  <a16:creationId xmlns:a16="http://schemas.microsoft.com/office/drawing/2014/main" id="{4EF66F86-E8E5-4198-819B-A3C6A0AB2795}"/>
                </a:ext>
              </a:extLst>
            </p:cNvPr>
            <p:cNvSpPr/>
            <p:nvPr/>
          </p:nvSpPr>
          <p:spPr>
            <a:xfrm>
              <a:off x="4983839" y="4840940"/>
              <a:ext cx="52776" cy="80716"/>
            </a:xfrm>
            <a:custGeom>
              <a:avLst/>
              <a:gdLst>
                <a:gd name="connsiteX0" fmla="*/ 34460 w 52775"/>
                <a:gd name="connsiteY0" fmla="*/ 1863 h 80715"/>
                <a:gd name="connsiteX1" fmla="*/ 23904 w 52775"/>
                <a:gd name="connsiteY1" fmla="*/ 7140 h 80715"/>
                <a:gd name="connsiteX2" fmla="*/ 14591 w 52775"/>
                <a:gd name="connsiteY2" fmla="*/ 14591 h 80715"/>
                <a:gd name="connsiteX3" fmla="*/ 4346 w 52775"/>
                <a:gd name="connsiteY3" fmla="*/ 23904 h 80715"/>
                <a:gd name="connsiteX4" fmla="*/ 5278 w 52775"/>
                <a:gd name="connsiteY4" fmla="*/ 42841 h 80715"/>
                <a:gd name="connsiteX5" fmla="*/ 5278 w 52775"/>
                <a:gd name="connsiteY5" fmla="*/ 58674 h 80715"/>
                <a:gd name="connsiteX6" fmla="*/ 0 w 52775"/>
                <a:gd name="connsiteY6" fmla="*/ 72334 h 80715"/>
                <a:gd name="connsiteX7" fmla="*/ 0 w 52775"/>
                <a:gd name="connsiteY7" fmla="*/ 80716 h 80715"/>
                <a:gd name="connsiteX8" fmla="*/ 19869 w 52775"/>
                <a:gd name="connsiteY8" fmla="*/ 79785 h 80715"/>
                <a:gd name="connsiteX9" fmla="*/ 33528 w 52775"/>
                <a:gd name="connsiteY9" fmla="*/ 75438 h 80715"/>
                <a:gd name="connsiteX10" fmla="*/ 48119 w 52775"/>
                <a:gd name="connsiteY10" fmla="*/ 67988 h 80715"/>
                <a:gd name="connsiteX11" fmla="*/ 53086 w 52775"/>
                <a:gd name="connsiteY11" fmla="*/ 44083 h 80715"/>
                <a:gd name="connsiteX12" fmla="*/ 55259 w 52775"/>
                <a:gd name="connsiteY12" fmla="*/ 22042 h 80715"/>
                <a:gd name="connsiteX13" fmla="*/ 51224 w 52775"/>
                <a:gd name="connsiteY13" fmla="*/ 0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75" h="80715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8" name="Freeform: Shape 417">
              <a:extLst>
                <a:ext uri="{FF2B5EF4-FFF2-40B4-BE49-F238E27FC236}">
                  <a16:creationId xmlns:a16="http://schemas.microsoft.com/office/drawing/2014/main" id="{6A2247FF-A1FB-42BD-935A-30FD321EAAF5}"/>
                </a:ext>
              </a:extLst>
            </p:cNvPr>
            <p:cNvSpPr/>
            <p:nvPr/>
          </p:nvSpPr>
          <p:spPr>
            <a:xfrm>
              <a:off x="4217969" y="4962635"/>
              <a:ext cx="31045" cy="18627"/>
            </a:xfrm>
            <a:custGeom>
              <a:avLst/>
              <a:gdLst>
                <a:gd name="connsiteX0" fmla="*/ 0 w 31044"/>
                <a:gd name="connsiteY0" fmla="*/ 0 h 18626"/>
                <a:gd name="connsiteX1" fmla="*/ 4036 w 31044"/>
                <a:gd name="connsiteY1" fmla="*/ 5278 h 18626"/>
                <a:gd name="connsiteX2" fmla="*/ 6209 w 31044"/>
                <a:gd name="connsiteY2" fmla="*/ 8382 h 18626"/>
                <a:gd name="connsiteX3" fmla="*/ 7140 w 31044"/>
                <a:gd name="connsiteY3" fmla="*/ 12728 h 18626"/>
                <a:gd name="connsiteX4" fmla="*/ 9313 w 31044"/>
                <a:gd name="connsiteY4" fmla="*/ 14591 h 18626"/>
                <a:gd name="connsiteX5" fmla="*/ 13660 w 31044"/>
                <a:gd name="connsiteY5" fmla="*/ 19869 h 18626"/>
                <a:gd name="connsiteX6" fmla="*/ 18627 w 31044"/>
                <a:gd name="connsiteY6" fmla="*/ 18006 h 18626"/>
                <a:gd name="connsiteX7" fmla="*/ 21731 w 31044"/>
                <a:gd name="connsiteY7" fmla="*/ 18006 h 18626"/>
                <a:gd name="connsiteX8" fmla="*/ 26077 w 31044"/>
                <a:gd name="connsiteY8" fmla="*/ 18006 h 18626"/>
                <a:gd name="connsiteX9" fmla="*/ 29182 w 31044"/>
                <a:gd name="connsiteY9" fmla="*/ 15833 h 18626"/>
                <a:gd name="connsiteX10" fmla="*/ 33218 w 31044"/>
                <a:gd name="connsiteY10" fmla="*/ 15833 h 18626"/>
                <a:gd name="connsiteX11" fmla="*/ 33218 w 31044"/>
                <a:gd name="connsiteY11" fmla="*/ 7451 h 18626"/>
                <a:gd name="connsiteX12" fmla="*/ 21731 w 31044"/>
                <a:gd name="connsiteY12" fmla="*/ 3104 h 18626"/>
                <a:gd name="connsiteX13" fmla="*/ 13660 w 31044"/>
                <a:gd name="connsiteY13" fmla="*/ 931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44" h="18626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9" name="Freeform: Shape 418">
              <a:extLst>
                <a:ext uri="{FF2B5EF4-FFF2-40B4-BE49-F238E27FC236}">
                  <a16:creationId xmlns:a16="http://schemas.microsoft.com/office/drawing/2014/main" id="{C63A4E6C-81B2-469B-9595-E639FB97ECC3}"/>
                </a:ext>
              </a:extLst>
            </p:cNvPr>
            <p:cNvSpPr/>
            <p:nvPr/>
          </p:nvSpPr>
          <p:spPr>
            <a:xfrm>
              <a:off x="4778634" y="4498518"/>
              <a:ext cx="158327" cy="117969"/>
            </a:xfrm>
            <a:custGeom>
              <a:avLst/>
              <a:gdLst>
                <a:gd name="connsiteX0" fmla="*/ 156154 w 158327"/>
                <a:gd name="connsiteY0" fmla="*/ 29182 h 117969"/>
                <a:gd name="connsiteX1" fmla="*/ 156154 w 158327"/>
                <a:gd name="connsiteY1" fmla="*/ 23904 h 117969"/>
                <a:gd name="connsiteX2" fmla="*/ 156154 w 158327"/>
                <a:gd name="connsiteY2" fmla="*/ 16764 h 117969"/>
                <a:gd name="connsiteX3" fmla="*/ 154292 w 158327"/>
                <a:gd name="connsiteY3" fmla="*/ 12418 h 117969"/>
                <a:gd name="connsiteX4" fmla="*/ 154292 w 158327"/>
                <a:gd name="connsiteY4" fmla="*/ 9313 h 117969"/>
                <a:gd name="connsiteX5" fmla="*/ 153050 w 158327"/>
                <a:gd name="connsiteY5" fmla="*/ 7140 h 117969"/>
                <a:gd name="connsiteX6" fmla="*/ 151187 w 158327"/>
                <a:gd name="connsiteY6" fmla="*/ 4036 h 117969"/>
                <a:gd name="connsiteX7" fmla="*/ 149014 w 158327"/>
                <a:gd name="connsiteY7" fmla="*/ 0 h 117969"/>
                <a:gd name="connsiteX8" fmla="*/ 134423 w 158327"/>
                <a:gd name="connsiteY8" fmla="*/ 1863 h 117969"/>
                <a:gd name="connsiteX9" fmla="*/ 126972 w 158327"/>
                <a:gd name="connsiteY9" fmla="*/ 7140 h 117969"/>
                <a:gd name="connsiteX10" fmla="*/ 119832 w 158327"/>
                <a:gd name="connsiteY10" fmla="*/ 12418 h 117969"/>
                <a:gd name="connsiteX11" fmla="*/ 114554 w 158327"/>
                <a:gd name="connsiteY11" fmla="*/ 18937 h 117969"/>
                <a:gd name="connsiteX12" fmla="*/ 105241 w 158327"/>
                <a:gd name="connsiteY12" fmla="*/ 23904 h 117969"/>
                <a:gd name="connsiteX13" fmla="*/ 102137 w 158327"/>
                <a:gd name="connsiteY13" fmla="*/ 23904 h 117969"/>
                <a:gd name="connsiteX14" fmla="*/ 99964 w 158327"/>
                <a:gd name="connsiteY14" fmla="*/ 23904 h 117969"/>
                <a:gd name="connsiteX15" fmla="*/ 97790 w 158327"/>
                <a:gd name="connsiteY15" fmla="*/ 23904 h 117969"/>
                <a:gd name="connsiteX16" fmla="*/ 97790 w 158327"/>
                <a:gd name="connsiteY16" fmla="*/ 22042 h 117969"/>
                <a:gd name="connsiteX17" fmla="*/ 94686 w 158327"/>
                <a:gd name="connsiteY17" fmla="*/ 19869 h 117969"/>
                <a:gd name="connsiteX18" fmla="*/ 92823 w 158327"/>
                <a:gd name="connsiteY18" fmla="*/ 14591 h 117969"/>
                <a:gd name="connsiteX19" fmla="*/ 78232 w 158327"/>
                <a:gd name="connsiteY19" fmla="*/ 19869 h 117969"/>
                <a:gd name="connsiteX20" fmla="*/ 67677 w 158327"/>
                <a:gd name="connsiteY20" fmla="*/ 27319 h 117969"/>
                <a:gd name="connsiteX21" fmla="*/ 56191 w 158327"/>
                <a:gd name="connsiteY21" fmla="*/ 36633 h 117969"/>
                <a:gd name="connsiteX22" fmla="*/ 53086 w 158327"/>
                <a:gd name="connsiteY22" fmla="*/ 29182 h 117969"/>
                <a:gd name="connsiteX23" fmla="*/ 49050 w 158327"/>
                <a:gd name="connsiteY23" fmla="*/ 26077 h 117969"/>
                <a:gd name="connsiteX24" fmla="*/ 45946 w 158327"/>
                <a:gd name="connsiteY24" fmla="*/ 19869 h 117969"/>
                <a:gd name="connsiteX25" fmla="*/ 39427 w 158327"/>
                <a:gd name="connsiteY25" fmla="*/ 14591 h 117969"/>
                <a:gd name="connsiteX26" fmla="*/ 24836 w 158327"/>
                <a:gd name="connsiteY26" fmla="*/ 18937 h 117969"/>
                <a:gd name="connsiteX27" fmla="*/ 16764 w 158327"/>
                <a:gd name="connsiteY27" fmla="*/ 22042 h 117969"/>
                <a:gd name="connsiteX28" fmla="*/ 9313 w 158327"/>
                <a:gd name="connsiteY28" fmla="*/ 29182 h 117969"/>
                <a:gd name="connsiteX29" fmla="*/ 0 w 158327"/>
                <a:gd name="connsiteY29" fmla="*/ 36633 h 117969"/>
                <a:gd name="connsiteX30" fmla="*/ 5278 w 158327"/>
                <a:gd name="connsiteY30" fmla="*/ 47188 h 117969"/>
                <a:gd name="connsiteX31" fmla="*/ 32286 w 158327"/>
                <a:gd name="connsiteY31" fmla="*/ 47188 h 117969"/>
                <a:gd name="connsiteX32" fmla="*/ 32286 w 158327"/>
                <a:gd name="connsiteY32" fmla="*/ 60847 h 117969"/>
                <a:gd name="connsiteX33" fmla="*/ 27009 w 158327"/>
                <a:gd name="connsiteY33" fmla="*/ 60847 h 117969"/>
                <a:gd name="connsiteX34" fmla="*/ 21731 w 158327"/>
                <a:gd name="connsiteY34" fmla="*/ 60847 h 117969"/>
                <a:gd name="connsiteX35" fmla="*/ 19868 w 158327"/>
                <a:gd name="connsiteY35" fmla="*/ 61779 h 117969"/>
                <a:gd name="connsiteX36" fmla="*/ 17695 w 158327"/>
                <a:gd name="connsiteY36" fmla="*/ 61779 h 117969"/>
                <a:gd name="connsiteX37" fmla="*/ 16764 w 158327"/>
                <a:gd name="connsiteY37" fmla="*/ 63952 h 117969"/>
                <a:gd name="connsiteX38" fmla="*/ 12418 w 158327"/>
                <a:gd name="connsiteY38" fmla="*/ 68298 h 117969"/>
                <a:gd name="connsiteX39" fmla="*/ 9313 w 158327"/>
                <a:gd name="connsiteY39" fmla="*/ 68298 h 117969"/>
                <a:gd name="connsiteX40" fmla="*/ 14591 w 158327"/>
                <a:gd name="connsiteY40" fmla="*/ 71403 h 117969"/>
                <a:gd name="connsiteX41" fmla="*/ 19868 w 158327"/>
                <a:gd name="connsiteY41" fmla="*/ 75438 h 117969"/>
                <a:gd name="connsiteX42" fmla="*/ 27009 w 158327"/>
                <a:gd name="connsiteY42" fmla="*/ 76680 h 117969"/>
                <a:gd name="connsiteX43" fmla="*/ 32286 w 158327"/>
                <a:gd name="connsiteY43" fmla="*/ 80716 h 117969"/>
                <a:gd name="connsiteX44" fmla="*/ 31355 w 158327"/>
                <a:gd name="connsiteY44" fmla="*/ 83820 h 117969"/>
                <a:gd name="connsiteX45" fmla="*/ 31355 w 158327"/>
                <a:gd name="connsiteY45" fmla="*/ 85993 h 117969"/>
                <a:gd name="connsiteX46" fmla="*/ 29182 w 158327"/>
                <a:gd name="connsiteY46" fmla="*/ 88167 h 117969"/>
                <a:gd name="connsiteX47" fmla="*/ 27009 w 158327"/>
                <a:gd name="connsiteY47" fmla="*/ 90340 h 117969"/>
                <a:gd name="connsiteX48" fmla="*/ 24836 w 158327"/>
                <a:gd name="connsiteY48" fmla="*/ 91271 h 117969"/>
                <a:gd name="connsiteX49" fmla="*/ 29182 w 158327"/>
                <a:gd name="connsiteY49" fmla="*/ 95307 h 117969"/>
                <a:gd name="connsiteX50" fmla="*/ 38495 w 158327"/>
                <a:gd name="connsiteY50" fmla="*/ 100584 h 117969"/>
                <a:gd name="connsiteX51" fmla="*/ 49050 w 158327"/>
                <a:gd name="connsiteY51" fmla="*/ 105862 h 117969"/>
                <a:gd name="connsiteX52" fmla="*/ 61468 w 158327"/>
                <a:gd name="connsiteY52" fmla="*/ 113313 h 117969"/>
                <a:gd name="connsiteX53" fmla="*/ 70782 w 158327"/>
                <a:gd name="connsiteY53" fmla="*/ 117659 h 117969"/>
                <a:gd name="connsiteX54" fmla="*/ 76059 w 158327"/>
                <a:gd name="connsiteY54" fmla="*/ 120763 h 117969"/>
                <a:gd name="connsiteX55" fmla="*/ 94686 w 158327"/>
                <a:gd name="connsiteY55" fmla="*/ 105862 h 117969"/>
                <a:gd name="connsiteX56" fmla="*/ 116728 w 158327"/>
                <a:gd name="connsiteY56" fmla="*/ 95307 h 117969"/>
                <a:gd name="connsiteX57" fmla="*/ 139701 w 158327"/>
                <a:gd name="connsiteY57" fmla="*/ 85993 h 117969"/>
                <a:gd name="connsiteX58" fmla="*/ 160501 w 158327"/>
                <a:gd name="connsiteY58" fmla="*/ 75438 h 117969"/>
                <a:gd name="connsiteX59" fmla="*/ 160501 w 158327"/>
                <a:gd name="connsiteY59" fmla="*/ 60847 h 117969"/>
                <a:gd name="connsiteX60" fmla="*/ 158327 w 158327"/>
                <a:gd name="connsiteY60" fmla="*/ 44083 h 1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8327" h="117969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7910A9CC-5006-4A9D-BFD8-79FBAD300858}"/>
              </a:ext>
            </a:extLst>
          </p:cNvPr>
          <p:cNvSpPr/>
          <p:nvPr/>
        </p:nvSpPr>
        <p:spPr>
          <a:xfrm>
            <a:off x="-1" y="4397447"/>
            <a:ext cx="12192001" cy="25459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F54531D-9620-47CD-AB90-D56B31328356}"/>
              </a:ext>
            </a:extLst>
          </p:cNvPr>
          <p:cNvSpPr/>
          <p:nvPr/>
        </p:nvSpPr>
        <p:spPr>
          <a:xfrm>
            <a:off x="8952511" y="4970623"/>
            <a:ext cx="2520000" cy="14387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FE13D80E-15C1-45BD-8A0C-0014A6645FA7}"/>
              </a:ext>
            </a:extLst>
          </p:cNvPr>
          <p:cNvSpPr/>
          <p:nvPr/>
        </p:nvSpPr>
        <p:spPr>
          <a:xfrm>
            <a:off x="10068511" y="4684461"/>
            <a:ext cx="288000" cy="2880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2BBE30-A135-4911-86CF-6CDC935B0DC2}"/>
              </a:ext>
            </a:extLst>
          </p:cNvPr>
          <p:cNvSpPr/>
          <p:nvPr/>
        </p:nvSpPr>
        <p:spPr>
          <a:xfrm>
            <a:off x="6211195" y="4970623"/>
            <a:ext cx="2520000" cy="14387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04F50487-61A5-40E5-92B3-29A283079120}"/>
              </a:ext>
            </a:extLst>
          </p:cNvPr>
          <p:cNvSpPr/>
          <p:nvPr/>
        </p:nvSpPr>
        <p:spPr>
          <a:xfrm>
            <a:off x="7327195" y="4690111"/>
            <a:ext cx="288000" cy="2880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C2ED6A8-50C9-46B2-970E-BB918CA4E732}"/>
              </a:ext>
            </a:extLst>
          </p:cNvPr>
          <p:cNvSpPr/>
          <p:nvPr/>
        </p:nvSpPr>
        <p:spPr>
          <a:xfrm>
            <a:off x="3469880" y="4970623"/>
            <a:ext cx="2520000" cy="14387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49299872-B8AE-4287-851C-9C6F70B5E510}"/>
              </a:ext>
            </a:extLst>
          </p:cNvPr>
          <p:cNvSpPr/>
          <p:nvPr/>
        </p:nvSpPr>
        <p:spPr>
          <a:xfrm>
            <a:off x="4585880" y="4683985"/>
            <a:ext cx="288000" cy="2880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AF1F16-3318-421F-BA23-54A818B15806}"/>
              </a:ext>
            </a:extLst>
          </p:cNvPr>
          <p:cNvSpPr/>
          <p:nvPr/>
        </p:nvSpPr>
        <p:spPr>
          <a:xfrm>
            <a:off x="728565" y="4970623"/>
            <a:ext cx="2520000" cy="14387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E2600ABC-38D8-4111-8E96-DF3A234D1F59}"/>
              </a:ext>
            </a:extLst>
          </p:cNvPr>
          <p:cNvSpPr/>
          <p:nvPr/>
        </p:nvSpPr>
        <p:spPr>
          <a:xfrm>
            <a:off x="1844565" y="4688903"/>
            <a:ext cx="288000" cy="2880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89" name="Group 288">
            <a:extLst>
              <a:ext uri="{FF2B5EF4-FFF2-40B4-BE49-F238E27FC236}">
                <a16:creationId xmlns:a16="http://schemas.microsoft.com/office/drawing/2014/main" id="{1562B030-7DF0-48BB-9AFD-E4923D675482}"/>
              </a:ext>
            </a:extLst>
          </p:cNvPr>
          <p:cNvGrpSpPr/>
          <p:nvPr/>
        </p:nvGrpSpPr>
        <p:grpSpPr>
          <a:xfrm>
            <a:off x="800100" y="5592173"/>
            <a:ext cx="2376930" cy="715025"/>
            <a:chOff x="7190264" y="3882290"/>
            <a:chExt cx="1399112" cy="715025"/>
          </a:xfrm>
        </p:grpSpPr>
        <p:sp>
          <p:nvSpPr>
            <p:cNvPr id="290" name="TextBox 289">
              <a:extLst>
                <a:ext uri="{FF2B5EF4-FFF2-40B4-BE49-F238E27FC236}">
                  <a16:creationId xmlns:a16="http://schemas.microsoft.com/office/drawing/2014/main" id="{75A3FD98-169F-48AA-B2DF-1844EAB00F76}"/>
                </a:ext>
              </a:extLst>
            </p:cNvPr>
            <p:cNvSpPr txBox="1"/>
            <p:nvPr/>
          </p:nvSpPr>
          <p:spPr>
            <a:xfrm>
              <a:off x="7190264" y="4135650"/>
              <a:ext cx="13991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1" name="TextBox 290">
              <a:extLst>
                <a:ext uri="{FF2B5EF4-FFF2-40B4-BE49-F238E27FC236}">
                  <a16:creationId xmlns:a16="http://schemas.microsoft.com/office/drawing/2014/main" id="{D562861B-921F-4BB5-8062-9FA3BC6C31CC}"/>
                </a:ext>
              </a:extLst>
            </p:cNvPr>
            <p:cNvSpPr txBox="1"/>
            <p:nvPr/>
          </p:nvSpPr>
          <p:spPr>
            <a:xfrm>
              <a:off x="7190264" y="3882290"/>
              <a:ext cx="13991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FACCF090-3410-4C3D-BB57-6853C5334991}"/>
              </a:ext>
            </a:extLst>
          </p:cNvPr>
          <p:cNvGrpSpPr/>
          <p:nvPr/>
        </p:nvGrpSpPr>
        <p:grpSpPr>
          <a:xfrm>
            <a:off x="3541415" y="5592173"/>
            <a:ext cx="2376930" cy="715025"/>
            <a:chOff x="7190264" y="3882290"/>
            <a:chExt cx="1399112" cy="715025"/>
          </a:xfrm>
        </p:grpSpPr>
        <p:sp>
          <p:nvSpPr>
            <p:cNvPr id="293" name="TextBox 292">
              <a:extLst>
                <a:ext uri="{FF2B5EF4-FFF2-40B4-BE49-F238E27FC236}">
                  <a16:creationId xmlns:a16="http://schemas.microsoft.com/office/drawing/2014/main" id="{64FA6083-4EE9-4062-9F10-B2D5CFCC3F6E}"/>
                </a:ext>
              </a:extLst>
            </p:cNvPr>
            <p:cNvSpPr txBox="1"/>
            <p:nvPr/>
          </p:nvSpPr>
          <p:spPr>
            <a:xfrm>
              <a:off x="7190264" y="4135650"/>
              <a:ext cx="13991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4" name="TextBox 293">
              <a:extLst>
                <a:ext uri="{FF2B5EF4-FFF2-40B4-BE49-F238E27FC236}">
                  <a16:creationId xmlns:a16="http://schemas.microsoft.com/office/drawing/2014/main" id="{A33A460D-23C4-40F1-8323-4005FD211173}"/>
                </a:ext>
              </a:extLst>
            </p:cNvPr>
            <p:cNvSpPr txBox="1"/>
            <p:nvPr/>
          </p:nvSpPr>
          <p:spPr>
            <a:xfrm>
              <a:off x="7190264" y="3882290"/>
              <a:ext cx="13991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5" name="Group 294">
            <a:extLst>
              <a:ext uri="{FF2B5EF4-FFF2-40B4-BE49-F238E27FC236}">
                <a16:creationId xmlns:a16="http://schemas.microsoft.com/office/drawing/2014/main" id="{79ADB22E-9990-4162-99B7-CD30D8619D58}"/>
              </a:ext>
            </a:extLst>
          </p:cNvPr>
          <p:cNvGrpSpPr/>
          <p:nvPr/>
        </p:nvGrpSpPr>
        <p:grpSpPr>
          <a:xfrm>
            <a:off x="6282730" y="5592173"/>
            <a:ext cx="2376930" cy="715025"/>
            <a:chOff x="7190264" y="3882290"/>
            <a:chExt cx="1399112" cy="715025"/>
          </a:xfrm>
        </p:grpSpPr>
        <p:sp>
          <p:nvSpPr>
            <p:cNvPr id="296" name="TextBox 295">
              <a:extLst>
                <a:ext uri="{FF2B5EF4-FFF2-40B4-BE49-F238E27FC236}">
                  <a16:creationId xmlns:a16="http://schemas.microsoft.com/office/drawing/2014/main" id="{0B45CAD7-4499-4F3C-8577-4D6AA0F4F4B8}"/>
                </a:ext>
              </a:extLst>
            </p:cNvPr>
            <p:cNvSpPr txBox="1"/>
            <p:nvPr/>
          </p:nvSpPr>
          <p:spPr>
            <a:xfrm>
              <a:off x="7190264" y="4135650"/>
              <a:ext cx="13991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7" name="TextBox 296">
              <a:extLst>
                <a:ext uri="{FF2B5EF4-FFF2-40B4-BE49-F238E27FC236}">
                  <a16:creationId xmlns:a16="http://schemas.microsoft.com/office/drawing/2014/main" id="{BC0518EB-C0D7-4BE1-BF95-CB7E0D1EDBC8}"/>
                </a:ext>
              </a:extLst>
            </p:cNvPr>
            <p:cNvSpPr txBox="1"/>
            <p:nvPr/>
          </p:nvSpPr>
          <p:spPr>
            <a:xfrm>
              <a:off x="7190264" y="3882290"/>
              <a:ext cx="13991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8" name="Group 297">
            <a:extLst>
              <a:ext uri="{FF2B5EF4-FFF2-40B4-BE49-F238E27FC236}">
                <a16:creationId xmlns:a16="http://schemas.microsoft.com/office/drawing/2014/main" id="{B5B4AD96-7BEF-400E-B0C0-EE2C0FACBF2E}"/>
              </a:ext>
            </a:extLst>
          </p:cNvPr>
          <p:cNvGrpSpPr/>
          <p:nvPr/>
        </p:nvGrpSpPr>
        <p:grpSpPr>
          <a:xfrm>
            <a:off x="9024046" y="5592173"/>
            <a:ext cx="2376930" cy="715025"/>
            <a:chOff x="7190264" y="3882290"/>
            <a:chExt cx="1399112" cy="715025"/>
          </a:xfrm>
        </p:grpSpPr>
        <p:sp>
          <p:nvSpPr>
            <p:cNvPr id="299" name="TextBox 298">
              <a:extLst>
                <a:ext uri="{FF2B5EF4-FFF2-40B4-BE49-F238E27FC236}">
                  <a16:creationId xmlns:a16="http://schemas.microsoft.com/office/drawing/2014/main" id="{15E2CEC2-43B3-4037-B787-BAA8ACE95091}"/>
                </a:ext>
              </a:extLst>
            </p:cNvPr>
            <p:cNvSpPr txBox="1"/>
            <p:nvPr/>
          </p:nvSpPr>
          <p:spPr>
            <a:xfrm>
              <a:off x="7190264" y="4135650"/>
              <a:ext cx="13991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0" name="TextBox 299">
              <a:extLst>
                <a:ext uri="{FF2B5EF4-FFF2-40B4-BE49-F238E27FC236}">
                  <a16:creationId xmlns:a16="http://schemas.microsoft.com/office/drawing/2014/main" id="{59733D2C-951B-4AB1-BFD5-F7879244A94A}"/>
                </a:ext>
              </a:extLst>
            </p:cNvPr>
            <p:cNvSpPr txBox="1"/>
            <p:nvPr/>
          </p:nvSpPr>
          <p:spPr>
            <a:xfrm>
              <a:off x="7190264" y="3882290"/>
              <a:ext cx="13991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01" name="TextBox 300">
            <a:extLst>
              <a:ext uri="{FF2B5EF4-FFF2-40B4-BE49-F238E27FC236}">
                <a16:creationId xmlns:a16="http://schemas.microsoft.com/office/drawing/2014/main" id="{C01007A0-ECC1-4343-93B3-62F3A1F91301}"/>
              </a:ext>
            </a:extLst>
          </p:cNvPr>
          <p:cNvSpPr txBox="1"/>
          <p:nvPr/>
        </p:nvSpPr>
        <p:spPr>
          <a:xfrm>
            <a:off x="678975" y="2001658"/>
            <a:ext cx="43345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You can simply impress your audience and add a unique zing and appeal to your Presentations. Get a modern PowerPoint  Presentation that is beautifully designed. I hope and I believe that this Template will your Time, Money and Reputation. </a:t>
            </a:r>
          </a:p>
        </p:txBody>
      </p:sp>
      <p:sp>
        <p:nvSpPr>
          <p:cNvPr id="302" name="TextBox 301">
            <a:extLst>
              <a:ext uri="{FF2B5EF4-FFF2-40B4-BE49-F238E27FC236}">
                <a16:creationId xmlns:a16="http://schemas.microsoft.com/office/drawing/2014/main" id="{1401331F-65C0-4F06-948B-3A2F0C555F54}"/>
              </a:ext>
            </a:extLst>
          </p:cNvPr>
          <p:cNvSpPr txBox="1"/>
          <p:nvPr/>
        </p:nvSpPr>
        <p:spPr>
          <a:xfrm>
            <a:off x="678975" y="549068"/>
            <a:ext cx="3170140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000" dirty="0">
                <a:solidFill>
                  <a:schemeClr val="accent1"/>
                </a:solidFill>
                <a:latin typeface="+mj-lt"/>
              </a:rPr>
              <a:t>Worldmap</a:t>
            </a:r>
            <a:r>
              <a:rPr lang="en-US" altLang="ko-KR" sz="4000" dirty="0">
                <a:latin typeface="+mj-lt"/>
              </a:rPr>
              <a:t> Infographic</a:t>
            </a:r>
            <a:endParaRPr lang="ko-KR" altLang="en-US" sz="4000" dirty="0">
              <a:latin typeface="+mj-lt"/>
            </a:endParaRPr>
          </a:p>
        </p:txBody>
      </p:sp>
      <p:sp>
        <p:nvSpPr>
          <p:cNvPr id="303" name="Rectangle 130">
            <a:extLst>
              <a:ext uri="{FF2B5EF4-FFF2-40B4-BE49-F238E27FC236}">
                <a16:creationId xmlns:a16="http://schemas.microsoft.com/office/drawing/2014/main" id="{AF7B8CEA-CE03-44CF-AF95-112E78AF0E60}"/>
              </a:ext>
            </a:extLst>
          </p:cNvPr>
          <p:cNvSpPr/>
          <p:nvPr/>
        </p:nvSpPr>
        <p:spPr>
          <a:xfrm>
            <a:off x="1814770" y="5145269"/>
            <a:ext cx="344539" cy="34610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04" name="Rectangle 36">
            <a:extLst>
              <a:ext uri="{FF2B5EF4-FFF2-40B4-BE49-F238E27FC236}">
                <a16:creationId xmlns:a16="http://schemas.microsoft.com/office/drawing/2014/main" id="{9F00F15E-C531-46F3-8B06-A5AF5D44D0C2}"/>
              </a:ext>
            </a:extLst>
          </p:cNvPr>
          <p:cNvSpPr/>
          <p:nvPr/>
        </p:nvSpPr>
        <p:spPr>
          <a:xfrm>
            <a:off x="7287080" y="5158889"/>
            <a:ext cx="381451" cy="31886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5" name="Rounded Rectangle 7">
            <a:extLst>
              <a:ext uri="{FF2B5EF4-FFF2-40B4-BE49-F238E27FC236}">
                <a16:creationId xmlns:a16="http://schemas.microsoft.com/office/drawing/2014/main" id="{937DA2A3-B4F0-46A4-9366-4E92B602C209}"/>
              </a:ext>
            </a:extLst>
          </p:cNvPr>
          <p:cNvSpPr/>
          <p:nvPr/>
        </p:nvSpPr>
        <p:spPr>
          <a:xfrm>
            <a:off x="10058238" y="5163600"/>
            <a:ext cx="358568" cy="309440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6" name="Round Same Side Corner Rectangle 36">
            <a:extLst>
              <a:ext uri="{FF2B5EF4-FFF2-40B4-BE49-F238E27FC236}">
                <a16:creationId xmlns:a16="http://schemas.microsoft.com/office/drawing/2014/main" id="{4827E943-0458-435D-BCD8-1EE340A31845}"/>
              </a:ext>
            </a:extLst>
          </p:cNvPr>
          <p:cNvSpPr>
            <a:spLocks noChangeAspect="1"/>
          </p:cNvSpPr>
          <p:nvPr/>
        </p:nvSpPr>
        <p:spPr>
          <a:xfrm>
            <a:off x="4534375" y="5162167"/>
            <a:ext cx="395017" cy="312307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0" name="Flowchart: Off-page Connector 419">
            <a:extLst>
              <a:ext uri="{FF2B5EF4-FFF2-40B4-BE49-F238E27FC236}">
                <a16:creationId xmlns:a16="http://schemas.microsoft.com/office/drawing/2014/main" id="{D443760D-8B09-4FAC-A1F9-97D2473414DB}"/>
              </a:ext>
            </a:extLst>
          </p:cNvPr>
          <p:cNvSpPr/>
          <p:nvPr/>
        </p:nvSpPr>
        <p:spPr>
          <a:xfrm>
            <a:off x="6251432" y="1668477"/>
            <a:ext cx="279624" cy="454296"/>
          </a:xfrm>
          <a:prstGeom prst="flowChartOffpageConnecto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421" name="Flowchart: Off-page Connector 420">
            <a:extLst>
              <a:ext uri="{FF2B5EF4-FFF2-40B4-BE49-F238E27FC236}">
                <a16:creationId xmlns:a16="http://schemas.microsoft.com/office/drawing/2014/main" id="{C5925FBF-600F-4C98-8832-C0C0B31631A6}"/>
              </a:ext>
            </a:extLst>
          </p:cNvPr>
          <p:cNvSpPr/>
          <p:nvPr/>
        </p:nvSpPr>
        <p:spPr>
          <a:xfrm>
            <a:off x="7187688" y="2925908"/>
            <a:ext cx="279624" cy="454296"/>
          </a:xfrm>
          <a:prstGeom prst="flowChartOffpageConnector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422" name="Flowchart: Off-page Connector 421">
            <a:extLst>
              <a:ext uri="{FF2B5EF4-FFF2-40B4-BE49-F238E27FC236}">
                <a16:creationId xmlns:a16="http://schemas.microsoft.com/office/drawing/2014/main" id="{EA5B4628-0797-42A6-8517-41CF44278A9B}"/>
              </a:ext>
            </a:extLst>
          </p:cNvPr>
          <p:cNvSpPr/>
          <p:nvPr/>
        </p:nvSpPr>
        <p:spPr>
          <a:xfrm>
            <a:off x="8569107" y="1529332"/>
            <a:ext cx="279624" cy="454296"/>
          </a:xfrm>
          <a:prstGeom prst="flowChartOffpageConnector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423" name="Flowchart: Off-page Connector 422">
            <a:extLst>
              <a:ext uri="{FF2B5EF4-FFF2-40B4-BE49-F238E27FC236}">
                <a16:creationId xmlns:a16="http://schemas.microsoft.com/office/drawing/2014/main" id="{2575ABB7-E7C5-49F8-B23F-BF01D4134EFE}"/>
              </a:ext>
            </a:extLst>
          </p:cNvPr>
          <p:cNvSpPr/>
          <p:nvPr/>
        </p:nvSpPr>
        <p:spPr>
          <a:xfrm>
            <a:off x="10452311" y="3075156"/>
            <a:ext cx="279624" cy="454296"/>
          </a:xfrm>
          <a:prstGeom prst="flowChartOffpageConnector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575B81C-D038-44B9-BBEB-95E2AE16BB83}"/>
              </a:ext>
            </a:extLst>
          </p:cNvPr>
          <p:cNvSpPr/>
          <p:nvPr/>
        </p:nvSpPr>
        <p:spPr>
          <a:xfrm>
            <a:off x="905610" y="2911440"/>
            <a:ext cx="10342994" cy="46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  <a:ea typeface="+mj-ea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8F62A4-1108-4D34-B985-53317BA55F82}"/>
              </a:ext>
            </a:extLst>
          </p:cNvPr>
          <p:cNvSpPr/>
          <p:nvPr/>
        </p:nvSpPr>
        <p:spPr>
          <a:xfrm>
            <a:off x="905610" y="3486571"/>
            <a:ext cx="10342994" cy="46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  <a:ea typeface="+mj-ea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4FC890C-95EF-42CD-8E70-1F05B7DE93CA}"/>
              </a:ext>
            </a:extLst>
          </p:cNvPr>
          <p:cNvSpPr/>
          <p:nvPr/>
        </p:nvSpPr>
        <p:spPr>
          <a:xfrm>
            <a:off x="905610" y="4061702"/>
            <a:ext cx="10342994" cy="46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  <a:ea typeface="+mj-ea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1CB53D0-E93F-4687-935E-5829CA887D70}"/>
              </a:ext>
            </a:extLst>
          </p:cNvPr>
          <p:cNvSpPr/>
          <p:nvPr/>
        </p:nvSpPr>
        <p:spPr>
          <a:xfrm>
            <a:off x="905610" y="4636833"/>
            <a:ext cx="10342994" cy="46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  <a:ea typeface="+mj-ea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24C61FE-CA43-421D-BAA8-E0D5199DD501}"/>
              </a:ext>
            </a:extLst>
          </p:cNvPr>
          <p:cNvSpPr/>
          <p:nvPr/>
        </p:nvSpPr>
        <p:spPr>
          <a:xfrm>
            <a:off x="905610" y="5211964"/>
            <a:ext cx="10342994" cy="46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  <a:ea typeface="+mj-ea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8624AB0-B536-4405-9CE8-28A7BBF42A60}"/>
              </a:ext>
            </a:extLst>
          </p:cNvPr>
          <p:cNvSpPr/>
          <p:nvPr/>
        </p:nvSpPr>
        <p:spPr>
          <a:xfrm>
            <a:off x="905610" y="5795888"/>
            <a:ext cx="10342994" cy="46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  <a:ea typeface="+mj-ea"/>
            </a:endParaRPr>
          </a:p>
        </p:txBody>
      </p:sp>
      <p:graphicFrame>
        <p:nvGraphicFramePr>
          <p:cNvPr id="9" name="Chart 9">
            <a:extLst>
              <a:ext uri="{FF2B5EF4-FFF2-40B4-BE49-F238E27FC236}">
                <a16:creationId xmlns:a16="http://schemas.microsoft.com/office/drawing/2014/main" id="{98780193-6FDC-4110-BAEE-DEED526D97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81084381"/>
              </p:ext>
            </p:extLst>
          </p:nvPr>
        </p:nvGraphicFramePr>
        <p:xfrm>
          <a:off x="3521454" y="2716620"/>
          <a:ext cx="3744342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7F0448DA-21D1-4889-B49B-006398BB31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43082311"/>
              </p:ext>
            </p:extLst>
          </p:nvPr>
        </p:nvGraphicFramePr>
        <p:xfrm>
          <a:off x="7449404" y="2722750"/>
          <a:ext cx="3744342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D45C3685-8142-413D-BF83-080BE1E4F356}"/>
              </a:ext>
            </a:extLst>
          </p:cNvPr>
          <p:cNvSpPr txBox="1"/>
          <p:nvPr/>
        </p:nvSpPr>
        <p:spPr>
          <a:xfrm>
            <a:off x="1176578" y="4722222"/>
            <a:ext cx="1980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Arial" pitchFamily="34" charset="0"/>
              </a:rPr>
              <a:t>Text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ea typeface="+mj-ea"/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74BEEF1-2FAC-4ED3-9044-41391F2F26C8}"/>
              </a:ext>
            </a:extLst>
          </p:cNvPr>
          <p:cNvSpPr txBox="1"/>
          <p:nvPr/>
        </p:nvSpPr>
        <p:spPr>
          <a:xfrm>
            <a:off x="1176578" y="5299112"/>
            <a:ext cx="1980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ea typeface="+mj-ea"/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A6CFAAA-77BC-4974-809E-4E080C600917}"/>
              </a:ext>
            </a:extLst>
          </p:cNvPr>
          <p:cNvSpPr txBox="1"/>
          <p:nvPr/>
        </p:nvSpPr>
        <p:spPr>
          <a:xfrm>
            <a:off x="1176578" y="5876000"/>
            <a:ext cx="1980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ea typeface="+mj-ea"/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EBD5E56-42C8-4528-B320-9D890996B158}"/>
              </a:ext>
            </a:extLst>
          </p:cNvPr>
          <p:cNvSpPr txBox="1"/>
          <p:nvPr/>
        </p:nvSpPr>
        <p:spPr>
          <a:xfrm>
            <a:off x="1176577" y="4145333"/>
            <a:ext cx="1980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Arial" pitchFamily="34" charset="0"/>
              </a:rPr>
              <a:t>Your Content  Here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ea typeface="+mj-ea"/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43387B0-6620-403E-9434-21C29E727D40}"/>
              </a:ext>
            </a:extLst>
          </p:cNvPr>
          <p:cNvSpPr txBox="1"/>
          <p:nvPr/>
        </p:nvSpPr>
        <p:spPr>
          <a:xfrm>
            <a:off x="1176577" y="3568443"/>
            <a:ext cx="1980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ea typeface="+mj-ea"/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CC76115-F801-4F3B-B90A-612978946879}"/>
              </a:ext>
            </a:extLst>
          </p:cNvPr>
          <p:cNvSpPr txBox="1"/>
          <p:nvPr/>
        </p:nvSpPr>
        <p:spPr>
          <a:xfrm>
            <a:off x="1176578" y="2991552"/>
            <a:ext cx="1980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Arial" pitchFamily="34" charset="0"/>
              </a:rPr>
              <a:t>Text Here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ea typeface="+mj-ea"/>
              <a:cs typeface="Arial" pitchFamily="34" charset="0"/>
            </a:endParaRPr>
          </a:p>
        </p:txBody>
      </p:sp>
      <p:sp>
        <p:nvSpPr>
          <p:cNvPr id="17" name="TextBox 14">
            <a:extLst>
              <a:ext uri="{FF2B5EF4-FFF2-40B4-BE49-F238E27FC236}">
                <a16:creationId xmlns:a16="http://schemas.microsoft.com/office/drawing/2014/main" id="{BC525FAE-6223-438D-BF93-DE6E36E5CE86}"/>
              </a:ext>
            </a:extLst>
          </p:cNvPr>
          <p:cNvSpPr txBox="1"/>
          <p:nvPr/>
        </p:nvSpPr>
        <p:spPr>
          <a:xfrm>
            <a:off x="6256097" y="3006942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Arial" pitchFamily="34" charset="0"/>
              </a:rPr>
              <a:t>75%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ea typeface="+mj-ea"/>
              <a:cs typeface="Arial" pitchFamily="34" charset="0"/>
            </a:endParaRPr>
          </a:p>
        </p:txBody>
      </p:sp>
      <p:sp>
        <p:nvSpPr>
          <p:cNvPr id="18" name="TextBox 14">
            <a:extLst>
              <a:ext uri="{FF2B5EF4-FFF2-40B4-BE49-F238E27FC236}">
                <a16:creationId xmlns:a16="http://schemas.microsoft.com/office/drawing/2014/main" id="{9889031D-A0D9-4647-8D0D-A5F99E8B0792}"/>
              </a:ext>
            </a:extLst>
          </p:cNvPr>
          <p:cNvSpPr txBox="1"/>
          <p:nvPr/>
        </p:nvSpPr>
        <p:spPr>
          <a:xfrm>
            <a:off x="4876881" y="3583832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Arial" pitchFamily="34" charset="0"/>
              </a:rPr>
              <a:t>35%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ea typeface="+mj-ea"/>
              <a:cs typeface="Arial" pitchFamily="34" charset="0"/>
            </a:endParaRPr>
          </a:p>
        </p:txBody>
      </p:sp>
      <p:sp>
        <p:nvSpPr>
          <p:cNvPr id="19" name="TextBox 14">
            <a:extLst>
              <a:ext uri="{FF2B5EF4-FFF2-40B4-BE49-F238E27FC236}">
                <a16:creationId xmlns:a16="http://schemas.microsoft.com/office/drawing/2014/main" id="{90BF98F6-E82D-49F0-8AD1-709DE54CC2A9}"/>
              </a:ext>
            </a:extLst>
          </p:cNvPr>
          <p:cNvSpPr txBox="1"/>
          <p:nvPr/>
        </p:nvSpPr>
        <p:spPr>
          <a:xfrm>
            <a:off x="5380598" y="4160722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Arial" pitchFamily="34" charset="0"/>
              </a:rPr>
              <a:t>50%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ea typeface="+mj-ea"/>
              <a:cs typeface="Arial" pitchFamily="34" charset="0"/>
            </a:endParaRPr>
          </a:p>
        </p:txBody>
      </p:sp>
      <p:sp>
        <p:nvSpPr>
          <p:cNvPr id="20" name="TextBox 14">
            <a:extLst>
              <a:ext uri="{FF2B5EF4-FFF2-40B4-BE49-F238E27FC236}">
                <a16:creationId xmlns:a16="http://schemas.microsoft.com/office/drawing/2014/main" id="{F7032279-7793-4FDD-A0CE-5C9908435A29}"/>
              </a:ext>
            </a:extLst>
          </p:cNvPr>
          <p:cNvSpPr txBox="1"/>
          <p:nvPr/>
        </p:nvSpPr>
        <p:spPr>
          <a:xfrm>
            <a:off x="5913484" y="4737612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Arial" pitchFamily="34" charset="0"/>
              </a:rPr>
              <a:t>65%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ea typeface="+mj-ea"/>
              <a:cs typeface="Arial" pitchFamily="34" charset="0"/>
            </a:endParaRPr>
          </a:p>
        </p:txBody>
      </p:sp>
      <p:sp>
        <p:nvSpPr>
          <p:cNvPr id="21" name="TextBox 14">
            <a:extLst>
              <a:ext uri="{FF2B5EF4-FFF2-40B4-BE49-F238E27FC236}">
                <a16:creationId xmlns:a16="http://schemas.microsoft.com/office/drawing/2014/main" id="{DDC1AAF8-7816-4E7C-99EC-FFAE0A2C1FA1}"/>
              </a:ext>
            </a:extLst>
          </p:cNvPr>
          <p:cNvSpPr txBox="1"/>
          <p:nvPr/>
        </p:nvSpPr>
        <p:spPr>
          <a:xfrm>
            <a:off x="5377598" y="5314502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Arial" pitchFamily="34" charset="0"/>
              </a:rPr>
              <a:t>50%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ea typeface="+mj-ea"/>
              <a:cs typeface="Arial" pitchFamily="34" charset="0"/>
            </a:endParaRPr>
          </a:p>
        </p:txBody>
      </p:sp>
      <p:sp>
        <p:nvSpPr>
          <p:cNvPr id="22" name="TextBox 14">
            <a:extLst>
              <a:ext uri="{FF2B5EF4-FFF2-40B4-BE49-F238E27FC236}">
                <a16:creationId xmlns:a16="http://schemas.microsoft.com/office/drawing/2014/main" id="{7E1775EE-8AE0-4632-853C-04503A45CB38}"/>
              </a:ext>
            </a:extLst>
          </p:cNvPr>
          <p:cNvSpPr txBox="1"/>
          <p:nvPr/>
        </p:nvSpPr>
        <p:spPr>
          <a:xfrm>
            <a:off x="5224790" y="5891390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Arial" pitchFamily="34" charset="0"/>
              </a:rPr>
              <a:t>45%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ea typeface="+mj-ea"/>
              <a:cs typeface="Arial" pitchFamily="34" charset="0"/>
            </a:endParaRPr>
          </a:p>
        </p:txBody>
      </p:sp>
      <p:sp>
        <p:nvSpPr>
          <p:cNvPr id="23" name="TextBox 14">
            <a:extLst>
              <a:ext uri="{FF2B5EF4-FFF2-40B4-BE49-F238E27FC236}">
                <a16:creationId xmlns:a16="http://schemas.microsoft.com/office/drawing/2014/main" id="{5D7639F7-46BC-402F-90A3-B71ED9F45F50}"/>
              </a:ext>
            </a:extLst>
          </p:cNvPr>
          <p:cNvSpPr txBox="1"/>
          <p:nvPr/>
        </p:nvSpPr>
        <p:spPr>
          <a:xfrm>
            <a:off x="9847590" y="5891390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Arial" pitchFamily="34" charset="0"/>
              </a:rPr>
              <a:t>65%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ea typeface="+mj-ea"/>
              <a:cs typeface="Arial" pitchFamily="34" charset="0"/>
            </a:endParaRPr>
          </a:p>
        </p:txBody>
      </p:sp>
      <p:sp>
        <p:nvSpPr>
          <p:cNvPr id="24" name="TextBox 14">
            <a:extLst>
              <a:ext uri="{FF2B5EF4-FFF2-40B4-BE49-F238E27FC236}">
                <a16:creationId xmlns:a16="http://schemas.microsoft.com/office/drawing/2014/main" id="{7D988E36-259A-4FEB-8BA9-7D0E6363D7D7}"/>
              </a:ext>
            </a:extLst>
          </p:cNvPr>
          <p:cNvSpPr txBox="1"/>
          <p:nvPr/>
        </p:nvSpPr>
        <p:spPr>
          <a:xfrm>
            <a:off x="9499677" y="5314502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Arial" pitchFamily="34" charset="0"/>
              </a:rPr>
              <a:t>55%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ea typeface="+mj-ea"/>
              <a:cs typeface="Arial" pitchFamily="34" charset="0"/>
            </a:endParaRPr>
          </a:p>
        </p:txBody>
      </p:sp>
      <p:sp>
        <p:nvSpPr>
          <p:cNvPr id="25" name="TextBox 14">
            <a:extLst>
              <a:ext uri="{FF2B5EF4-FFF2-40B4-BE49-F238E27FC236}">
                <a16:creationId xmlns:a16="http://schemas.microsoft.com/office/drawing/2014/main" id="{D8D867AB-281C-4B27-A66D-FE1C8683F49B}"/>
              </a:ext>
            </a:extLst>
          </p:cNvPr>
          <p:cNvSpPr txBox="1"/>
          <p:nvPr/>
        </p:nvSpPr>
        <p:spPr>
          <a:xfrm>
            <a:off x="8983169" y="4737612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Arial" pitchFamily="34" charset="0"/>
              </a:rPr>
              <a:t>40%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ea typeface="+mj-ea"/>
              <a:cs typeface="Arial" pitchFamily="34" charset="0"/>
            </a:endParaRPr>
          </a:p>
        </p:txBody>
      </p:sp>
      <p:sp>
        <p:nvSpPr>
          <p:cNvPr id="26" name="TextBox 14">
            <a:extLst>
              <a:ext uri="{FF2B5EF4-FFF2-40B4-BE49-F238E27FC236}">
                <a16:creationId xmlns:a16="http://schemas.microsoft.com/office/drawing/2014/main" id="{80D3546B-44D4-4C23-A91D-0AACE1F209AC}"/>
              </a:ext>
            </a:extLst>
          </p:cNvPr>
          <p:cNvSpPr txBox="1"/>
          <p:nvPr/>
        </p:nvSpPr>
        <p:spPr>
          <a:xfrm>
            <a:off x="10365227" y="4160722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Arial" pitchFamily="34" charset="0"/>
              </a:rPr>
              <a:t>80%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ea typeface="+mj-ea"/>
              <a:cs typeface="Arial" pitchFamily="34" charset="0"/>
            </a:endParaRPr>
          </a:p>
        </p:txBody>
      </p:sp>
      <p:sp>
        <p:nvSpPr>
          <p:cNvPr id="27" name="TextBox 14">
            <a:extLst>
              <a:ext uri="{FF2B5EF4-FFF2-40B4-BE49-F238E27FC236}">
                <a16:creationId xmlns:a16="http://schemas.microsoft.com/office/drawing/2014/main" id="{6A48C1BC-C511-486A-BC3C-2BD89EDC9C42}"/>
              </a:ext>
            </a:extLst>
          </p:cNvPr>
          <p:cNvSpPr txBox="1"/>
          <p:nvPr/>
        </p:nvSpPr>
        <p:spPr>
          <a:xfrm>
            <a:off x="8986000" y="3583832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Arial" pitchFamily="34" charset="0"/>
              </a:rPr>
              <a:t>40%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ea typeface="+mj-ea"/>
              <a:cs typeface="Arial" pitchFamily="34" charset="0"/>
            </a:endParaRPr>
          </a:p>
        </p:txBody>
      </p:sp>
      <p:sp>
        <p:nvSpPr>
          <p:cNvPr id="28" name="TextBox 12">
            <a:extLst>
              <a:ext uri="{FF2B5EF4-FFF2-40B4-BE49-F238E27FC236}">
                <a16:creationId xmlns:a16="http://schemas.microsoft.com/office/drawing/2014/main" id="{FB184C99-BADA-4BF4-9743-265C353508B4}"/>
              </a:ext>
            </a:extLst>
          </p:cNvPr>
          <p:cNvSpPr txBox="1"/>
          <p:nvPr/>
        </p:nvSpPr>
        <p:spPr>
          <a:xfrm>
            <a:off x="8269265" y="3006942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Arial" pitchFamily="34" charset="0"/>
              </a:rPr>
              <a:t>20%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ea typeface="+mj-ea"/>
              <a:cs typeface="Arial" pitchFamily="34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27BA3AE-68CF-4163-BE86-09B44CB71DE3}"/>
              </a:ext>
            </a:extLst>
          </p:cNvPr>
          <p:cNvGrpSpPr/>
          <p:nvPr/>
        </p:nvGrpSpPr>
        <p:grpSpPr>
          <a:xfrm>
            <a:off x="3593657" y="1969814"/>
            <a:ext cx="3681811" cy="923331"/>
            <a:chOff x="2438934" y="1713581"/>
            <a:chExt cx="2831424" cy="923331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63CBDA8-AB68-455E-8993-6A5EE2060221}"/>
                </a:ext>
              </a:extLst>
            </p:cNvPr>
            <p:cNvSpPr txBox="1"/>
            <p:nvPr/>
          </p:nvSpPr>
          <p:spPr>
            <a:xfrm>
              <a:off x="2438934" y="1990581"/>
              <a:ext cx="28314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37F5492-2ED9-4898-8D25-64EB1CCE1F10}"/>
                </a:ext>
              </a:extLst>
            </p:cNvPr>
            <p:cNvSpPr txBox="1"/>
            <p:nvPr/>
          </p:nvSpPr>
          <p:spPr>
            <a:xfrm>
              <a:off x="2438934" y="1713581"/>
              <a:ext cx="281857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D456C0C-519B-4E89-8A79-92CE333D26AE}"/>
              </a:ext>
            </a:extLst>
          </p:cNvPr>
          <p:cNvGrpSpPr/>
          <p:nvPr/>
        </p:nvGrpSpPr>
        <p:grpSpPr>
          <a:xfrm>
            <a:off x="7511935" y="1937548"/>
            <a:ext cx="3681811" cy="923331"/>
            <a:chOff x="2438934" y="1713581"/>
            <a:chExt cx="2831424" cy="923331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B39F14C-4F5C-442D-A740-8C90B973FB6B}"/>
                </a:ext>
              </a:extLst>
            </p:cNvPr>
            <p:cNvSpPr txBox="1"/>
            <p:nvPr/>
          </p:nvSpPr>
          <p:spPr>
            <a:xfrm>
              <a:off x="2438934" y="1990581"/>
              <a:ext cx="28314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09DF792-05AE-405C-9731-81A04CAFF6D3}"/>
                </a:ext>
              </a:extLst>
            </p:cNvPr>
            <p:cNvSpPr txBox="1"/>
            <p:nvPr/>
          </p:nvSpPr>
          <p:spPr>
            <a:xfrm>
              <a:off x="2438934" y="1713581"/>
              <a:ext cx="281857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4374ADD5-41CF-470F-84BF-E7C0FAA5686C}"/>
              </a:ext>
            </a:extLst>
          </p:cNvPr>
          <p:cNvGrpSpPr/>
          <p:nvPr/>
        </p:nvGrpSpPr>
        <p:grpSpPr>
          <a:xfrm>
            <a:off x="1121720" y="1706116"/>
            <a:ext cx="1894794" cy="1564686"/>
            <a:chOff x="11613480" y="1739639"/>
            <a:chExt cx="3450295" cy="2849189"/>
          </a:xfrm>
        </p:grpSpPr>
        <p:grpSp>
          <p:nvGrpSpPr>
            <p:cNvPr id="35" name="Graphic 201">
              <a:extLst>
                <a:ext uri="{FF2B5EF4-FFF2-40B4-BE49-F238E27FC236}">
                  <a16:creationId xmlns:a16="http://schemas.microsoft.com/office/drawing/2014/main" id="{13E3B2AF-648D-48CE-BC53-ECF419920813}"/>
                </a:ext>
              </a:extLst>
            </p:cNvPr>
            <p:cNvGrpSpPr/>
            <p:nvPr/>
          </p:nvGrpSpPr>
          <p:grpSpPr>
            <a:xfrm>
              <a:off x="11613480" y="1739639"/>
              <a:ext cx="3450295" cy="2849189"/>
              <a:chOff x="3978614" y="61405"/>
              <a:chExt cx="3450295" cy="2849189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7270AC78-4252-4D7C-937F-F3039234B2FE}"/>
                  </a:ext>
                </a:extLst>
              </p:cNvPr>
              <p:cNvSpPr/>
              <p:nvPr/>
            </p:nvSpPr>
            <p:spPr>
              <a:xfrm>
                <a:off x="4135764" y="1381681"/>
                <a:ext cx="167932" cy="1020263"/>
              </a:xfrm>
              <a:custGeom>
                <a:avLst/>
                <a:gdLst>
                  <a:gd name="connsiteX0" fmla="*/ 0 w 167932"/>
                  <a:gd name="connsiteY0" fmla="*/ 96770 h 1020263"/>
                  <a:gd name="connsiteX1" fmla="*/ 1078 w 167932"/>
                  <a:gd name="connsiteY1" fmla="*/ 539109 h 1020263"/>
                  <a:gd name="connsiteX2" fmla="*/ 56337 w 167932"/>
                  <a:gd name="connsiteY2" fmla="*/ 514040 h 1020263"/>
                  <a:gd name="connsiteX3" fmla="*/ 59572 w 167932"/>
                  <a:gd name="connsiteY3" fmla="*/ 1020263 h 1020263"/>
                  <a:gd name="connsiteX4" fmla="*/ 111056 w 167932"/>
                  <a:gd name="connsiteY4" fmla="*/ 990343 h 1020263"/>
                  <a:gd name="connsiteX5" fmla="*/ 112404 w 167932"/>
                  <a:gd name="connsiteY5" fmla="*/ 485198 h 1020263"/>
                  <a:gd name="connsiteX6" fmla="*/ 164967 w 167932"/>
                  <a:gd name="connsiteY6" fmla="*/ 449617 h 1020263"/>
                  <a:gd name="connsiteX7" fmla="*/ 167932 w 167932"/>
                  <a:gd name="connsiteY7" fmla="*/ 0 h 1020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7932" h="1020263">
                    <a:moveTo>
                      <a:pt x="0" y="96770"/>
                    </a:moveTo>
                    <a:lnTo>
                      <a:pt x="1078" y="539109"/>
                    </a:lnTo>
                    <a:lnTo>
                      <a:pt x="56337" y="514040"/>
                    </a:lnTo>
                    <a:lnTo>
                      <a:pt x="59572" y="1020263"/>
                    </a:lnTo>
                    <a:lnTo>
                      <a:pt x="111056" y="990343"/>
                    </a:lnTo>
                    <a:lnTo>
                      <a:pt x="112404" y="485198"/>
                    </a:lnTo>
                    <a:lnTo>
                      <a:pt x="164967" y="449617"/>
                    </a:lnTo>
                    <a:lnTo>
                      <a:pt x="167932" y="0"/>
                    </a:lnTo>
                    <a:close/>
                  </a:path>
                </a:pathLst>
              </a:custGeom>
              <a:grpFill/>
              <a:ln w="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615323CB-086A-473B-9475-A735C342E359}"/>
                  </a:ext>
                </a:extLst>
              </p:cNvPr>
              <p:cNvSpPr/>
              <p:nvPr/>
            </p:nvSpPr>
            <p:spPr>
              <a:xfrm>
                <a:off x="4414213" y="1220758"/>
                <a:ext cx="167662" cy="1020262"/>
              </a:xfrm>
              <a:custGeom>
                <a:avLst/>
                <a:gdLst>
                  <a:gd name="connsiteX0" fmla="*/ 0 w 167662"/>
                  <a:gd name="connsiteY0" fmla="*/ 96770 h 1020262"/>
                  <a:gd name="connsiteX1" fmla="*/ 809 w 167662"/>
                  <a:gd name="connsiteY1" fmla="*/ 539109 h 1020262"/>
                  <a:gd name="connsiteX2" fmla="*/ 56337 w 167662"/>
                  <a:gd name="connsiteY2" fmla="*/ 514040 h 1020262"/>
                  <a:gd name="connsiteX3" fmla="*/ 59571 w 167662"/>
                  <a:gd name="connsiteY3" fmla="*/ 1020263 h 1020262"/>
                  <a:gd name="connsiteX4" fmla="*/ 111056 w 167662"/>
                  <a:gd name="connsiteY4" fmla="*/ 990343 h 1020262"/>
                  <a:gd name="connsiteX5" fmla="*/ 112404 w 167662"/>
                  <a:gd name="connsiteY5" fmla="*/ 485467 h 1020262"/>
                  <a:gd name="connsiteX6" fmla="*/ 164967 w 167662"/>
                  <a:gd name="connsiteY6" fmla="*/ 449886 h 1020262"/>
                  <a:gd name="connsiteX7" fmla="*/ 167663 w 167662"/>
                  <a:gd name="connsiteY7" fmla="*/ 0 h 1020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7662" h="1020262">
                    <a:moveTo>
                      <a:pt x="0" y="96770"/>
                    </a:moveTo>
                    <a:lnTo>
                      <a:pt x="809" y="539109"/>
                    </a:lnTo>
                    <a:lnTo>
                      <a:pt x="56337" y="514040"/>
                    </a:lnTo>
                    <a:lnTo>
                      <a:pt x="59571" y="1020263"/>
                    </a:lnTo>
                    <a:lnTo>
                      <a:pt x="111056" y="990343"/>
                    </a:lnTo>
                    <a:lnTo>
                      <a:pt x="112404" y="485467"/>
                    </a:lnTo>
                    <a:lnTo>
                      <a:pt x="164967" y="449886"/>
                    </a:lnTo>
                    <a:lnTo>
                      <a:pt x="167663" y="0"/>
                    </a:lnTo>
                    <a:close/>
                  </a:path>
                </a:pathLst>
              </a:custGeom>
              <a:grpFill/>
              <a:ln w="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07E7DF8B-DD41-4F8E-95B1-A5C61E8A0839}"/>
                  </a:ext>
                </a:extLst>
              </p:cNvPr>
              <p:cNvSpPr/>
              <p:nvPr/>
            </p:nvSpPr>
            <p:spPr>
              <a:xfrm>
                <a:off x="3978614" y="61405"/>
                <a:ext cx="3450295" cy="1992545"/>
              </a:xfrm>
              <a:custGeom>
                <a:avLst/>
                <a:gdLst>
                  <a:gd name="connsiteX0" fmla="*/ 2617372 w 3450295"/>
                  <a:gd name="connsiteY0" fmla="*/ 0 h 1992545"/>
                  <a:gd name="connsiteX1" fmla="*/ 0 w 3450295"/>
                  <a:gd name="connsiteY1" fmla="*/ 1509504 h 1992545"/>
                  <a:gd name="connsiteX2" fmla="*/ 832923 w 3450295"/>
                  <a:gd name="connsiteY2" fmla="*/ 1992546 h 1992545"/>
                  <a:gd name="connsiteX3" fmla="*/ 3450295 w 3450295"/>
                  <a:gd name="connsiteY3" fmla="*/ 482502 h 1992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50295" h="1992545">
                    <a:moveTo>
                      <a:pt x="2617372" y="0"/>
                    </a:moveTo>
                    <a:lnTo>
                      <a:pt x="0" y="1509504"/>
                    </a:lnTo>
                    <a:lnTo>
                      <a:pt x="832923" y="1992546"/>
                    </a:lnTo>
                    <a:lnTo>
                      <a:pt x="3450295" y="482502"/>
                    </a:lnTo>
                    <a:close/>
                  </a:path>
                </a:pathLst>
              </a:custGeom>
              <a:solidFill>
                <a:schemeClr val="accent4"/>
              </a:solidFill>
              <a:ln w="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4DDBC8EE-34A3-4CA2-9A14-AF93CAFE4A75}"/>
                  </a:ext>
                </a:extLst>
              </p:cNvPr>
              <p:cNvSpPr/>
              <p:nvPr/>
            </p:nvSpPr>
            <p:spPr>
              <a:xfrm>
                <a:off x="3978614" y="1570909"/>
                <a:ext cx="832922" cy="799498"/>
              </a:xfrm>
              <a:custGeom>
                <a:avLst/>
                <a:gdLst>
                  <a:gd name="connsiteX0" fmla="*/ 0 w 832922"/>
                  <a:gd name="connsiteY0" fmla="*/ 0 h 799498"/>
                  <a:gd name="connsiteX1" fmla="*/ 0 w 832922"/>
                  <a:gd name="connsiteY1" fmla="*/ 320770 h 799498"/>
                  <a:gd name="connsiteX2" fmla="*/ 832923 w 832922"/>
                  <a:gd name="connsiteY2" fmla="*/ 799498 h 799498"/>
                  <a:gd name="connsiteX3" fmla="*/ 832923 w 832922"/>
                  <a:gd name="connsiteY3" fmla="*/ 483041 h 7994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32922" h="799498">
                    <a:moveTo>
                      <a:pt x="0" y="0"/>
                    </a:moveTo>
                    <a:lnTo>
                      <a:pt x="0" y="320770"/>
                    </a:lnTo>
                    <a:lnTo>
                      <a:pt x="832923" y="799498"/>
                    </a:lnTo>
                    <a:lnTo>
                      <a:pt x="832923" y="483041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EAAEA30A-EA65-40EC-8A31-B34AAD3194CE}"/>
                  </a:ext>
                </a:extLst>
              </p:cNvPr>
              <p:cNvSpPr/>
              <p:nvPr/>
            </p:nvSpPr>
            <p:spPr>
              <a:xfrm>
                <a:off x="4811536" y="543907"/>
                <a:ext cx="2617372" cy="1826499"/>
              </a:xfrm>
              <a:custGeom>
                <a:avLst/>
                <a:gdLst>
                  <a:gd name="connsiteX0" fmla="*/ 2617372 w 2617372"/>
                  <a:gd name="connsiteY0" fmla="*/ 0 h 1826499"/>
                  <a:gd name="connsiteX1" fmla="*/ 2617372 w 2617372"/>
                  <a:gd name="connsiteY1" fmla="*/ 320770 h 1826499"/>
                  <a:gd name="connsiteX2" fmla="*/ 0 w 2617372"/>
                  <a:gd name="connsiteY2" fmla="*/ 1826500 h 1826499"/>
                  <a:gd name="connsiteX3" fmla="*/ 0 w 2617372"/>
                  <a:gd name="connsiteY3" fmla="*/ 1510043 h 1826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17372" h="1826499">
                    <a:moveTo>
                      <a:pt x="2617372" y="0"/>
                    </a:moveTo>
                    <a:lnTo>
                      <a:pt x="2617372" y="320770"/>
                    </a:lnTo>
                    <a:lnTo>
                      <a:pt x="0" y="1826500"/>
                    </a:lnTo>
                    <a:lnTo>
                      <a:pt x="0" y="1510043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13C70FB5-E0B1-4EC0-9A71-2F20F47B85AE}"/>
                  </a:ext>
                </a:extLst>
              </p:cNvPr>
              <p:cNvSpPr/>
              <p:nvPr/>
            </p:nvSpPr>
            <p:spPr>
              <a:xfrm>
                <a:off x="4922862" y="1889522"/>
                <a:ext cx="167662" cy="1020262"/>
              </a:xfrm>
              <a:custGeom>
                <a:avLst/>
                <a:gdLst>
                  <a:gd name="connsiteX0" fmla="*/ 0 w 167662"/>
                  <a:gd name="connsiteY0" fmla="*/ 96770 h 1020262"/>
                  <a:gd name="connsiteX1" fmla="*/ 809 w 167662"/>
                  <a:gd name="connsiteY1" fmla="*/ 539109 h 1020262"/>
                  <a:gd name="connsiteX2" fmla="*/ 56067 w 167662"/>
                  <a:gd name="connsiteY2" fmla="*/ 514040 h 1020262"/>
                  <a:gd name="connsiteX3" fmla="*/ 59572 w 167662"/>
                  <a:gd name="connsiteY3" fmla="*/ 1020263 h 1020262"/>
                  <a:gd name="connsiteX4" fmla="*/ 110787 w 167662"/>
                  <a:gd name="connsiteY4" fmla="*/ 990612 h 1020262"/>
                  <a:gd name="connsiteX5" fmla="*/ 112404 w 167662"/>
                  <a:gd name="connsiteY5" fmla="*/ 485467 h 1020262"/>
                  <a:gd name="connsiteX6" fmla="*/ 164967 w 167662"/>
                  <a:gd name="connsiteY6" fmla="*/ 449886 h 1020262"/>
                  <a:gd name="connsiteX7" fmla="*/ 167663 w 167662"/>
                  <a:gd name="connsiteY7" fmla="*/ 0 h 1020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7662" h="1020262">
                    <a:moveTo>
                      <a:pt x="0" y="96770"/>
                    </a:moveTo>
                    <a:lnTo>
                      <a:pt x="809" y="539109"/>
                    </a:lnTo>
                    <a:lnTo>
                      <a:pt x="56067" y="514040"/>
                    </a:lnTo>
                    <a:lnTo>
                      <a:pt x="59572" y="1020263"/>
                    </a:lnTo>
                    <a:lnTo>
                      <a:pt x="110787" y="990612"/>
                    </a:lnTo>
                    <a:lnTo>
                      <a:pt x="112404" y="485467"/>
                    </a:lnTo>
                    <a:lnTo>
                      <a:pt x="164967" y="449886"/>
                    </a:lnTo>
                    <a:lnTo>
                      <a:pt x="167663" y="0"/>
                    </a:lnTo>
                    <a:close/>
                  </a:path>
                </a:pathLst>
              </a:custGeom>
              <a:grpFill/>
              <a:ln w="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5146CAA2-598A-4216-B263-D5E80C3E2753}"/>
                  </a:ext>
                </a:extLst>
              </p:cNvPr>
              <p:cNvSpPr/>
              <p:nvPr/>
            </p:nvSpPr>
            <p:spPr>
              <a:xfrm>
                <a:off x="5479492" y="1567944"/>
                <a:ext cx="167932" cy="1020263"/>
              </a:xfrm>
              <a:custGeom>
                <a:avLst/>
                <a:gdLst>
                  <a:gd name="connsiteX0" fmla="*/ 0 w 167932"/>
                  <a:gd name="connsiteY0" fmla="*/ 96770 h 1020263"/>
                  <a:gd name="connsiteX1" fmla="*/ 1078 w 167932"/>
                  <a:gd name="connsiteY1" fmla="*/ 539109 h 1020263"/>
                  <a:gd name="connsiteX2" fmla="*/ 56337 w 167932"/>
                  <a:gd name="connsiteY2" fmla="*/ 514040 h 1020263"/>
                  <a:gd name="connsiteX3" fmla="*/ 59572 w 167932"/>
                  <a:gd name="connsiteY3" fmla="*/ 1020263 h 1020263"/>
                  <a:gd name="connsiteX4" fmla="*/ 111056 w 167932"/>
                  <a:gd name="connsiteY4" fmla="*/ 990342 h 1020263"/>
                  <a:gd name="connsiteX5" fmla="*/ 112404 w 167932"/>
                  <a:gd name="connsiteY5" fmla="*/ 485198 h 1020263"/>
                  <a:gd name="connsiteX6" fmla="*/ 164967 w 167932"/>
                  <a:gd name="connsiteY6" fmla="*/ 449617 h 1020263"/>
                  <a:gd name="connsiteX7" fmla="*/ 167932 w 167932"/>
                  <a:gd name="connsiteY7" fmla="*/ 0 h 1020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7932" h="1020263">
                    <a:moveTo>
                      <a:pt x="0" y="96770"/>
                    </a:moveTo>
                    <a:lnTo>
                      <a:pt x="1078" y="539109"/>
                    </a:lnTo>
                    <a:lnTo>
                      <a:pt x="56337" y="514040"/>
                    </a:lnTo>
                    <a:lnTo>
                      <a:pt x="59572" y="1020263"/>
                    </a:lnTo>
                    <a:lnTo>
                      <a:pt x="111056" y="990342"/>
                    </a:lnTo>
                    <a:lnTo>
                      <a:pt x="112404" y="485198"/>
                    </a:lnTo>
                    <a:lnTo>
                      <a:pt x="164967" y="449617"/>
                    </a:lnTo>
                    <a:lnTo>
                      <a:pt x="167932" y="0"/>
                    </a:lnTo>
                    <a:close/>
                  </a:path>
                </a:pathLst>
              </a:custGeom>
              <a:grpFill/>
              <a:ln w="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4FC15842-ACD3-46A6-BE15-D3EFAB1666CB}"/>
                  </a:ext>
                </a:extLst>
              </p:cNvPr>
              <p:cNvSpPr/>
              <p:nvPr/>
            </p:nvSpPr>
            <p:spPr>
              <a:xfrm>
                <a:off x="5201042" y="1728867"/>
                <a:ext cx="167932" cy="1019993"/>
              </a:xfrm>
              <a:custGeom>
                <a:avLst/>
                <a:gdLst>
                  <a:gd name="connsiteX0" fmla="*/ 0 w 167932"/>
                  <a:gd name="connsiteY0" fmla="*/ 96770 h 1019993"/>
                  <a:gd name="connsiteX1" fmla="*/ 1078 w 167932"/>
                  <a:gd name="connsiteY1" fmla="*/ 538839 h 1019993"/>
                  <a:gd name="connsiteX2" fmla="*/ 56337 w 167932"/>
                  <a:gd name="connsiteY2" fmla="*/ 513771 h 1019993"/>
                  <a:gd name="connsiteX3" fmla="*/ 59841 w 167932"/>
                  <a:gd name="connsiteY3" fmla="*/ 1019994 h 1019993"/>
                  <a:gd name="connsiteX4" fmla="*/ 111056 w 167932"/>
                  <a:gd name="connsiteY4" fmla="*/ 990343 h 1019993"/>
                  <a:gd name="connsiteX5" fmla="*/ 112674 w 167932"/>
                  <a:gd name="connsiteY5" fmla="*/ 485198 h 1019993"/>
                  <a:gd name="connsiteX6" fmla="*/ 165237 w 167932"/>
                  <a:gd name="connsiteY6" fmla="*/ 449617 h 1019993"/>
                  <a:gd name="connsiteX7" fmla="*/ 167932 w 167932"/>
                  <a:gd name="connsiteY7" fmla="*/ 0 h 1019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7932" h="1019993">
                    <a:moveTo>
                      <a:pt x="0" y="96770"/>
                    </a:moveTo>
                    <a:lnTo>
                      <a:pt x="1078" y="538839"/>
                    </a:lnTo>
                    <a:lnTo>
                      <a:pt x="56337" y="513771"/>
                    </a:lnTo>
                    <a:lnTo>
                      <a:pt x="59841" y="1019994"/>
                    </a:lnTo>
                    <a:lnTo>
                      <a:pt x="111056" y="990343"/>
                    </a:lnTo>
                    <a:lnTo>
                      <a:pt x="112674" y="485198"/>
                    </a:lnTo>
                    <a:lnTo>
                      <a:pt x="165237" y="449617"/>
                    </a:lnTo>
                    <a:lnTo>
                      <a:pt x="167932" y="0"/>
                    </a:lnTo>
                    <a:close/>
                  </a:path>
                </a:pathLst>
              </a:custGeom>
              <a:grpFill/>
              <a:ln w="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F0015A51-8A27-44BD-B283-98EEA531C1B5}"/>
                  </a:ext>
                </a:extLst>
              </p:cNvPr>
              <p:cNvSpPr/>
              <p:nvPr/>
            </p:nvSpPr>
            <p:spPr>
              <a:xfrm>
                <a:off x="5757941" y="1407020"/>
                <a:ext cx="167662" cy="1020263"/>
              </a:xfrm>
              <a:custGeom>
                <a:avLst/>
                <a:gdLst>
                  <a:gd name="connsiteX0" fmla="*/ 0 w 167662"/>
                  <a:gd name="connsiteY0" fmla="*/ 96770 h 1020263"/>
                  <a:gd name="connsiteX1" fmla="*/ 1078 w 167662"/>
                  <a:gd name="connsiteY1" fmla="*/ 539109 h 1020263"/>
                  <a:gd name="connsiteX2" fmla="*/ 56337 w 167662"/>
                  <a:gd name="connsiteY2" fmla="*/ 514040 h 1020263"/>
                  <a:gd name="connsiteX3" fmla="*/ 59572 w 167662"/>
                  <a:gd name="connsiteY3" fmla="*/ 1020263 h 1020263"/>
                  <a:gd name="connsiteX4" fmla="*/ 111056 w 167662"/>
                  <a:gd name="connsiteY4" fmla="*/ 990342 h 1020263"/>
                  <a:gd name="connsiteX5" fmla="*/ 112404 w 167662"/>
                  <a:gd name="connsiteY5" fmla="*/ 485467 h 1020263"/>
                  <a:gd name="connsiteX6" fmla="*/ 164967 w 167662"/>
                  <a:gd name="connsiteY6" fmla="*/ 449886 h 1020263"/>
                  <a:gd name="connsiteX7" fmla="*/ 167663 w 167662"/>
                  <a:gd name="connsiteY7" fmla="*/ 0 h 1020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7662" h="1020263">
                    <a:moveTo>
                      <a:pt x="0" y="96770"/>
                    </a:moveTo>
                    <a:lnTo>
                      <a:pt x="1078" y="539109"/>
                    </a:lnTo>
                    <a:lnTo>
                      <a:pt x="56337" y="514040"/>
                    </a:lnTo>
                    <a:lnTo>
                      <a:pt x="59572" y="1020263"/>
                    </a:lnTo>
                    <a:lnTo>
                      <a:pt x="111056" y="990342"/>
                    </a:lnTo>
                    <a:lnTo>
                      <a:pt x="112404" y="485467"/>
                    </a:lnTo>
                    <a:lnTo>
                      <a:pt x="164967" y="449886"/>
                    </a:lnTo>
                    <a:lnTo>
                      <a:pt x="167663" y="0"/>
                    </a:lnTo>
                    <a:close/>
                  </a:path>
                </a:pathLst>
              </a:custGeom>
              <a:grpFill/>
              <a:ln w="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0D8D68B0-ABE9-43E9-8DEE-E568C6A0E2C3}"/>
                  </a:ext>
                </a:extLst>
              </p:cNvPr>
              <p:cNvSpPr/>
              <p:nvPr/>
            </p:nvSpPr>
            <p:spPr>
              <a:xfrm>
                <a:off x="6036391" y="1246365"/>
                <a:ext cx="167662" cy="1019993"/>
              </a:xfrm>
              <a:custGeom>
                <a:avLst/>
                <a:gdLst>
                  <a:gd name="connsiteX0" fmla="*/ 0 w 167662"/>
                  <a:gd name="connsiteY0" fmla="*/ 96500 h 1019993"/>
                  <a:gd name="connsiteX1" fmla="*/ 809 w 167662"/>
                  <a:gd name="connsiteY1" fmla="*/ 538839 h 1019993"/>
                  <a:gd name="connsiteX2" fmla="*/ 56337 w 167662"/>
                  <a:gd name="connsiteY2" fmla="*/ 513771 h 1019993"/>
                  <a:gd name="connsiteX3" fmla="*/ 59571 w 167662"/>
                  <a:gd name="connsiteY3" fmla="*/ 1019994 h 1019993"/>
                  <a:gd name="connsiteX4" fmla="*/ 110787 w 167662"/>
                  <a:gd name="connsiteY4" fmla="*/ 990343 h 1019993"/>
                  <a:gd name="connsiteX5" fmla="*/ 112404 w 167662"/>
                  <a:gd name="connsiteY5" fmla="*/ 485198 h 1019993"/>
                  <a:gd name="connsiteX6" fmla="*/ 164967 w 167662"/>
                  <a:gd name="connsiteY6" fmla="*/ 449617 h 1019993"/>
                  <a:gd name="connsiteX7" fmla="*/ 167663 w 167662"/>
                  <a:gd name="connsiteY7" fmla="*/ 0 h 1019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7662" h="1019993">
                    <a:moveTo>
                      <a:pt x="0" y="96500"/>
                    </a:moveTo>
                    <a:lnTo>
                      <a:pt x="809" y="538839"/>
                    </a:lnTo>
                    <a:lnTo>
                      <a:pt x="56337" y="513771"/>
                    </a:lnTo>
                    <a:lnTo>
                      <a:pt x="59571" y="1019994"/>
                    </a:lnTo>
                    <a:lnTo>
                      <a:pt x="110787" y="990343"/>
                    </a:lnTo>
                    <a:lnTo>
                      <a:pt x="112404" y="485198"/>
                    </a:lnTo>
                    <a:lnTo>
                      <a:pt x="164967" y="449617"/>
                    </a:lnTo>
                    <a:lnTo>
                      <a:pt x="167663" y="0"/>
                    </a:lnTo>
                    <a:close/>
                  </a:path>
                </a:pathLst>
              </a:custGeom>
              <a:grpFill/>
              <a:ln w="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82B25AC9-3224-4713-B2DC-0128C462AB8E}"/>
                  </a:ext>
                </a:extLst>
              </p:cNvPr>
              <p:cNvSpPr/>
              <p:nvPr/>
            </p:nvSpPr>
            <p:spPr>
              <a:xfrm>
                <a:off x="6314841" y="1085441"/>
                <a:ext cx="167662" cy="1020263"/>
              </a:xfrm>
              <a:custGeom>
                <a:avLst/>
                <a:gdLst>
                  <a:gd name="connsiteX0" fmla="*/ 0 w 167662"/>
                  <a:gd name="connsiteY0" fmla="*/ 96770 h 1020263"/>
                  <a:gd name="connsiteX1" fmla="*/ 809 w 167662"/>
                  <a:gd name="connsiteY1" fmla="*/ 538839 h 1020263"/>
                  <a:gd name="connsiteX2" fmla="*/ 56067 w 167662"/>
                  <a:gd name="connsiteY2" fmla="*/ 514040 h 1020263"/>
                  <a:gd name="connsiteX3" fmla="*/ 59571 w 167662"/>
                  <a:gd name="connsiteY3" fmla="*/ 1020263 h 1020263"/>
                  <a:gd name="connsiteX4" fmla="*/ 110787 w 167662"/>
                  <a:gd name="connsiteY4" fmla="*/ 990343 h 1020263"/>
                  <a:gd name="connsiteX5" fmla="*/ 112404 w 167662"/>
                  <a:gd name="connsiteY5" fmla="*/ 485198 h 1020263"/>
                  <a:gd name="connsiteX6" fmla="*/ 164967 w 167662"/>
                  <a:gd name="connsiteY6" fmla="*/ 449617 h 1020263"/>
                  <a:gd name="connsiteX7" fmla="*/ 167663 w 167662"/>
                  <a:gd name="connsiteY7" fmla="*/ 0 h 1020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7662" h="1020263">
                    <a:moveTo>
                      <a:pt x="0" y="96770"/>
                    </a:moveTo>
                    <a:lnTo>
                      <a:pt x="809" y="538839"/>
                    </a:lnTo>
                    <a:lnTo>
                      <a:pt x="56067" y="514040"/>
                    </a:lnTo>
                    <a:lnTo>
                      <a:pt x="59571" y="1020263"/>
                    </a:lnTo>
                    <a:lnTo>
                      <a:pt x="110787" y="990343"/>
                    </a:lnTo>
                    <a:lnTo>
                      <a:pt x="112404" y="485198"/>
                    </a:lnTo>
                    <a:lnTo>
                      <a:pt x="164967" y="449617"/>
                    </a:lnTo>
                    <a:lnTo>
                      <a:pt x="167663" y="0"/>
                    </a:lnTo>
                    <a:close/>
                  </a:path>
                </a:pathLst>
              </a:custGeom>
              <a:grpFill/>
              <a:ln w="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813B544A-5638-4FD5-8294-C41583DBAFDD}"/>
                  </a:ext>
                </a:extLst>
              </p:cNvPr>
              <p:cNvSpPr/>
              <p:nvPr/>
            </p:nvSpPr>
            <p:spPr>
              <a:xfrm>
                <a:off x="6593021" y="924517"/>
                <a:ext cx="167932" cy="1020263"/>
              </a:xfrm>
              <a:custGeom>
                <a:avLst/>
                <a:gdLst>
                  <a:gd name="connsiteX0" fmla="*/ 0 w 167932"/>
                  <a:gd name="connsiteY0" fmla="*/ 96770 h 1020263"/>
                  <a:gd name="connsiteX1" fmla="*/ 1078 w 167932"/>
                  <a:gd name="connsiteY1" fmla="*/ 539109 h 1020263"/>
                  <a:gd name="connsiteX2" fmla="*/ 56337 w 167932"/>
                  <a:gd name="connsiteY2" fmla="*/ 514040 h 1020263"/>
                  <a:gd name="connsiteX3" fmla="*/ 59841 w 167932"/>
                  <a:gd name="connsiteY3" fmla="*/ 1020263 h 1020263"/>
                  <a:gd name="connsiteX4" fmla="*/ 111056 w 167932"/>
                  <a:gd name="connsiteY4" fmla="*/ 990342 h 1020263"/>
                  <a:gd name="connsiteX5" fmla="*/ 112404 w 167932"/>
                  <a:gd name="connsiteY5" fmla="*/ 485467 h 1020263"/>
                  <a:gd name="connsiteX6" fmla="*/ 165237 w 167932"/>
                  <a:gd name="connsiteY6" fmla="*/ 449886 h 1020263"/>
                  <a:gd name="connsiteX7" fmla="*/ 167932 w 167932"/>
                  <a:gd name="connsiteY7" fmla="*/ 0 h 1020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7932" h="1020263">
                    <a:moveTo>
                      <a:pt x="0" y="96770"/>
                    </a:moveTo>
                    <a:lnTo>
                      <a:pt x="1078" y="539109"/>
                    </a:lnTo>
                    <a:lnTo>
                      <a:pt x="56337" y="514040"/>
                    </a:lnTo>
                    <a:lnTo>
                      <a:pt x="59841" y="1020263"/>
                    </a:lnTo>
                    <a:lnTo>
                      <a:pt x="111056" y="990342"/>
                    </a:lnTo>
                    <a:lnTo>
                      <a:pt x="112404" y="485467"/>
                    </a:lnTo>
                    <a:lnTo>
                      <a:pt x="165237" y="449886"/>
                    </a:lnTo>
                    <a:lnTo>
                      <a:pt x="167932" y="0"/>
                    </a:lnTo>
                    <a:close/>
                  </a:path>
                </a:pathLst>
              </a:custGeom>
              <a:grpFill/>
              <a:ln w="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CEFD3AB0-F9CD-426F-AA10-3B7BE4FB5CDF}"/>
                  </a:ext>
                </a:extLst>
              </p:cNvPr>
              <p:cNvSpPr/>
              <p:nvPr/>
            </p:nvSpPr>
            <p:spPr>
              <a:xfrm>
                <a:off x="6871470" y="763863"/>
                <a:ext cx="167932" cy="1019993"/>
              </a:xfrm>
              <a:custGeom>
                <a:avLst/>
                <a:gdLst>
                  <a:gd name="connsiteX0" fmla="*/ 0 w 167932"/>
                  <a:gd name="connsiteY0" fmla="*/ 96500 h 1019993"/>
                  <a:gd name="connsiteX1" fmla="*/ 1078 w 167932"/>
                  <a:gd name="connsiteY1" fmla="*/ 538839 h 1019993"/>
                  <a:gd name="connsiteX2" fmla="*/ 56337 w 167932"/>
                  <a:gd name="connsiteY2" fmla="*/ 513771 h 1019993"/>
                  <a:gd name="connsiteX3" fmla="*/ 59572 w 167932"/>
                  <a:gd name="connsiteY3" fmla="*/ 1019994 h 1019993"/>
                  <a:gd name="connsiteX4" fmla="*/ 111057 w 167932"/>
                  <a:gd name="connsiteY4" fmla="*/ 990343 h 1019993"/>
                  <a:gd name="connsiteX5" fmla="*/ 112404 w 167932"/>
                  <a:gd name="connsiteY5" fmla="*/ 485198 h 1019993"/>
                  <a:gd name="connsiteX6" fmla="*/ 164967 w 167932"/>
                  <a:gd name="connsiteY6" fmla="*/ 449617 h 1019993"/>
                  <a:gd name="connsiteX7" fmla="*/ 167932 w 167932"/>
                  <a:gd name="connsiteY7" fmla="*/ 0 h 1019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7932" h="1019993">
                    <a:moveTo>
                      <a:pt x="0" y="96500"/>
                    </a:moveTo>
                    <a:lnTo>
                      <a:pt x="1078" y="538839"/>
                    </a:lnTo>
                    <a:lnTo>
                      <a:pt x="56337" y="513771"/>
                    </a:lnTo>
                    <a:lnTo>
                      <a:pt x="59572" y="1019994"/>
                    </a:lnTo>
                    <a:lnTo>
                      <a:pt x="111057" y="990343"/>
                    </a:lnTo>
                    <a:lnTo>
                      <a:pt x="112404" y="485198"/>
                    </a:lnTo>
                    <a:lnTo>
                      <a:pt x="164967" y="449617"/>
                    </a:lnTo>
                    <a:lnTo>
                      <a:pt x="167932" y="0"/>
                    </a:lnTo>
                    <a:close/>
                  </a:path>
                </a:pathLst>
              </a:custGeom>
              <a:grpFill/>
              <a:ln w="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AA272FF2-1683-470F-A9EE-C8F849519AE0}"/>
                  </a:ext>
                </a:extLst>
              </p:cNvPr>
              <p:cNvSpPr/>
              <p:nvPr/>
            </p:nvSpPr>
            <p:spPr>
              <a:xfrm>
                <a:off x="7149920" y="602939"/>
                <a:ext cx="167662" cy="1020263"/>
              </a:xfrm>
              <a:custGeom>
                <a:avLst/>
                <a:gdLst>
                  <a:gd name="connsiteX0" fmla="*/ 0 w 167662"/>
                  <a:gd name="connsiteY0" fmla="*/ 96770 h 1020263"/>
                  <a:gd name="connsiteX1" fmla="*/ 1078 w 167662"/>
                  <a:gd name="connsiteY1" fmla="*/ 538839 h 1020263"/>
                  <a:gd name="connsiteX2" fmla="*/ 56337 w 167662"/>
                  <a:gd name="connsiteY2" fmla="*/ 513771 h 1020263"/>
                  <a:gd name="connsiteX3" fmla="*/ 59571 w 167662"/>
                  <a:gd name="connsiteY3" fmla="*/ 1020263 h 1020263"/>
                  <a:gd name="connsiteX4" fmla="*/ 111056 w 167662"/>
                  <a:gd name="connsiteY4" fmla="*/ 990343 h 1020263"/>
                  <a:gd name="connsiteX5" fmla="*/ 112404 w 167662"/>
                  <a:gd name="connsiteY5" fmla="*/ 485198 h 1020263"/>
                  <a:gd name="connsiteX6" fmla="*/ 164967 w 167662"/>
                  <a:gd name="connsiteY6" fmla="*/ 449617 h 1020263"/>
                  <a:gd name="connsiteX7" fmla="*/ 167663 w 167662"/>
                  <a:gd name="connsiteY7" fmla="*/ 0 h 1020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7662" h="1020263">
                    <a:moveTo>
                      <a:pt x="0" y="96770"/>
                    </a:moveTo>
                    <a:lnTo>
                      <a:pt x="1078" y="538839"/>
                    </a:lnTo>
                    <a:lnTo>
                      <a:pt x="56337" y="513771"/>
                    </a:lnTo>
                    <a:lnTo>
                      <a:pt x="59571" y="1020263"/>
                    </a:lnTo>
                    <a:lnTo>
                      <a:pt x="111056" y="990343"/>
                    </a:lnTo>
                    <a:lnTo>
                      <a:pt x="112404" y="485198"/>
                    </a:lnTo>
                    <a:lnTo>
                      <a:pt x="164967" y="449617"/>
                    </a:lnTo>
                    <a:lnTo>
                      <a:pt x="167663" y="0"/>
                    </a:lnTo>
                    <a:close/>
                  </a:path>
                </a:pathLst>
              </a:custGeom>
              <a:grpFill/>
              <a:ln w="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589B2A6E-7DA0-4ACB-B348-4F512E877D76}"/>
                </a:ext>
              </a:extLst>
            </p:cNvPr>
            <p:cNvSpPr/>
            <p:nvPr/>
          </p:nvSpPr>
          <p:spPr>
            <a:xfrm>
              <a:off x="12896846" y="2490657"/>
              <a:ext cx="823384" cy="475504"/>
            </a:xfrm>
            <a:custGeom>
              <a:avLst/>
              <a:gdLst>
                <a:gd name="connsiteX0" fmla="*/ 2617372 w 3450295"/>
                <a:gd name="connsiteY0" fmla="*/ 0 h 1992545"/>
                <a:gd name="connsiteX1" fmla="*/ 0 w 3450295"/>
                <a:gd name="connsiteY1" fmla="*/ 1509504 h 1992545"/>
                <a:gd name="connsiteX2" fmla="*/ 832923 w 3450295"/>
                <a:gd name="connsiteY2" fmla="*/ 1992546 h 1992545"/>
                <a:gd name="connsiteX3" fmla="*/ 3450295 w 3450295"/>
                <a:gd name="connsiteY3" fmla="*/ 482502 h 1992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50295" h="1992545">
                  <a:moveTo>
                    <a:pt x="2617372" y="0"/>
                  </a:moveTo>
                  <a:lnTo>
                    <a:pt x="0" y="1509504"/>
                  </a:lnTo>
                  <a:lnTo>
                    <a:pt x="832923" y="1992546"/>
                  </a:lnTo>
                  <a:lnTo>
                    <a:pt x="3450295" y="482502"/>
                  </a:lnTo>
                  <a:close/>
                </a:path>
              </a:pathLst>
            </a:custGeom>
            <a:solidFill>
              <a:schemeClr val="bg1"/>
            </a:solidFill>
            <a:ln w="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5D9697B1-2FD9-42F0-B8F8-9FC43FEBEA3E}"/>
              </a:ext>
            </a:extLst>
          </p:cNvPr>
          <p:cNvSpPr/>
          <p:nvPr/>
        </p:nvSpPr>
        <p:spPr>
          <a:xfrm>
            <a:off x="0" y="0"/>
            <a:ext cx="12201525" cy="6858000"/>
          </a:xfrm>
          <a:custGeom>
            <a:avLst/>
            <a:gdLst>
              <a:gd name="connsiteX0" fmla="*/ 12192000 w 12192000"/>
              <a:gd name="connsiteY0" fmla="*/ 1487132 h 6858000"/>
              <a:gd name="connsiteX1" fmla="*/ 12192000 w 12192000"/>
              <a:gd name="connsiteY1" fmla="*/ 6858000 h 6858000"/>
              <a:gd name="connsiteX2" fmla="*/ 1341451 w 12192000"/>
              <a:gd name="connsiteY2" fmla="*/ 6858000 h 6858000"/>
              <a:gd name="connsiteX3" fmla="*/ 0 w 12192000"/>
              <a:gd name="connsiteY3" fmla="*/ 0 h 6858000"/>
              <a:gd name="connsiteX4" fmla="*/ 5418618 w 12192000"/>
              <a:gd name="connsiteY4" fmla="*/ 0 h 6858000"/>
              <a:gd name="connsiteX5" fmla="*/ 0 w 12192000"/>
              <a:gd name="connsiteY5" fmla="*/ 2682139 h 6858000"/>
              <a:gd name="connsiteX0" fmla="*/ 12192000 w 12192000"/>
              <a:gd name="connsiteY0" fmla="*/ 1496657 h 6867525"/>
              <a:gd name="connsiteX1" fmla="*/ 12192000 w 12192000"/>
              <a:gd name="connsiteY1" fmla="*/ 6867525 h 6867525"/>
              <a:gd name="connsiteX2" fmla="*/ 1341451 w 12192000"/>
              <a:gd name="connsiteY2" fmla="*/ 6867525 h 6867525"/>
              <a:gd name="connsiteX3" fmla="*/ 12192000 w 12192000"/>
              <a:gd name="connsiteY3" fmla="*/ 1496657 h 6867525"/>
              <a:gd name="connsiteX4" fmla="*/ 0 w 12192000"/>
              <a:gd name="connsiteY4" fmla="*/ 9525 h 6867525"/>
              <a:gd name="connsiteX5" fmla="*/ 7152168 w 12192000"/>
              <a:gd name="connsiteY5" fmla="*/ 0 h 6867525"/>
              <a:gd name="connsiteX6" fmla="*/ 0 w 12192000"/>
              <a:gd name="connsiteY6" fmla="*/ 2691664 h 6867525"/>
              <a:gd name="connsiteX7" fmla="*/ 0 w 12192000"/>
              <a:gd name="connsiteY7" fmla="*/ 9525 h 6867525"/>
              <a:gd name="connsiteX0" fmla="*/ 12192000 w 12192000"/>
              <a:gd name="connsiteY0" fmla="*/ 144107 h 6867525"/>
              <a:gd name="connsiteX1" fmla="*/ 12192000 w 12192000"/>
              <a:gd name="connsiteY1" fmla="*/ 6867525 h 6867525"/>
              <a:gd name="connsiteX2" fmla="*/ 1341451 w 12192000"/>
              <a:gd name="connsiteY2" fmla="*/ 6867525 h 6867525"/>
              <a:gd name="connsiteX3" fmla="*/ 12192000 w 12192000"/>
              <a:gd name="connsiteY3" fmla="*/ 144107 h 6867525"/>
              <a:gd name="connsiteX4" fmla="*/ 0 w 12192000"/>
              <a:gd name="connsiteY4" fmla="*/ 9525 h 6867525"/>
              <a:gd name="connsiteX5" fmla="*/ 7152168 w 12192000"/>
              <a:gd name="connsiteY5" fmla="*/ 0 h 6867525"/>
              <a:gd name="connsiteX6" fmla="*/ 0 w 12192000"/>
              <a:gd name="connsiteY6" fmla="*/ 2691664 h 6867525"/>
              <a:gd name="connsiteX7" fmla="*/ 0 w 12192000"/>
              <a:gd name="connsiteY7" fmla="*/ 9525 h 6867525"/>
              <a:gd name="connsiteX0" fmla="*/ 12201525 w 12201525"/>
              <a:gd name="connsiteY0" fmla="*/ 1106132 h 6867525"/>
              <a:gd name="connsiteX1" fmla="*/ 12192000 w 12201525"/>
              <a:gd name="connsiteY1" fmla="*/ 6867525 h 6867525"/>
              <a:gd name="connsiteX2" fmla="*/ 1341451 w 12201525"/>
              <a:gd name="connsiteY2" fmla="*/ 6867525 h 6867525"/>
              <a:gd name="connsiteX3" fmla="*/ 12201525 w 12201525"/>
              <a:gd name="connsiteY3" fmla="*/ 1106132 h 6867525"/>
              <a:gd name="connsiteX4" fmla="*/ 0 w 12201525"/>
              <a:gd name="connsiteY4" fmla="*/ 9525 h 6867525"/>
              <a:gd name="connsiteX5" fmla="*/ 7152168 w 12201525"/>
              <a:gd name="connsiteY5" fmla="*/ 0 h 6867525"/>
              <a:gd name="connsiteX6" fmla="*/ 0 w 12201525"/>
              <a:gd name="connsiteY6" fmla="*/ 2691664 h 6867525"/>
              <a:gd name="connsiteX7" fmla="*/ 0 w 12201525"/>
              <a:gd name="connsiteY7" fmla="*/ 9525 h 6867525"/>
              <a:gd name="connsiteX0" fmla="*/ 12201525 w 12201525"/>
              <a:gd name="connsiteY0" fmla="*/ 1096607 h 6858000"/>
              <a:gd name="connsiteX1" fmla="*/ 12192000 w 12201525"/>
              <a:gd name="connsiteY1" fmla="*/ 6858000 h 6858000"/>
              <a:gd name="connsiteX2" fmla="*/ 1341451 w 12201525"/>
              <a:gd name="connsiteY2" fmla="*/ 6858000 h 6858000"/>
              <a:gd name="connsiteX3" fmla="*/ 12201525 w 12201525"/>
              <a:gd name="connsiteY3" fmla="*/ 1096607 h 6858000"/>
              <a:gd name="connsiteX4" fmla="*/ 0 w 12201525"/>
              <a:gd name="connsiteY4" fmla="*/ 0 h 6858000"/>
              <a:gd name="connsiteX5" fmla="*/ 6933093 w 12201525"/>
              <a:gd name="connsiteY5" fmla="*/ 0 h 6858000"/>
              <a:gd name="connsiteX6" fmla="*/ 0 w 12201525"/>
              <a:gd name="connsiteY6" fmla="*/ 2682139 h 6858000"/>
              <a:gd name="connsiteX7" fmla="*/ 0 w 12201525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01525" h="6858000">
                <a:moveTo>
                  <a:pt x="12201525" y="1096607"/>
                </a:moveTo>
                <a:lnTo>
                  <a:pt x="12192000" y="6858000"/>
                </a:lnTo>
                <a:lnTo>
                  <a:pt x="1341451" y="6858000"/>
                </a:lnTo>
                <a:lnTo>
                  <a:pt x="12201525" y="1096607"/>
                </a:lnTo>
                <a:close/>
                <a:moveTo>
                  <a:pt x="0" y="0"/>
                </a:moveTo>
                <a:lnTo>
                  <a:pt x="6933093" y="0"/>
                </a:lnTo>
                <a:lnTo>
                  <a:pt x="0" y="2682139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0" name="Group 24">
            <a:extLst>
              <a:ext uri="{FF2B5EF4-FFF2-40B4-BE49-F238E27FC236}">
                <a16:creationId xmlns:a16="http://schemas.microsoft.com/office/drawing/2014/main" id="{36957281-5EF4-419C-9D73-AF2512E10640}"/>
              </a:ext>
            </a:extLst>
          </p:cNvPr>
          <p:cNvGrpSpPr/>
          <p:nvPr/>
        </p:nvGrpSpPr>
        <p:grpSpPr>
          <a:xfrm>
            <a:off x="5220782" y="5365509"/>
            <a:ext cx="2855859" cy="1107996"/>
            <a:chOff x="2551705" y="4283314"/>
            <a:chExt cx="2357003" cy="110799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3FFFABF-7256-42FC-B47B-4E9428461DD6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53EE2A2-3631-4F9A-B2FF-A1A05A68F23D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27">
            <a:extLst>
              <a:ext uri="{FF2B5EF4-FFF2-40B4-BE49-F238E27FC236}">
                <a16:creationId xmlns:a16="http://schemas.microsoft.com/office/drawing/2014/main" id="{43E57D0C-C2B2-415D-AA4A-165D691D4C2B}"/>
              </a:ext>
            </a:extLst>
          </p:cNvPr>
          <p:cNvGrpSpPr/>
          <p:nvPr/>
        </p:nvGrpSpPr>
        <p:grpSpPr>
          <a:xfrm>
            <a:off x="8964666" y="5365509"/>
            <a:ext cx="2855859" cy="1107996"/>
            <a:chOff x="2551705" y="4283314"/>
            <a:chExt cx="2357003" cy="1107996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EA54564-FA86-407A-A129-BAF617CC4E2E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631543A-A513-4786-BB32-5E999F24EEBC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6" name="Chevron 2">
            <a:extLst>
              <a:ext uri="{FF2B5EF4-FFF2-40B4-BE49-F238E27FC236}">
                <a16:creationId xmlns:a16="http://schemas.microsoft.com/office/drawing/2014/main" id="{B18EA59B-1299-4BA6-8CF4-078F50C4BF6E}"/>
              </a:ext>
            </a:extLst>
          </p:cNvPr>
          <p:cNvSpPr/>
          <p:nvPr/>
        </p:nvSpPr>
        <p:spPr>
          <a:xfrm rot="5400000">
            <a:off x="5320541" y="4791528"/>
            <a:ext cx="383816" cy="378972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17" name="Chevron 2">
            <a:extLst>
              <a:ext uri="{FF2B5EF4-FFF2-40B4-BE49-F238E27FC236}">
                <a16:creationId xmlns:a16="http://schemas.microsoft.com/office/drawing/2014/main" id="{4270BC79-C714-44A9-9822-A0C77C9C478C}"/>
              </a:ext>
            </a:extLst>
          </p:cNvPr>
          <p:cNvSpPr/>
          <p:nvPr/>
        </p:nvSpPr>
        <p:spPr>
          <a:xfrm rot="5400000">
            <a:off x="9054341" y="4791528"/>
            <a:ext cx="383816" cy="378972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6EE60A5-EDC3-4072-8BC5-43BF0DD573B6}"/>
              </a:ext>
            </a:extLst>
          </p:cNvPr>
          <p:cNvSpPr txBox="1"/>
          <p:nvPr/>
        </p:nvSpPr>
        <p:spPr>
          <a:xfrm>
            <a:off x="378862" y="196272"/>
            <a:ext cx="34333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449CC26-8C9D-45E6-BAAA-F129A88F980F}"/>
              </a:ext>
            </a:extLst>
          </p:cNvPr>
          <p:cNvSpPr txBox="1"/>
          <p:nvPr/>
        </p:nvSpPr>
        <p:spPr>
          <a:xfrm>
            <a:off x="378862" y="777958"/>
            <a:ext cx="343332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109C7D5-A968-42CF-8717-281D77EFE312}"/>
              </a:ext>
            </a:extLst>
          </p:cNvPr>
          <p:cNvSpPr txBox="1"/>
          <p:nvPr/>
        </p:nvSpPr>
        <p:spPr>
          <a:xfrm>
            <a:off x="7753350" y="2954988"/>
            <a:ext cx="3995201" cy="1477328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3200" dirty="0">
                <a:solidFill>
                  <a:schemeClr val="bg1"/>
                </a:solidFill>
              </a:rPr>
              <a:t>We Create</a:t>
            </a:r>
          </a:p>
          <a:p>
            <a:pPr algn="r"/>
            <a:r>
              <a:rPr lang="en-US" altLang="ko-KR" sz="3200" dirty="0">
                <a:solidFill>
                  <a:schemeClr val="bg1"/>
                </a:solidFill>
              </a:rPr>
              <a:t>Quality Professional </a:t>
            </a:r>
          </a:p>
          <a:p>
            <a:pPr algn="r"/>
            <a:r>
              <a:rPr lang="en-US" altLang="ko-KR" sz="3200" dirty="0">
                <a:solidFill>
                  <a:schemeClr val="bg1"/>
                </a:solidFill>
              </a:rPr>
              <a:t>PPT Presentation</a:t>
            </a:r>
            <a:endParaRPr lang="ko-KR" alt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>
            <a:extLst>
              <a:ext uri="{FF2B5EF4-FFF2-40B4-BE49-F238E27FC236}">
                <a16:creationId xmlns:a16="http://schemas.microsoft.com/office/drawing/2014/main" id="{CDDDB0E5-C9C9-44D8-BEB8-16A6CA8920CA}"/>
              </a:ext>
            </a:extLst>
          </p:cNvPr>
          <p:cNvGrpSpPr/>
          <p:nvPr/>
        </p:nvGrpSpPr>
        <p:grpSpPr>
          <a:xfrm>
            <a:off x="4753009" y="790578"/>
            <a:ext cx="5621924" cy="958096"/>
            <a:chOff x="4753009" y="790578"/>
            <a:chExt cx="5621924" cy="958096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93B1B118-F505-4515-85EB-DF3A6D81B1CF}"/>
                </a:ext>
              </a:extLst>
            </p:cNvPr>
            <p:cNvGrpSpPr/>
            <p:nvPr/>
          </p:nvGrpSpPr>
          <p:grpSpPr>
            <a:xfrm>
              <a:off x="5946145" y="869517"/>
              <a:ext cx="4428788" cy="800219"/>
              <a:chOff x="6557475" y="1411926"/>
              <a:chExt cx="4507692" cy="800219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7C279EB-25F2-4AAC-812A-C5EF117055F7}"/>
                  </a:ext>
                </a:extLst>
              </p:cNvPr>
              <p:cNvSpPr txBox="1"/>
              <p:nvPr/>
            </p:nvSpPr>
            <p:spPr>
              <a:xfrm>
                <a:off x="6557475" y="1750480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10B0A2E-B69D-4686-9B34-E9CF61AD14CF}"/>
                  </a:ext>
                </a:extLst>
              </p:cNvPr>
              <p:cNvSpPr txBox="1"/>
              <p:nvPr/>
            </p:nvSpPr>
            <p:spPr>
              <a:xfrm>
                <a:off x="6557475" y="1411926"/>
                <a:ext cx="4507692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b="1" dirty="0">
                    <a:solidFill>
                      <a:schemeClr val="bg1"/>
                    </a:solidFill>
                    <a:cs typeface="Arial" pitchFamily="34" charset="0"/>
                  </a:rPr>
                  <a:t>Contents Here</a:t>
                </a:r>
                <a:endParaRPr lang="ko-KR" altLang="en-US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1331986-E857-4609-B617-F76377A73F02}"/>
                </a:ext>
              </a:extLst>
            </p:cNvPr>
            <p:cNvSpPr txBox="1"/>
            <p:nvPr/>
          </p:nvSpPr>
          <p:spPr>
            <a:xfrm>
              <a:off x="4753009" y="1008016"/>
              <a:ext cx="958096" cy="52322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2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AD1B7BFE-C7D7-4846-B6EF-E78809137F86}"/>
                </a:ext>
              </a:extLst>
            </p:cNvPr>
            <p:cNvSpPr/>
            <p:nvPr/>
          </p:nvSpPr>
          <p:spPr>
            <a:xfrm>
              <a:off x="4753009" y="790578"/>
              <a:ext cx="958096" cy="958096"/>
            </a:xfrm>
            <a:custGeom>
              <a:avLst/>
              <a:gdLst>
                <a:gd name="connsiteX0" fmla="*/ 591326 w 1182653"/>
                <a:gd name="connsiteY0" fmla="*/ 99202 h 1182653"/>
                <a:gd name="connsiteX1" fmla="*/ 542935 w 1182653"/>
                <a:gd name="connsiteY1" fmla="*/ 119164 h 1182653"/>
                <a:gd name="connsiteX2" fmla="*/ 119164 w 1182653"/>
                <a:gd name="connsiteY2" fmla="*/ 542935 h 1182653"/>
                <a:gd name="connsiteX3" fmla="*/ 119164 w 1182653"/>
                <a:gd name="connsiteY3" fmla="*/ 639718 h 1182653"/>
                <a:gd name="connsiteX4" fmla="*/ 542935 w 1182653"/>
                <a:gd name="connsiteY4" fmla="*/ 1063489 h 1182653"/>
                <a:gd name="connsiteX5" fmla="*/ 639718 w 1182653"/>
                <a:gd name="connsiteY5" fmla="*/ 1063489 h 1182653"/>
                <a:gd name="connsiteX6" fmla="*/ 1063489 w 1182653"/>
                <a:gd name="connsiteY6" fmla="*/ 639718 h 1182653"/>
                <a:gd name="connsiteX7" fmla="*/ 1063489 w 1182653"/>
                <a:gd name="connsiteY7" fmla="*/ 542935 h 1182653"/>
                <a:gd name="connsiteX8" fmla="*/ 639718 w 1182653"/>
                <a:gd name="connsiteY8" fmla="*/ 119164 h 1182653"/>
                <a:gd name="connsiteX9" fmla="*/ 591326 w 1182653"/>
                <a:gd name="connsiteY9" fmla="*/ 99202 h 1182653"/>
                <a:gd name="connsiteX10" fmla="*/ 591327 w 1182653"/>
                <a:gd name="connsiteY10" fmla="*/ 0 h 1182653"/>
                <a:gd name="connsiteX11" fmla="*/ 654581 w 1182653"/>
                <a:gd name="connsiteY11" fmla="*/ 26183 h 1182653"/>
                <a:gd name="connsiteX12" fmla="*/ 1156470 w 1182653"/>
                <a:gd name="connsiteY12" fmla="*/ 528072 h 1182653"/>
                <a:gd name="connsiteX13" fmla="*/ 1156470 w 1182653"/>
                <a:gd name="connsiteY13" fmla="*/ 654581 h 1182653"/>
                <a:gd name="connsiteX14" fmla="*/ 654581 w 1182653"/>
                <a:gd name="connsiteY14" fmla="*/ 1156470 h 1182653"/>
                <a:gd name="connsiteX15" fmla="*/ 528072 w 1182653"/>
                <a:gd name="connsiteY15" fmla="*/ 1156470 h 1182653"/>
                <a:gd name="connsiteX16" fmla="*/ 26184 w 1182653"/>
                <a:gd name="connsiteY16" fmla="*/ 654581 h 1182653"/>
                <a:gd name="connsiteX17" fmla="*/ 26184 w 1182653"/>
                <a:gd name="connsiteY17" fmla="*/ 528072 h 1182653"/>
                <a:gd name="connsiteX18" fmla="*/ 528072 w 1182653"/>
                <a:gd name="connsiteY18" fmla="*/ 26183 h 1182653"/>
                <a:gd name="connsiteX19" fmla="*/ 591327 w 1182653"/>
                <a:gd name="connsiteY19" fmla="*/ 0 h 118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82653" h="1182653">
                  <a:moveTo>
                    <a:pt x="591326" y="99202"/>
                  </a:moveTo>
                  <a:cubicBezTo>
                    <a:pt x="573784" y="99202"/>
                    <a:pt x="556242" y="105856"/>
                    <a:pt x="542935" y="119164"/>
                  </a:cubicBezTo>
                  <a:lnTo>
                    <a:pt x="119164" y="542935"/>
                  </a:lnTo>
                  <a:cubicBezTo>
                    <a:pt x="92548" y="569550"/>
                    <a:pt x="92548" y="613102"/>
                    <a:pt x="119164" y="639718"/>
                  </a:cubicBezTo>
                  <a:lnTo>
                    <a:pt x="542935" y="1063489"/>
                  </a:lnTo>
                  <a:cubicBezTo>
                    <a:pt x="569550" y="1090104"/>
                    <a:pt x="613102" y="1090104"/>
                    <a:pt x="639718" y="1063489"/>
                  </a:cubicBezTo>
                  <a:lnTo>
                    <a:pt x="1063489" y="639718"/>
                  </a:lnTo>
                  <a:cubicBezTo>
                    <a:pt x="1090450" y="613102"/>
                    <a:pt x="1090450" y="569550"/>
                    <a:pt x="1063489" y="542935"/>
                  </a:cubicBezTo>
                  <a:lnTo>
                    <a:pt x="639718" y="119164"/>
                  </a:lnTo>
                  <a:cubicBezTo>
                    <a:pt x="626410" y="105856"/>
                    <a:pt x="608868" y="99202"/>
                    <a:pt x="591326" y="99202"/>
                  </a:cubicBezTo>
                  <a:close/>
                  <a:moveTo>
                    <a:pt x="591327" y="0"/>
                  </a:moveTo>
                  <a:cubicBezTo>
                    <a:pt x="614226" y="0"/>
                    <a:pt x="637126" y="8728"/>
                    <a:pt x="654581" y="26183"/>
                  </a:cubicBezTo>
                  <a:lnTo>
                    <a:pt x="1156470" y="528072"/>
                  </a:lnTo>
                  <a:cubicBezTo>
                    <a:pt x="1191381" y="562983"/>
                    <a:pt x="1191381" y="619670"/>
                    <a:pt x="1156470" y="654581"/>
                  </a:cubicBezTo>
                  <a:lnTo>
                    <a:pt x="654581" y="1156470"/>
                  </a:lnTo>
                  <a:cubicBezTo>
                    <a:pt x="619670" y="1191381"/>
                    <a:pt x="562983" y="1191381"/>
                    <a:pt x="528072" y="1156470"/>
                  </a:cubicBezTo>
                  <a:lnTo>
                    <a:pt x="26184" y="654581"/>
                  </a:lnTo>
                  <a:cubicBezTo>
                    <a:pt x="-8728" y="619670"/>
                    <a:pt x="-8728" y="562983"/>
                    <a:pt x="26184" y="528072"/>
                  </a:cubicBezTo>
                  <a:lnTo>
                    <a:pt x="528072" y="26183"/>
                  </a:lnTo>
                  <a:cubicBezTo>
                    <a:pt x="545528" y="8728"/>
                    <a:pt x="568427" y="0"/>
                    <a:pt x="591327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AB7350D3-4353-45F7-BF03-021199F2298D}"/>
              </a:ext>
            </a:extLst>
          </p:cNvPr>
          <p:cNvGrpSpPr/>
          <p:nvPr/>
        </p:nvGrpSpPr>
        <p:grpSpPr>
          <a:xfrm>
            <a:off x="5350009" y="2230161"/>
            <a:ext cx="5595548" cy="958096"/>
            <a:chOff x="5276743" y="2230161"/>
            <a:chExt cx="5595548" cy="958096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7D39D320-44C3-45A3-BB6D-400026F3020C}"/>
                </a:ext>
              </a:extLst>
            </p:cNvPr>
            <p:cNvGrpSpPr/>
            <p:nvPr/>
          </p:nvGrpSpPr>
          <p:grpSpPr>
            <a:xfrm>
              <a:off x="6443503" y="2309100"/>
              <a:ext cx="4428788" cy="800219"/>
              <a:chOff x="6557475" y="1411926"/>
              <a:chExt cx="4507692" cy="800219"/>
            </a:xfrm>
          </p:grpSpPr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52B1483-4729-4FCB-8A42-9C3435FD0447}"/>
                  </a:ext>
                </a:extLst>
              </p:cNvPr>
              <p:cNvSpPr txBox="1"/>
              <p:nvPr/>
            </p:nvSpPr>
            <p:spPr>
              <a:xfrm>
                <a:off x="6557475" y="1750480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104EDEA-EFF2-4A05-A482-92CFDD885CEF}"/>
                  </a:ext>
                </a:extLst>
              </p:cNvPr>
              <p:cNvSpPr txBox="1"/>
              <p:nvPr/>
            </p:nvSpPr>
            <p:spPr>
              <a:xfrm>
                <a:off x="6557475" y="1411926"/>
                <a:ext cx="4507692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b="1" dirty="0">
                    <a:solidFill>
                      <a:schemeClr val="bg1"/>
                    </a:solidFill>
                    <a:cs typeface="Arial" pitchFamily="34" charset="0"/>
                  </a:rPr>
                  <a:t>Contents Here</a:t>
                </a:r>
                <a:endParaRPr lang="ko-KR" altLang="en-US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FA08F88-D243-4550-8E31-B93DA73D17CE}"/>
                </a:ext>
              </a:extLst>
            </p:cNvPr>
            <p:cNvSpPr txBox="1"/>
            <p:nvPr/>
          </p:nvSpPr>
          <p:spPr>
            <a:xfrm>
              <a:off x="5276743" y="2447599"/>
              <a:ext cx="958096" cy="52322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2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29B487FA-C5D3-415D-9C56-BE12457EB2F4}"/>
                </a:ext>
              </a:extLst>
            </p:cNvPr>
            <p:cNvSpPr/>
            <p:nvPr/>
          </p:nvSpPr>
          <p:spPr>
            <a:xfrm>
              <a:off x="5276743" y="2230161"/>
              <a:ext cx="958096" cy="958096"/>
            </a:xfrm>
            <a:custGeom>
              <a:avLst/>
              <a:gdLst>
                <a:gd name="connsiteX0" fmla="*/ 591326 w 1182653"/>
                <a:gd name="connsiteY0" fmla="*/ 99202 h 1182653"/>
                <a:gd name="connsiteX1" fmla="*/ 542935 w 1182653"/>
                <a:gd name="connsiteY1" fmla="*/ 119164 h 1182653"/>
                <a:gd name="connsiteX2" fmla="*/ 119164 w 1182653"/>
                <a:gd name="connsiteY2" fmla="*/ 542935 h 1182653"/>
                <a:gd name="connsiteX3" fmla="*/ 119164 w 1182653"/>
                <a:gd name="connsiteY3" fmla="*/ 639718 h 1182653"/>
                <a:gd name="connsiteX4" fmla="*/ 542935 w 1182653"/>
                <a:gd name="connsiteY4" fmla="*/ 1063489 h 1182653"/>
                <a:gd name="connsiteX5" fmla="*/ 639718 w 1182653"/>
                <a:gd name="connsiteY5" fmla="*/ 1063489 h 1182653"/>
                <a:gd name="connsiteX6" fmla="*/ 1063489 w 1182653"/>
                <a:gd name="connsiteY6" fmla="*/ 639718 h 1182653"/>
                <a:gd name="connsiteX7" fmla="*/ 1063489 w 1182653"/>
                <a:gd name="connsiteY7" fmla="*/ 542935 h 1182653"/>
                <a:gd name="connsiteX8" fmla="*/ 639718 w 1182653"/>
                <a:gd name="connsiteY8" fmla="*/ 119164 h 1182653"/>
                <a:gd name="connsiteX9" fmla="*/ 591326 w 1182653"/>
                <a:gd name="connsiteY9" fmla="*/ 99202 h 1182653"/>
                <a:gd name="connsiteX10" fmla="*/ 591327 w 1182653"/>
                <a:gd name="connsiteY10" fmla="*/ 0 h 1182653"/>
                <a:gd name="connsiteX11" fmla="*/ 654581 w 1182653"/>
                <a:gd name="connsiteY11" fmla="*/ 26183 h 1182653"/>
                <a:gd name="connsiteX12" fmla="*/ 1156470 w 1182653"/>
                <a:gd name="connsiteY12" fmla="*/ 528072 h 1182653"/>
                <a:gd name="connsiteX13" fmla="*/ 1156470 w 1182653"/>
                <a:gd name="connsiteY13" fmla="*/ 654581 h 1182653"/>
                <a:gd name="connsiteX14" fmla="*/ 654581 w 1182653"/>
                <a:gd name="connsiteY14" fmla="*/ 1156470 h 1182653"/>
                <a:gd name="connsiteX15" fmla="*/ 528072 w 1182653"/>
                <a:gd name="connsiteY15" fmla="*/ 1156470 h 1182653"/>
                <a:gd name="connsiteX16" fmla="*/ 26184 w 1182653"/>
                <a:gd name="connsiteY16" fmla="*/ 654581 h 1182653"/>
                <a:gd name="connsiteX17" fmla="*/ 26184 w 1182653"/>
                <a:gd name="connsiteY17" fmla="*/ 528072 h 1182653"/>
                <a:gd name="connsiteX18" fmla="*/ 528072 w 1182653"/>
                <a:gd name="connsiteY18" fmla="*/ 26183 h 1182653"/>
                <a:gd name="connsiteX19" fmla="*/ 591327 w 1182653"/>
                <a:gd name="connsiteY19" fmla="*/ 0 h 118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82653" h="1182653">
                  <a:moveTo>
                    <a:pt x="591326" y="99202"/>
                  </a:moveTo>
                  <a:cubicBezTo>
                    <a:pt x="573784" y="99202"/>
                    <a:pt x="556242" y="105856"/>
                    <a:pt x="542935" y="119164"/>
                  </a:cubicBezTo>
                  <a:lnTo>
                    <a:pt x="119164" y="542935"/>
                  </a:lnTo>
                  <a:cubicBezTo>
                    <a:pt x="92548" y="569550"/>
                    <a:pt x="92548" y="613102"/>
                    <a:pt x="119164" y="639718"/>
                  </a:cubicBezTo>
                  <a:lnTo>
                    <a:pt x="542935" y="1063489"/>
                  </a:lnTo>
                  <a:cubicBezTo>
                    <a:pt x="569550" y="1090104"/>
                    <a:pt x="613102" y="1090104"/>
                    <a:pt x="639718" y="1063489"/>
                  </a:cubicBezTo>
                  <a:lnTo>
                    <a:pt x="1063489" y="639718"/>
                  </a:lnTo>
                  <a:cubicBezTo>
                    <a:pt x="1090450" y="613102"/>
                    <a:pt x="1090450" y="569550"/>
                    <a:pt x="1063489" y="542935"/>
                  </a:cubicBezTo>
                  <a:lnTo>
                    <a:pt x="639718" y="119164"/>
                  </a:lnTo>
                  <a:cubicBezTo>
                    <a:pt x="626410" y="105856"/>
                    <a:pt x="608868" y="99202"/>
                    <a:pt x="591326" y="99202"/>
                  </a:cubicBezTo>
                  <a:close/>
                  <a:moveTo>
                    <a:pt x="591327" y="0"/>
                  </a:moveTo>
                  <a:cubicBezTo>
                    <a:pt x="614226" y="0"/>
                    <a:pt x="637126" y="8728"/>
                    <a:pt x="654581" y="26183"/>
                  </a:cubicBezTo>
                  <a:lnTo>
                    <a:pt x="1156470" y="528072"/>
                  </a:lnTo>
                  <a:cubicBezTo>
                    <a:pt x="1191381" y="562983"/>
                    <a:pt x="1191381" y="619670"/>
                    <a:pt x="1156470" y="654581"/>
                  </a:cubicBezTo>
                  <a:lnTo>
                    <a:pt x="654581" y="1156470"/>
                  </a:lnTo>
                  <a:cubicBezTo>
                    <a:pt x="619670" y="1191381"/>
                    <a:pt x="562983" y="1191381"/>
                    <a:pt x="528072" y="1156470"/>
                  </a:cubicBezTo>
                  <a:lnTo>
                    <a:pt x="26184" y="654581"/>
                  </a:lnTo>
                  <a:cubicBezTo>
                    <a:pt x="-8728" y="619670"/>
                    <a:pt x="-8728" y="562983"/>
                    <a:pt x="26184" y="528072"/>
                  </a:cubicBezTo>
                  <a:lnTo>
                    <a:pt x="528072" y="26183"/>
                  </a:lnTo>
                  <a:cubicBezTo>
                    <a:pt x="545528" y="8728"/>
                    <a:pt x="568427" y="0"/>
                    <a:pt x="59132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41943C8E-7316-4346-AF7D-CBEB760F9A17}"/>
              </a:ext>
            </a:extLst>
          </p:cNvPr>
          <p:cNvGrpSpPr/>
          <p:nvPr/>
        </p:nvGrpSpPr>
        <p:grpSpPr>
          <a:xfrm>
            <a:off x="5920633" y="3669744"/>
            <a:ext cx="5595548" cy="958096"/>
            <a:chOff x="5800477" y="3669744"/>
            <a:chExt cx="5595548" cy="958096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69FCB8E2-BFA8-4C4D-97A9-E20899D344C9}"/>
                </a:ext>
              </a:extLst>
            </p:cNvPr>
            <p:cNvGrpSpPr/>
            <p:nvPr/>
          </p:nvGrpSpPr>
          <p:grpSpPr>
            <a:xfrm>
              <a:off x="6967237" y="3748683"/>
              <a:ext cx="4428788" cy="800219"/>
              <a:chOff x="6557475" y="1411926"/>
              <a:chExt cx="4507692" cy="800219"/>
            </a:xfrm>
          </p:grpSpPr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B7BC9CB-C0B8-4DE9-99B3-27BACBC4E04A}"/>
                  </a:ext>
                </a:extLst>
              </p:cNvPr>
              <p:cNvSpPr txBox="1"/>
              <p:nvPr/>
            </p:nvSpPr>
            <p:spPr>
              <a:xfrm>
                <a:off x="6557475" y="1750480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</a:t>
                </a:r>
                <a:r>
                  <a:rPr lang="en-US" altLang="ko-KR" sz="1200" b="1" dirty="0">
                    <a:solidFill>
                      <a:schemeClr val="bg1"/>
                    </a:solidFill>
                    <a:cs typeface="Arial" pitchFamily="34" charset="0"/>
                  </a:rPr>
                  <a:t>designed. 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3AEF471-EEEB-40C9-97CC-790BB0C9B8B7}"/>
                  </a:ext>
                </a:extLst>
              </p:cNvPr>
              <p:cNvSpPr txBox="1"/>
              <p:nvPr/>
            </p:nvSpPr>
            <p:spPr>
              <a:xfrm>
                <a:off x="6557475" y="1411926"/>
                <a:ext cx="4507692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b="1" dirty="0">
                    <a:solidFill>
                      <a:schemeClr val="bg1"/>
                    </a:solidFill>
                    <a:cs typeface="Arial" pitchFamily="34" charset="0"/>
                  </a:rPr>
                  <a:t>Contents Here</a:t>
                </a:r>
                <a:endParaRPr lang="ko-KR" altLang="en-US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7987524-AF6F-4CD2-A1BD-5ADC8F48C5CF}"/>
                </a:ext>
              </a:extLst>
            </p:cNvPr>
            <p:cNvSpPr txBox="1"/>
            <p:nvPr/>
          </p:nvSpPr>
          <p:spPr>
            <a:xfrm>
              <a:off x="5800477" y="3887182"/>
              <a:ext cx="958096" cy="52322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2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5C05B87-5692-4628-A1F1-262A89461E67}"/>
                </a:ext>
              </a:extLst>
            </p:cNvPr>
            <p:cNvSpPr/>
            <p:nvPr/>
          </p:nvSpPr>
          <p:spPr>
            <a:xfrm>
              <a:off x="5800477" y="3669744"/>
              <a:ext cx="958096" cy="958096"/>
            </a:xfrm>
            <a:custGeom>
              <a:avLst/>
              <a:gdLst>
                <a:gd name="connsiteX0" fmla="*/ 591326 w 1182653"/>
                <a:gd name="connsiteY0" fmla="*/ 99202 h 1182653"/>
                <a:gd name="connsiteX1" fmla="*/ 542935 w 1182653"/>
                <a:gd name="connsiteY1" fmla="*/ 119164 h 1182653"/>
                <a:gd name="connsiteX2" fmla="*/ 119164 w 1182653"/>
                <a:gd name="connsiteY2" fmla="*/ 542935 h 1182653"/>
                <a:gd name="connsiteX3" fmla="*/ 119164 w 1182653"/>
                <a:gd name="connsiteY3" fmla="*/ 639718 h 1182653"/>
                <a:gd name="connsiteX4" fmla="*/ 542935 w 1182653"/>
                <a:gd name="connsiteY4" fmla="*/ 1063489 h 1182653"/>
                <a:gd name="connsiteX5" fmla="*/ 639718 w 1182653"/>
                <a:gd name="connsiteY5" fmla="*/ 1063489 h 1182653"/>
                <a:gd name="connsiteX6" fmla="*/ 1063489 w 1182653"/>
                <a:gd name="connsiteY6" fmla="*/ 639718 h 1182653"/>
                <a:gd name="connsiteX7" fmla="*/ 1063489 w 1182653"/>
                <a:gd name="connsiteY7" fmla="*/ 542935 h 1182653"/>
                <a:gd name="connsiteX8" fmla="*/ 639718 w 1182653"/>
                <a:gd name="connsiteY8" fmla="*/ 119164 h 1182653"/>
                <a:gd name="connsiteX9" fmla="*/ 591326 w 1182653"/>
                <a:gd name="connsiteY9" fmla="*/ 99202 h 1182653"/>
                <a:gd name="connsiteX10" fmla="*/ 591327 w 1182653"/>
                <a:gd name="connsiteY10" fmla="*/ 0 h 1182653"/>
                <a:gd name="connsiteX11" fmla="*/ 654581 w 1182653"/>
                <a:gd name="connsiteY11" fmla="*/ 26183 h 1182653"/>
                <a:gd name="connsiteX12" fmla="*/ 1156470 w 1182653"/>
                <a:gd name="connsiteY12" fmla="*/ 528072 h 1182653"/>
                <a:gd name="connsiteX13" fmla="*/ 1156470 w 1182653"/>
                <a:gd name="connsiteY13" fmla="*/ 654581 h 1182653"/>
                <a:gd name="connsiteX14" fmla="*/ 654581 w 1182653"/>
                <a:gd name="connsiteY14" fmla="*/ 1156470 h 1182653"/>
                <a:gd name="connsiteX15" fmla="*/ 528072 w 1182653"/>
                <a:gd name="connsiteY15" fmla="*/ 1156470 h 1182653"/>
                <a:gd name="connsiteX16" fmla="*/ 26184 w 1182653"/>
                <a:gd name="connsiteY16" fmla="*/ 654581 h 1182653"/>
                <a:gd name="connsiteX17" fmla="*/ 26184 w 1182653"/>
                <a:gd name="connsiteY17" fmla="*/ 528072 h 1182653"/>
                <a:gd name="connsiteX18" fmla="*/ 528072 w 1182653"/>
                <a:gd name="connsiteY18" fmla="*/ 26183 h 1182653"/>
                <a:gd name="connsiteX19" fmla="*/ 591327 w 1182653"/>
                <a:gd name="connsiteY19" fmla="*/ 0 h 118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82653" h="1182653">
                  <a:moveTo>
                    <a:pt x="591326" y="99202"/>
                  </a:moveTo>
                  <a:cubicBezTo>
                    <a:pt x="573784" y="99202"/>
                    <a:pt x="556242" y="105856"/>
                    <a:pt x="542935" y="119164"/>
                  </a:cubicBezTo>
                  <a:lnTo>
                    <a:pt x="119164" y="542935"/>
                  </a:lnTo>
                  <a:cubicBezTo>
                    <a:pt x="92548" y="569550"/>
                    <a:pt x="92548" y="613102"/>
                    <a:pt x="119164" y="639718"/>
                  </a:cubicBezTo>
                  <a:lnTo>
                    <a:pt x="542935" y="1063489"/>
                  </a:lnTo>
                  <a:cubicBezTo>
                    <a:pt x="569550" y="1090104"/>
                    <a:pt x="613102" y="1090104"/>
                    <a:pt x="639718" y="1063489"/>
                  </a:cubicBezTo>
                  <a:lnTo>
                    <a:pt x="1063489" y="639718"/>
                  </a:lnTo>
                  <a:cubicBezTo>
                    <a:pt x="1090450" y="613102"/>
                    <a:pt x="1090450" y="569550"/>
                    <a:pt x="1063489" y="542935"/>
                  </a:cubicBezTo>
                  <a:lnTo>
                    <a:pt x="639718" y="119164"/>
                  </a:lnTo>
                  <a:cubicBezTo>
                    <a:pt x="626410" y="105856"/>
                    <a:pt x="608868" y="99202"/>
                    <a:pt x="591326" y="99202"/>
                  </a:cubicBezTo>
                  <a:close/>
                  <a:moveTo>
                    <a:pt x="591327" y="0"/>
                  </a:moveTo>
                  <a:cubicBezTo>
                    <a:pt x="614226" y="0"/>
                    <a:pt x="637126" y="8728"/>
                    <a:pt x="654581" y="26183"/>
                  </a:cubicBezTo>
                  <a:lnTo>
                    <a:pt x="1156470" y="528072"/>
                  </a:lnTo>
                  <a:cubicBezTo>
                    <a:pt x="1191381" y="562983"/>
                    <a:pt x="1191381" y="619670"/>
                    <a:pt x="1156470" y="654581"/>
                  </a:cubicBezTo>
                  <a:lnTo>
                    <a:pt x="654581" y="1156470"/>
                  </a:lnTo>
                  <a:cubicBezTo>
                    <a:pt x="619670" y="1191381"/>
                    <a:pt x="562983" y="1191381"/>
                    <a:pt x="528072" y="1156470"/>
                  </a:cubicBezTo>
                  <a:lnTo>
                    <a:pt x="26184" y="654581"/>
                  </a:lnTo>
                  <a:cubicBezTo>
                    <a:pt x="-8728" y="619670"/>
                    <a:pt x="-8728" y="562983"/>
                    <a:pt x="26184" y="528072"/>
                  </a:cubicBezTo>
                  <a:lnTo>
                    <a:pt x="528072" y="26183"/>
                  </a:lnTo>
                  <a:cubicBezTo>
                    <a:pt x="545528" y="8728"/>
                    <a:pt x="568427" y="0"/>
                    <a:pt x="59132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7CC2E432-B497-422F-8B32-AB2B0B147F5D}"/>
              </a:ext>
            </a:extLst>
          </p:cNvPr>
          <p:cNvGrpSpPr/>
          <p:nvPr/>
        </p:nvGrpSpPr>
        <p:grpSpPr>
          <a:xfrm>
            <a:off x="6491258" y="5109327"/>
            <a:ext cx="5595548" cy="958096"/>
            <a:chOff x="6324210" y="5109327"/>
            <a:chExt cx="5595548" cy="958096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74968D29-C51E-4772-95A3-C35833739789}"/>
                </a:ext>
              </a:extLst>
            </p:cNvPr>
            <p:cNvGrpSpPr/>
            <p:nvPr/>
          </p:nvGrpSpPr>
          <p:grpSpPr>
            <a:xfrm>
              <a:off x="7490970" y="5188266"/>
              <a:ext cx="4428788" cy="800219"/>
              <a:chOff x="6557475" y="1411926"/>
              <a:chExt cx="4507692" cy="800219"/>
            </a:xfrm>
          </p:grpSpPr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97DAC5E-6F2D-4076-B60D-21553D5F40D8}"/>
                  </a:ext>
                </a:extLst>
              </p:cNvPr>
              <p:cNvSpPr txBox="1"/>
              <p:nvPr/>
            </p:nvSpPr>
            <p:spPr>
              <a:xfrm>
                <a:off x="6557475" y="1750480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D3F3B3A-F7F3-4BF4-B2C0-3E0DDB19AB2D}"/>
                  </a:ext>
                </a:extLst>
              </p:cNvPr>
              <p:cNvSpPr txBox="1"/>
              <p:nvPr/>
            </p:nvSpPr>
            <p:spPr>
              <a:xfrm>
                <a:off x="6557475" y="1411926"/>
                <a:ext cx="4507692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b="1" dirty="0">
                    <a:solidFill>
                      <a:schemeClr val="bg1"/>
                    </a:solidFill>
                    <a:cs typeface="Arial" pitchFamily="34" charset="0"/>
                  </a:rPr>
                  <a:t>Contents Here</a:t>
                </a:r>
                <a:endParaRPr lang="ko-KR" altLang="en-US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131FB6E-8C9A-40B7-8594-A93E33F43832}"/>
                </a:ext>
              </a:extLst>
            </p:cNvPr>
            <p:cNvSpPr txBox="1"/>
            <p:nvPr/>
          </p:nvSpPr>
          <p:spPr>
            <a:xfrm>
              <a:off x="6324210" y="5326765"/>
              <a:ext cx="958096" cy="52322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2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B40CF0BC-5F8F-4C30-8EC7-27D55E1038BE}"/>
                </a:ext>
              </a:extLst>
            </p:cNvPr>
            <p:cNvSpPr/>
            <p:nvPr/>
          </p:nvSpPr>
          <p:spPr>
            <a:xfrm>
              <a:off x="6324210" y="5109327"/>
              <a:ext cx="958096" cy="958096"/>
            </a:xfrm>
            <a:custGeom>
              <a:avLst/>
              <a:gdLst>
                <a:gd name="connsiteX0" fmla="*/ 591326 w 1182653"/>
                <a:gd name="connsiteY0" fmla="*/ 99202 h 1182653"/>
                <a:gd name="connsiteX1" fmla="*/ 542935 w 1182653"/>
                <a:gd name="connsiteY1" fmla="*/ 119164 h 1182653"/>
                <a:gd name="connsiteX2" fmla="*/ 119164 w 1182653"/>
                <a:gd name="connsiteY2" fmla="*/ 542935 h 1182653"/>
                <a:gd name="connsiteX3" fmla="*/ 119164 w 1182653"/>
                <a:gd name="connsiteY3" fmla="*/ 639718 h 1182653"/>
                <a:gd name="connsiteX4" fmla="*/ 542935 w 1182653"/>
                <a:gd name="connsiteY4" fmla="*/ 1063489 h 1182653"/>
                <a:gd name="connsiteX5" fmla="*/ 639718 w 1182653"/>
                <a:gd name="connsiteY5" fmla="*/ 1063489 h 1182653"/>
                <a:gd name="connsiteX6" fmla="*/ 1063489 w 1182653"/>
                <a:gd name="connsiteY6" fmla="*/ 639718 h 1182653"/>
                <a:gd name="connsiteX7" fmla="*/ 1063489 w 1182653"/>
                <a:gd name="connsiteY7" fmla="*/ 542935 h 1182653"/>
                <a:gd name="connsiteX8" fmla="*/ 639718 w 1182653"/>
                <a:gd name="connsiteY8" fmla="*/ 119164 h 1182653"/>
                <a:gd name="connsiteX9" fmla="*/ 591326 w 1182653"/>
                <a:gd name="connsiteY9" fmla="*/ 99202 h 1182653"/>
                <a:gd name="connsiteX10" fmla="*/ 591327 w 1182653"/>
                <a:gd name="connsiteY10" fmla="*/ 0 h 1182653"/>
                <a:gd name="connsiteX11" fmla="*/ 654581 w 1182653"/>
                <a:gd name="connsiteY11" fmla="*/ 26183 h 1182653"/>
                <a:gd name="connsiteX12" fmla="*/ 1156470 w 1182653"/>
                <a:gd name="connsiteY12" fmla="*/ 528072 h 1182653"/>
                <a:gd name="connsiteX13" fmla="*/ 1156470 w 1182653"/>
                <a:gd name="connsiteY13" fmla="*/ 654581 h 1182653"/>
                <a:gd name="connsiteX14" fmla="*/ 654581 w 1182653"/>
                <a:gd name="connsiteY14" fmla="*/ 1156470 h 1182653"/>
                <a:gd name="connsiteX15" fmla="*/ 528072 w 1182653"/>
                <a:gd name="connsiteY15" fmla="*/ 1156470 h 1182653"/>
                <a:gd name="connsiteX16" fmla="*/ 26184 w 1182653"/>
                <a:gd name="connsiteY16" fmla="*/ 654581 h 1182653"/>
                <a:gd name="connsiteX17" fmla="*/ 26184 w 1182653"/>
                <a:gd name="connsiteY17" fmla="*/ 528072 h 1182653"/>
                <a:gd name="connsiteX18" fmla="*/ 528072 w 1182653"/>
                <a:gd name="connsiteY18" fmla="*/ 26183 h 1182653"/>
                <a:gd name="connsiteX19" fmla="*/ 591327 w 1182653"/>
                <a:gd name="connsiteY19" fmla="*/ 0 h 118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82653" h="1182653">
                  <a:moveTo>
                    <a:pt x="591326" y="99202"/>
                  </a:moveTo>
                  <a:cubicBezTo>
                    <a:pt x="573784" y="99202"/>
                    <a:pt x="556242" y="105856"/>
                    <a:pt x="542935" y="119164"/>
                  </a:cubicBezTo>
                  <a:lnTo>
                    <a:pt x="119164" y="542935"/>
                  </a:lnTo>
                  <a:cubicBezTo>
                    <a:pt x="92548" y="569550"/>
                    <a:pt x="92548" y="613102"/>
                    <a:pt x="119164" y="639718"/>
                  </a:cubicBezTo>
                  <a:lnTo>
                    <a:pt x="542935" y="1063489"/>
                  </a:lnTo>
                  <a:cubicBezTo>
                    <a:pt x="569550" y="1090104"/>
                    <a:pt x="613102" y="1090104"/>
                    <a:pt x="639718" y="1063489"/>
                  </a:cubicBezTo>
                  <a:lnTo>
                    <a:pt x="1063489" y="639718"/>
                  </a:lnTo>
                  <a:cubicBezTo>
                    <a:pt x="1090450" y="613102"/>
                    <a:pt x="1090450" y="569550"/>
                    <a:pt x="1063489" y="542935"/>
                  </a:cubicBezTo>
                  <a:lnTo>
                    <a:pt x="639718" y="119164"/>
                  </a:lnTo>
                  <a:cubicBezTo>
                    <a:pt x="626410" y="105856"/>
                    <a:pt x="608868" y="99202"/>
                    <a:pt x="591326" y="99202"/>
                  </a:cubicBezTo>
                  <a:close/>
                  <a:moveTo>
                    <a:pt x="591327" y="0"/>
                  </a:moveTo>
                  <a:cubicBezTo>
                    <a:pt x="614226" y="0"/>
                    <a:pt x="637126" y="8728"/>
                    <a:pt x="654581" y="26183"/>
                  </a:cubicBezTo>
                  <a:lnTo>
                    <a:pt x="1156470" y="528072"/>
                  </a:lnTo>
                  <a:cubicBezTo>
                    <a:pt x="1191381" y="562983"/>
                    <a:pt x="1191381" y="619670"/>
                    <a:pt x="1156470" y="654581"/>
                  </a:cubicBezTo>
                  <a:lnTo>
                    <a:pt x="654581" y="1156470"/>
                  </a:lnTo>
                  <a:cubicBezTo>
                    <a:pt x="619670" y="1191381"/>
                    <a:pt x="562983" y="1191381"/>
                    <a:pt x="528072" y="1156470"/>
                  </a:cubicBezTo>
                  <a:lnTo>
                    <a:pt x="26184" y="654581"/>
                  </a:lnTo>
                  <a:cubicBezTo>
                    <a:pt x="-8728" y="619670"/>
                    <a:pt x="-8728" y="562983"/>
                    <a:pt x="26184" y="528072"/>
                  </a:cubicBezTo>
                  <a:lnTo>
                    <a:pt x="528072" y="26183"/>
                  </a:lnTo>
                  <a:cubicBezTo>
                    <a:pt x="545528" y="8728"/>
                    <a:pt x="568427" y="0"/>
                    <a:pt x="591327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6DF8E06D-B8BF-4F1D-B167-4621298F421C}"/>
              </a:ext>
            </a:extLst>
          </p:cNvPr>
          <p:cNvSpPr txBox="1"/>
          <p:nvPr/>
        </p:nvSpPr>
        <p:spPr>
          <a:xfrm>
            <a:off x="626112" y="484796"/>
            <a:ext cx="2925979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dirty="0">
                <a:solidFill>
                  <a:schemeClr val="bg1"/>
                </a:solidFill>
                <a:latin typeface="+mj-lt"/>
                <a:cs typeface="Arial" pitchFamily="34" charset="0"/>
              </a:rPr>
              <a:t>Agenda</a:t>
            </a:r>
          </a:p>
          <a:p>
            <a:r>
              <a:rPr lang="en-US" altLang="ko-KR" sz="4400" dirty="0">
                <a:solidFill>
                  <a:schemeClr val="bg1"/>
                </a:solidFill>
                <a:latin typeface="+mj-lt"/>
                <a:cs typeface="Arial" pitchFamily="34" charset="0"/>
              </a:rPr>
              <a:t>Style</a:t>
            </a:r>
            <a:endParaRPr lang="ko-KR" altLang="en-US" sz="4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9106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3D7A947B-9423-4F6C-AC50-F3131BE8873E}"/>
              </a:ext>
            </a:extLst>
          </p:cNvPr>
          <p:cNvGrpSpPr/>
          <p:nvPr/>
        </p:nvGrpSpPr>
        <p:grpSpPr>
          <a:xfrm>
            <a:off x="4378466" y="4116085"/>
            <a:ext cx="3423225" cy="2069484"/>
            <a:chOff x="-548507" y="477868"/>
            <a:chExt cx="11570449" cy="6357177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7A868801-A9E8-41CB-BF22-E706DF361465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355753D-F937-4D98-B95B-A2942B8535FE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C15DEAEA-9DAB-4558-BD75-167E8E99D062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9628D364-4348-4D8F-B455-47518532DF6B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758B4BA2-373E-40AB-A42D-DF47D814BE16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32C48A08-A5C1-4C2D-9FB8-3127C81C0F17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51" name="Rectangle: Rounded Corners 50">
                <a:extLst>
                  <a:ext uri="{FF2B5EF4-FFF2-40B4-BE49-F238E27FC236}">
                    <a16:creationId xmlns:a16="http://schemas.microsoft.com/office/drawing/2014/main" id="{29F234C5-411E-49A5-AF1A-F7783EE261E6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: Rounded Corners 51">
                <a:extLst>
                  <a:ext uri="{FF2B5EF4-FFF2-40B4-BE49-F238E27FC236}">
                    <a16:creationId xmlns:a16="http://schemas.microsoft.com/office/drawing/2014/main" id="{F8939ECC-1B93-4603-9F8C-B1EF6862641C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E82E6868-4822-4CE6-92D2-65C42860956C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49" name="Rectangle: Rounded Corners 48">
                <a:extLst>
                  <a:ext uri="{FF2B5EF4-FFF2-40B4-BE49-F238E27FC236}">
                    <a16:creationId xmlns:a16="http://schemas.microsoft.com/office/drawing/2014/main" id="{2955CF71-7B77-4452-A36C-A35ACC2CC473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: Rounded Corners 49">
                <a:extLst>
                  <a:ext uri="{FF2B5EF4-FFF2-40B4-BE49-F238E27FC236}">
                    <a16:creationId xmlns:a16="http://schemas.microsoft.com/office/drawing/2014/main" id="{B06CCD0A-9C87-4788-99C2-015989CECCC1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D6322744-1448-473D-826C-D43CDE04EBA6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C3D6CE-5950-450F-8B13-9A2BF3F48FEC}"/>
              </a:ext>
            </a:extLst>
          </p:cNvPr>
          <p:cNvSpPr/>
          <p:nvPr/>
        </p:nvSpPr>
        <p:spPr>
          <a:xfrm>
            <a:off x="4874357" y="4208419"/>
            <a:ext cx="2439136" cy="1750254"/>
          </a:xfrm>
          <a:prstGeom prst="rect">
            <a:avLst/>
          </a:prstGeom>
          <a:solidFill>
            <a:schemeClr val="tx1">
              <a:lumMod val="75000"/>
              <a:lumOff val="25000"/>
              <a:alpha val="9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" name="자유형: 도형 56">
            <a:extLst>
              <a:ext uri="{FF2B5EF4-FFF2-40B4-BE49-F238E27FC236}">
                <a16:creationId xmlns:a16="http://schemas.microsoft.com/office/drawing/2014/main" id="{DF8A9056-2BDC-4B1D-870B-674AB4706FB3}"/>
              </a:ext>
            </a:extLst>
          </p:cNvPr>
          <p:cNvSpPr/>
          <p:nvPr/>
        </p:nvSpPr>
        <p:spPr>
          <a:xfrm>
            <a:off x="4864323" y="3479138"/>
            <a:ext cx="2455486" cy="2429346"/>
          </a:xfrm>
          <a:custGeom>
            <a:avLst/>
            <a:gdLst>
              <a:gd name="connsiteX0" fmla="*/ 1105472 w 2315872"/>
              <a:gd name="connsiteY0" fmla="*/ 0 h 2531903"/>
              <a:gd name="connsiteX1" fmla="*/ 1303018 w 2315872"/>
              <a:gd name="connsiteY1" fmla="*/ 0 h 2531903"/>
              <a:gd name="connsiteX2" fmla="*/ 1461252 w 2315872"/>
              <a:gd name="connsiteY2" fmla="*/ 853676 h 2531903"/>
              <a:gd name="connsiteX3" fmla="*/ 1468099 w 2315872"/>
              <a:gd name="connsiteY3" fmla="*/ 875733 h 2531903"/>
              <a:gd name="connsiteX4" fmla="*/ 1481512 w 2315872"/>
              <a:gd name="connsiteY4" fmla="*/ 874451 h 2531903"/>
              <a:gd name="connsiteX5" fmla="*/ 1693009 w 2315872"/>
              <a:gd name="connsiteY5" fmla="*/ 951693 h 2531903"/>
              <a:gd name="connsiteX6" fmla="*/ 1778864 w 2315872"/>
              <a:gd name="connsiteY6" fmla="*/ 939250 h 2531903"/>
              <a:gd name="connsiteX7" fmla="*/ 1937868 w 2315872"/>
              <a:gd name="connsiteY7" fmla="*/ 980789 h 2531903"/>
              <a:gd name="connsiteX8" fmla="*/ 2073680 w 2315872"/>
              <a:gd name="connsiteY8" fmla="*/ 951181 h 2531903"/>
              <a:gd name="connsiteX9" fmla="*/ 2306734 w 2315872"/>
              <a:gd name="connsiteY9" fmla="*/ 1049617 h 2531903"/>
              <a:gd name="connsiteX10" fmla="*/ 2315872 w 2315872"/>
              <a:gd name="connsiteY10" fmla="*/ 2531903 h 2531903"/>
              <a:gd name="connsiteX11" fmla="*/ 0 w 2315872"/>
              <a:gd name="connsiteY11" fmla="*/ 2527276 h 2531903"/>
              <a:gd name="connsiteX12" fmla="*/ 0 w 2315872"/>
              <a:gd name="connsiteY12" fmla="*/ 1366197 h 2531903"/>
              <a:gd name="connsiteX13" fmla="*/ 9341 w 2315872"/>
              <a:gd name="connsiteY13" fmla="*/ 1367196 h 2531903"/>
              <a:gd name="connsiteX14" fmla="*/ 318333 w 2315872"/>
              <a:gd name="connsiteY14" fmla="*/ 1139063 h 2531903"/>
              <a:gd name="connsiteX15" fmla="*/ 343347 w 2315872"/>
              <a:gd name="connsiteY15" fmla="*/ 1141452 h 2531903"/>
              <a:gd name="connsiteX16" fmla="*/ 335416 w 2315872"/>
              <a:gd name="connsiteY16" fmla="*/ 1077386 h 2531903"/>
              <a:gd name="connsiteX17" fmla="*/ 655539 w 2315872"/>
              <a:gd name="connsiteY17" fmla="*/ 773978 h 2531903"/>
              <a:gd name="connsiteX18" fmla="*/ 750325 w 2315872"/>
              <a:gd name="connsiteY18" fmla="*/ 787508 h 2531903"/>
              <a:gd name="connsiteX19" fmla="*/ 829107 w 2315872"/>
              <a:gd name="connsiteY19" fmla="*/ 760300 h 2531903"/>
              <a:gd name="connsiteX20" fmla="*/ 954349 w 2315872"/>
              <a:gd name="connsiteY20" fmla="*/ 646554 h 2531903"/>
              <a:gd name="connsiteX21" fmla="*/ 988090 w 2315872"/>
              <a:gd name="connsiteY21" fmla="*/ 633279 h 2531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315872" h="2531903">
                <a:moveTo>
                  <a:pt x="1105472" y="0"/>
                </a:moveTo>
                <a:lnTo>
                  <a:pt x="1303018" y="0"/>
                </a:lnTo>
                <a:lnTo>
                  <a:pt x="1461252" y="853676"/>
                </a:lnTo>
                <a:lnTo>
                  <a:pt x="1468099" y="875733"/>
                </a:lnTo>
                <a:lnTo>
                  <a:pt x="1481512" y="874451"/>
                </a:lnTo>
                <a:cubicBezTo>
                  <a:pt x="1562957" y="874451"/>
                  <a:pt x="1637299" y="903278"/>
                  <a:pt x="1693009" y="951693"/>
                </a:cubicBezTo>
                <a:cubicBezTo>
                  <a:pt x="1720087" y="943127"/>
                  <a:pt x="1748998" y="939250"/>
                  <a:pt x="1778864" y="939250"/>
                </a:cubicBezTo>
                <a:cubicBezTo>
                  <a:pt x="1837001" y="939250"/>
                  <a:pt x="1891518" y="953939"/>
                  <a:pt x="1937868" y="980789"/>
                </a:cubicBezTo>
                <a:cubicBezTo>
                  <a:pt x="1978812" y="961490"/>
                  <a:pt x="2024976" y="951181"/>
                  <a:pt x="2073680" y="951181"/>
                </a:cubicBezTo>
                <a:cubicBezTo>
                  <a:pt x="2166341" y="951181"/>
                  <a:pt x="2249809" y="988495"/>
                  <a:pt x="2306734" y="1049617"/>
                </a:cubicBezTo>
                <a:lnTo>
                  <a:pt x="2315872" y="2531903"/>
                </a:lnTo>
                <a:lnTo>
                  <a:pt x="0" y="2527276"/>
                </a:lnTo>
                <a:lnTo>
                  <a:pt x="0" y="1366197"/>
                </a:lnTo>
                <a:lnTo>
                  <a:pt x="9341" y="1367196"/>
                </a:lnTo>
                <a:cubicBezTo>
                  <a:pt x="43658" y="1235892"/>
                  <a:pt x="169064" y="1139063"/>
                  <a:pt x="318333" y="1139063"/>
                </a:cubicBezTo>
                <a:cubicBezTo>
                  <a:pt x="326787" y="1139063"/>
                  <a:pt x="335166" y="1139373"/>
                  <a:pt x="343347" y="1141452"/>
                </a:cubicBezTo>
                <a:cubicBezTo>
                  <a:pt x="337896" y="1120918"/>
                  <a:pt x="335416" y="1099426"/>
                  <a:pt x="335416" y="1077386"/>
                </a:cubicBezTo>
                <a:cubicBezTo>
                  <a:pt x="335416" y="909819"/>
                  <a:pt x="478741" y="773978"/>
                  <a:pt x="655539" y="773978"/>
                </a:cubicBezTo>
                <a:cubicBezTo>
                  <a:pt x="688541" y="773978"/>
                  <a:pt x="720376" y="778711"/>
                  <a:pt x="750325" y="787508"/>
                </a:cubicBezTo>
                <a:lnTo>
                  <a:pt x="829107" y="760300"/>
                </a:lnTo>
                <a:cubicBezTo>
                  <a:pt x="861027" y="713053"/>
                  <a:pt x="904014" y="673898"/>
                  <a:pt x="954349" y="646554"/>
                </a:cubicBezTo>
                <a:lnTo>
                  <a:pt x="988090" y="63327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" name="자유형: 도형 55">
            <a:extLst>
              <a:ext uri="{FF2B5EF4-FFF2-40B4-BE49-F238E27FC236}">
                <a16:creationId xmlns:a16="http://schemas.microsoft.com/office/drawing/2014/main" id="{03374357-B8FC-4EA5-B26F-0CDDC996048A}"/>
              </a:ext>
            </a:extLst>
          </p:cNvPr>
          <p:cNvSpPr/>
          <p:nvPr/>
        </p:nvSpPr>
        <p:spPr>
          <a:xfrm>
            <a:off x="4864315" y="3461280"/>
            <a:ext cx="2439135" cy="2447204"/>
          </a:xfrm>
          <a:custGeom>
            <a:avLst/>
            <a:gdLst>
              <a:gd name="connsiteX0" fmla="*/ 1150510 w 2306734"/>
              <a:gd name="connsiteY0" fmla="*/ 0 h 2545135"/>
              <a:gd name="connsiteX1" fmla="*/ 1257994 w 2306734"/>
              <a:gd name="connsiteY1" fmla="*/ 0 h 2545135"/>
              <a:gd name="connsiteX2" fmla="*/ 1369590 w 2306734"/>
              <a:gd name="connsiteY2" fmla="*/ 1306465 h 2545135"/>
              <a:gd name="connsiteX3" fmla="*/ 1407581 w 2306734"/>
              <a:gd name="connsiteY3" fmla="*/ 1350335 h 2545135"/>
              <a:gd name="connsiteX4" fmla="*/ 1624338 w 2306734"/>
              <a:gd name="connsiteY4" fmla="*/ 1503312 h 2545135"/>
              <a:gd name="connsiteX5" fmla="*/ 1733275 w 2306734"/>
              <a:gd name="connsiteY5" fmla="*/ 1482313 h 2545135"/>
              <a:gd name="connsiteX6" fmla="*/ 1820687 w 2306734"/>
              <a:gd name="connsiteY6" fmla="*/ 1496631 h 2545135"/>
              <a:gd name="connsiteX7" fmla="*/ 2109550 w 2306734"/>
              <a:gd name="connsiteY7" fmla="*/ 1281367 h 2545135"/>
              <a:gd name="connsiteX8" fmla="*/ 2306734 w 2306734"/>
              <a:gd name="connsiteY8" fmla="*/ 1357093 h 2545135"/>
              <a:gd name="connsiteX9" fmla="*/ 2306734 w 2306734"/>
              <a:gd name="connsiteY9" fmla="*/ 2545135 h 2545135"/>
              <a:gd name="connsiteX10" fmla="*/ 0 w 2306734"/>
              <a:gd name="connsiteY10" fmla="*/ 2545135 h 2545135"/>
              <a:gd name="connsiteX11" fmla="*/ 0 w 2306734"/>
              <a:gd name="connsiteY11" fmla="*/ 1864764 h 2545135"/>
              <a:gd name="connsiteX12" fmla="*/ 210730 w 2306734"/>
              <a:gd name="connsiteY12" fmla="*/ 1778935 h 2545135"/>
              <a:gd name="connsiteX13" fmla="*/ 346789 w 2306734"/>
              <a:gd name="connsiteY13" fmla="*/ 1812526 h 2545135"/>
              <a:gd name="connsiteX14" fmla="*/ 539025 w 2306734"/>
              <a:gd name="connsiteY14" fmla="*/ 1602716 h 2545135"/>
              <a:gd name="connsiteX15" fmla="*/ 836862 w 2306734"/>
              <a:gd name="connsiteY15" fmla="*/ 1354583 h 2545135"/>
              <a:gd name="connsiteX16" fmla="*/ 861940 w 2306734"/>
              <a:gd name="connsiteY16" fmla="*/ 1358186 h 2545135"/>
              <a:gd name="connsiteX17" fmla="*/ 866201 w 2306734"/>
              <a:gd name="connsiteY17" fmla="*/ 1350335 h 2545135"/>
              <a:gd name="connsiteX18" fmla="*/ 981290 w 2306734"/>
              <a:gd name="connsiteY18" fmla="*/ 1245810 h 2545135"/>
              <a:gd name="connsiteX19" fmla="*/ 1046280 w 2306734"/>
              <a:gd name="connsiteY19" fmla="*/ 1220240 h 2545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306734" h="2545135">
                <a:moveTo>
                  <a:pt x="1150510" y="0"/>
                </a:moveTo>
                <a:lnTo>
                  <a:pt x="1257994" y="0"/>
                </a:lnTo>
                <a:lnTo>
                  <a:pt x="1369590" y="1306465"/>
                </a:lnTo>
                <a:lnTo>
                  <a:pt x="1407581" y="1350335"/>
                </a:lnTo>
                <a:cubicBezTo>
                  <a:pt x="1543841" y="1383039"/>
                  <a:pt x="1561230" y="1415744"/>
                  <a:pt x="1624338" y="1503312"/>
                </a:cubicBezTo>
                <a:cubicBezTo>
                  <a:pt x="1657942" y="1489486"/>
                  <a:pt x="1694771" y="1482313"/>
                  <a:pt x="1733275" y="1482313"/>
                </a:cubicBezTo>
                <a:cubicBezTo>
                  <a:pt x="1763818" y="1482313"/>
                  <a:pt x="1793307" y="1486827"/>
                  <a:pt x="1820687" y="1496631"/>
                </a:cubicBezTo>
                <a:cubicBezTo>
                  <a:pt x="1857174" y="1371843"/>
                  <a:pt x="1972797" y="1281367"/>
                  <a:pt x="2109550" y="1281367"/>
                </a:cubicBezTo>
                <a:cubicBezTo>
                  <a:pt x="2185561" y="1281367"/>
                  <a:pt x="2255041" y="1309319"/>
                  <a:pt x="2306734" y="1357093"/>
                </a:cubicBezTo>
                <a:lnTo>
                  <a:pt x="2306734" y="2545135"/>
                </a:lnTo>
                <a:lnTo>
                  <a:pt x="0" y="2545135"/>
                </a:lnTo>
                <a:lnTo>
                  <a:pt x="0" y="1864764"/>
                </a:lnTo>
                <a:cubicBezTo>
                  <a:pt x="54196" y="1811523"/>
                  <a:pt x="128658" y="1778935"/>
                  <a:pt x="210730" y="1778935"/>
                </a:cubicBezTo>
                <a:cubicBezTo>
                  <a:pt x="259882" y="1778935"/>
                  <a:pt x="306307" y="1790624"/>
                  <a:pt x="346789" y="1812526"/>
                </a:cubicBezTo>
                <a:cubicBezTo>
                  <a:pt x="369874" y="1713549"/>
                  <a:pt x="443556" y="1634731"/>
                  <a:pt x="539025" y="1602716"/>
                </a:cubicBezTo>
                <a:cubicBezTo>
                  <a:pt x="564520" y="1461492"/>
                  <a:pt x="688206" y="1354583"/>
                  <a:pt x="836862" y="1354583"/>
                </a:cubicBezTo>
                <a:lnTo>
                  <a:pt x="861940" y="1358186"/>
                </a:lnTo>
                <a:lnTo>
                  <a:pt x="866201" y="1350335"/>
                </a:lnTo>
                <a:cubicBezTo>
                  <a:pt x="895533" y="1306918"/>
                  <a:pt x="935036" y="1270937"/>
                  <a:pt x="981290" y="1245810"/>
                </a:cubicBezTo>
                <a:lnTo>
                  <a:pt x="1046280" y="122024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8" name="Oval 17">
            <a:extLst>
              <a:ext uri="{FF2B5EF4-FFF2-40B4-BE49-F238E27FC236}">
                <a16:creationId xmlns:a16="http://schemas.microsoft.com/office/drawing/2014/main" id="{D27A2411-E69B-44AF-AAF0-8156FFE628DB}"/>
              </a:ext>
            </a:extLst>
          </p:cNvPr>
          <p:cNvSpPr/>
          <p:nvPr/>
        </p:nvSpPr>
        <p:spPr>
          <a:xfrm>
            <a:off x="5571454" y="1941980"/>
            <a:ext cx="1080103" cy="1777970"/>
          </a:xfrm>
          <a:custGeom>
            <a:avLst/>
            <a:gdLst>
              <a:gd name="connsiteX0" fmla="*/ 1355591 w 2487611"/>
              <a:gd name="connsiteY0" fmla="*/ 3081285 h 4007282"/>
              <a:gd name="connsiteX1" fmla="*/ 1668701 w 2487611"/>
              <a:gd name="connsiteY1" fmla="*/ 3381869 h 4007282"/>
              <a:gd name="connsiteX2" fmla="*/ 1698103 w 2487611"/>
              <a:gd name="connsiteY2" fmla="*/ 3725512 h 4007282"/>
              <a:gd name="connsiteX3" fmla="*/ 1503571 w 2487611"/>
              <a:gd name="connsiteY3" fmla="*/ 3508020 h 4007282"/>
              <a:gd name="connsiteX4" fmla="*/ 1461585 w 2487611"/>
              <a:gd name="connsiteY4" fmla="*/ 3721761 h 4007282"/>
              <a:gd name="connsiteX5" fmla="*/ 1244671 w 2487611"/>
              <a:gd name="connsiteY5" fmla="*/ 4007282 h 4007282"/>
              <a:gd name="connsiteX6" fmla="*/ 1079392 w 2487611"/>
              <a:gd name="connsiteY6" fmla="*/ 3701523 h 4007282"/>
              <a:gd name="connsiteX7" fmla="*/ 987763 w 2487611"/>
              <a:gd name="connsiteY7" fmla="*/ 3569325 h 4007282"/>
              <a:gd name="connsiteX8" fmla="*/ 854400 w 2487611"/>
              <a:gd name="connsiteY8" fmla="*/ 3636047 h 4007282"/>
              <a:gd name="connsiteX9" fmla="*/ 869102 w 2487611"/>
              <a:gd name="connsiteY9" fmla="*/ 3312632 h 4007282"/>
              <a:gd name="connsiteX10" fmla="*/ 1052587 w 2487611"/>
              <a:gd name="connsiteY10" fmla="*/ 3115087 h 4007282"/>
              <a:gd name="connsiteX11" fmla="*/ 1019981 w 2487611"/>
              <a:gd name="connsiteY11" fmla="*/ 3159110 h 4007282"/>
              <a:gd name="connsiteX12" fmla="*/ 1012121 w 2487611"/>
              <a:gd name="connsiteY12" fmla="*/ 3332027 h 4007282"/>
              <a:gd name="connsiteX13" fmla="*/ 1083424 w 2487611"/>
              <a:gd name="connsiteY13" fmla="*/ 3296354 h 4007282"/>
              <a:gd name="connsiteX14" fmla="*/ 1132416 w 2487611"/>
              <a:gd name="connsiteY14" fmla="*/ 3367034 h 4007282"/>
              <a:gd name="connsiteX15" fmla="*/ 1220783 w 2487611"/>
              <a:gd name="connsiteY15" fmla="*/ 3530511 h 4007282"/>
              <a:gd name="connsiteX16" fmla="*/ 1336759 w 2487611"/>
              <a:gd name="connsiteY16" fmla="*/ 3377854 h 4007282"/>
              <a:gd name="connsiteX17" fmla="*/ 1359207 w 2487611"/>
              <a:gd name="connsiteY17" fmla="*/ 3263575 h 4007282"/>
              <a:gd name="connsiteX18" fmla="*/ 1463216 w 2487611"/>
              <a:gd name="connsiteY18" fmla="*/ 3379859 h 4007282"/>
              <a:gd name="connsiteX19" fmla="*/ 1447496 w 2487611"/>
              <a:gd name="connsiteY19" fmla="*/ 3196127 h 4007282"/>
              <a:gd name="connsiteX20" fmla="*/ 1355591 w 2487611"/>
              <a:gd name="connsiteY20" fmla="*/ 3081285 h 4007282"/>
              <a:gd name="connsiteX21" fmla="*/ 803026 w 2487611"/>
              <a:gd name="connsiteY21" fmla="*/ 2773720 h 4007282"/>
              <a:gd name="connsiteX22" fmla="*/ 1689473 w 2487611"/>
              <a:gd name="connsiteY22" fmla="*/ 2773720 h 4007282"/>
              <a:gd name="connsiteX23" fmla="*/ 1482985 w 2487611"/>
              <a:gd name="connsiteY23" fmla="*/ 3053768 h 4007282"/>
              <a:gd name="connsiteX24" fmla="*/ 1009514 w 2487611"/>
              <a:gd name="connsiteY24" fmla="*/ 3053768 h 4007282"/>
              <a:gd name="connsiteX25" fmla="*/ 803026 w 2487611"/>
              <a:gd name="connsiteY25" fmla="*/ 2773720 h 4007282"/>
              <a:gd name="connsiteX26" fmla="*/ 1246249 w 2487611"/>
              <a:gd name="connsiteY26" fmla="*/ 1473655 h 4007282"/>
              <a:gd name="connsiteX27" fmla="*/ 1346518 w 2487611"/>
              <a:gd name="connsiteY27" fmla="*/ 1573924 h 4007282"/>
              <a:gd name="connsiteX28" fmla="*/ 1246249 w 2487611"/>
              <a:gd name="connsiteY28" fmla="*/ 1674193 h 4007282"/>
              <a:gd name="connsiteX29" fmla="*/ 1145980 w 2487611"/>
              <a:gd name="connsiteY29" fmla="*/ 1573924 h 4007282"/>
              <a:gd name="connsiteX30" fmla="*/ 1246249 w 2487611"/>
              <a:gd name="connsiteY30" fmla="*/ 1473655 h 4007282"/>
              <a:gd name="connsiteX31" fmla="*/ 1246249 w 2487611"/>
              <a:gd name="connsiteY31" fmla="*/ 1404149 h 4007282"/>
              <a:gd name="connsiteX32" fmla="*/ 1076474 w 2487611"/>
              <a:gd name="connsiteY32" fmla="*/ 1573924 h 4007282"/>
              <a:gd name="connsiteX33" fmla="*/ 1246249 w 2487611"/>
              <a:gd name="connsiteY33" fmla="*/ 1743699 h 4007282"/>
              <a:gd name="connsiteX34" fmla="*/ 1416024 w 2487611"/>
              <a:gd name="connsiteY34" fmla="*/ 1573924 h 4007282"/>
              <a:gd name="connsiteX35" fmla="*/ 1246249 w 2487611"/>
              <a:gd name="connsiteY35" fmla="*/ 1404149 h 4007282"/>
              <a:gd name="connsiteX36" fmla="*/ 1246249 w 2487611"/>
              <a:gd name="connsiteY36" fmla="*/ 650779 h 4007282"/>
              <a:gd name="connsiteX37" fmla="*/ 1446787 w 2487611"/>
              <a:gd name="connsiteY37" fmla="*/ 851317 h 4007282"/>
              <a:gd name="connsiteX38" fmla="*/ 1246249 w 2487611"/>
              <a:gd name="connsiteY38" fmla="*/ 1051855 h 4007282"/>
              <a:gd name="connsiteX39" fmla="*/ 1045711 w 2487611"/>
              <a:gd name="connsiteY39" fmla="*/ 851317 h 4007282"/>
              <a:gd name="connsiteX40" fmla="*/ 1246249 w 2487611"/>
              <a:gd name="connsiteY40" fmla="*/ 650779 h 4007282"/>
              <a:gd name="connsiteX41" fmla="*/ 1246249 w 2487611"/>
              <a:gd name="connsiteY41" fmla="*/ 511767 h 4007282"/>
              <a:gd name="connsiteX42" fmla="*/ 906699 w 2487611"/>
              <a:gd name="connsiteY42" fmla="*/ 851317 h 4007282"/>
              <a:gd name="connsiteX43" fmla="*/ 1246249 w 2487611"/>
              <a:gd name="connsiteY43" fmla="*/ 1190867 h 4007282"/>
              <a:gd name="connsiteX44" fmla="*/ 1585799 w 2487611"/>
              <a:gd name="connsiteY44" fmla="*/ 851317 h 4007282"/>
              <a:gd name="connsiteX45" fmla="*/ 1246249 w 2487611"/>
              <a:gd name="connsiteY45" fmla="*/ 511767 h 4007282"/>
              <a:gd name="connsiteX46" fmla="*/ 1236486 w 2487611"/>
              <a:gd name="connsiteY46" fmla="*/ 0 h 4007282"/>
              <a:gd name="connsiteX47" fmla="*/ 1243449 w 2487611"/>
              <a:gd name="connsiteY47" fmla="*/ 468 h 4007282"/>
              <a:gd name="connsiteX48" fmla="*/ 1250411 w 2487611"/>
              <a:gd name="connsiteY48" fmla="*/ 0 h 4007282"/>
              <a:gd name="connsiteX49" fmla="*/ 1891856 w 2487611"/>
              <a:gd name="connsiteY49" fmla="*/ 602756 h 4007282"/>
              <a:gd name="connsiteX50" fmla="*/ 2096831 w 2487611"/>
              <a:gd name="connsiteY50" fmla="*/ 1442023 h 4007282"/>
              <a:gd name="connsiteX51" fmla="*/ 2003408 w 2487611"/>
              <a:gd name="connsiteY51" fmla="*/ 1943608 h 4007282"/>
              <a:gd name="connsiteX52" fmla="*/ 2224895 w 2487611"/>
              <a:gd name="connsiteY52" fmla="*/ 2078968 h 4007282"/>
              <a:gd name="connsiteX53" fmla="*/ 2487611 w 2487611"/>
              <a:gd name="connsiteY53" fmla="*/ 2809123 h 4007282"/>
              <a:gd name="connsiteX54" fmla="*/ 1777602 w 2487611"/>
              <a:gd name="connsiteY54" fmla="*/ 2545137 h 4007282"/>
              <a:gd name="connsiteX55" fmla="*/ 1697050 w 2487611"/>
              <a:gd name="connsiteY55" fmla="*/ 2693117 h 4007282"/>
              <a:gd name="connsiteX56" fmla="*/ 789847 w 2487611"/>
              <a:gd name="connsiteY56" fmla="*/ 2693117 h 4007282"/>
              <a:gd name="connsiteX57" fmla="*/ 709405 w 2487611"/>
              <a:gd name="connsiteY57" fmla="*/ 2545362 h 4007282"/>
              <a:gd name="connsiteX58" fmla="*/ 0 w 2487611"/>
              <a:gd name="connsiteY58" fmla="*/ 2809123 h 4007282"/>
              <a:gd name="connsiteX59" fmla="*/ 262716 w 2487611"/>
              <a:gd name="connsiteY59" fmla="*/ 2078968 h 4007282"/>
              <a:gd name="connsiteX60" fmla="*/ 483603 w 2487611"/>
              <a:gd name="connsiteY60" fmla="*/ 1943974 h 4007282"/>
              <a:gd name="connsiteX61" fmla="*/ 390066 w 2487611"/>
              <a:gd name="connsiteY61" fmla="*/ 1442023 h 4007282"/>
              <a:gd name="connsiteX62" fmla="*/ 595041 w 2487611"/>
              <a:gd name="connsiteY62" fmla="*/ 602756 h 4007282"/>
              <a:gd name="connsiteX63" fmla="*/ 1236486 w 2487611"/>
              <a:gd name="connsiteY63" fmla="*/ 0 h 4007282"/>
              <a:gd name="connsiteX0" fmla="*/ 1355591 w 2487611"/>
              <a:gd name="connsiteY0" fmla="*/ 3081285 h 4007282"/>
              <a:gd name="connsiteX1" fmla="*/ 1668701 w 2487611"/>
              <a:gd name="connsiteY1" fmla="*/ 3381869 h 4007282"/>
              <a:gd name="connsiteX2" fmla="*/ 1698103 w 2487611"/>
              <a:gd name="connsiteY2" fmla="*/ 3725512 h 4007282"/>
              <a:gd name="connsiteX3" fmla="*/ 1503571 w 2487611"/>
              <a:gd name="connsiteY3" fmla="*/ 3508020 h 4007282"/>
              <a:gd name="connsiteX4" fmla="*/ 1461585 w 2487611"/>
              <a:gd name="connsiteY4" fmla="*/ 3721761 h 4007282"/>
              <a:gd name="connsiteX5" fmla="*/ 1244671 w 2487611"/>
              <a:gd name="connsiteY5" fmla="*/ 4007282 h 4007282"/>
              <a:gd name="connsiteX6" fmla="*/ 1079392 w 2487611"/>
              <a:gd name="connsiteY6" fmla="*/ 3701523 h 4007282"/>
              <a:gd name="connsiteX7" fmla="*/ 987763 w 2487611"/>
              <a:gd name="connsiteY7" fmla="*/ 3569325 h 4007282"/>
              <a:gd name="connsiteX8" fmla="*/ 854400 w 2487611"/>
              <a:gd name="connsiteY8" fmla="*/ 3636047 h 4007282"/>
              <a:gd name="connsiteX9" fmla="*/ 869102 w 2487611"/>
              <a:gd name="connsiteY9" fmla="*/ 3312632 h 4007282"/>
              <a:gd name="connsiteX10" fmla="*/ 1052587 w 2487611"/>
              <a:gd name="connsiteY10" fmla="*/ 3115087 h 4007282"/>
              <a:gd name="connsiteX11" fmla="*/ 1019981 w 2487611"/>
              <a:gd name="connsiteY11" fmla="*/ 3159110 h 4007282"/>
              <a:gd name="connsiteX12" fmla="*/ 1012121 w 2487611"/>
              <a:gd name="connsiteY12" fmla="*/ 3332027 h 4007282"/>
              <a:gd name="connsiteX13" fmla="*/ 1083424 w 2487611"/>
              <a:gd name="connsiteY13" fmla="*/ 3296354 h 4007282"/>
              <a:gd name="connsiteX14" fmla="*/ 1132416 w 2487611"/>
              <a:gd name="connsiteY14" fmla="*/ 3367034 h 4007282"/>
              <a:gd name="connsiteX15" fmla="*/ 1220783 w 2487611"/>
              <a:gd name="connsiteY15" fmla="*/ 3530511 h 4007282"/>
              <a:gd name="connsiteX16" fmla="*/ 1336759 w 2487611"/>
              <a:gd name="connsiteY16" fmla="*/ 3377854 h 4007282"/>
              <a:gd name="connsiteX17" fmla="*/ 1359207 w 2487611"/>
              <a:gd name="connsiteY17" fmla="*/ 3263575 h 4007282"/>
              <a:gd name="connsiteX18" fmla="*/ 1463216 w 2487611"/>
              <a:gd name="connsiteY18" fmla="*/ 3379859 h 4007282"/>
              <a:gd name="connsiteX19" fmla="*/ 1447496 w 2487611"/>
              <a:gd name="connsiteY19" fmla="*/ 3196127 h 4007282"/>
              <a:gd name="connsiteX20" fmla="*/ 1355591 w 2487611"/>
              <a:gd name="connsiteY20" fmla="*/ 3081285 h 4007282"/>
              <a:gd name="connsiteX21" fmla="*/ 803026 w 2487611"/>
              <a:gd name="connsiteY21" fmla="*/ 2773720 h 4007282"/>
              <a:gd name="connsiteX22" fmla="*/ 1689473 w 2487611"/>
              <a:gd name="connsiteY22" fmla="*/ 2773720 h 4007282"/>
              <a:gd name="connsiteX23" fmla="*/ 1482985 w 2487611"/>
              <a:gd name="connsiteY23" fmla="*/ 3053768 h 4007282"/>
              <a:gd name="connsiteX24" fmla="*/ 1009514 w 2487611"/>
              <a:gd name="connsiteY24" fmla="*/ 3053768 h 4007282"/>
              <a:gd name="connsiteX25" fmla="*/ 803026 w 2487611"/>
              <a:gd name="connsiteY25" fmla="*/ 2773720 h 4007282"/>
              <a:gd name="connsiteX26" fmla="*/ 1246249 w 2487611"/>
              <a:gd name="connsiteY26" fmla="*/ 1473655 h 4007282"/>
              <a:gd name="connsiteX27" fmla="*/ 1346518 w 2487611"/>
              <a:gd name="connsiteY27" fmla="*/ 1573924 h 4007282"/>
              <a:gd name="connsiteX28" fmla="*/ 1246249 w 2487611"/>
              <a:gd name="connsiteY28" fmla="*/ 1674193 h 4007282"/>
              <a:gd name="connsiteX29" fmla="*/ 1145980 w 2487611"/>
              <a:gd name="connsiteY29" fmla="*/ 1573924 h 4007282"/>
              <a:gd name="connsiteX30" fmla="*/ 1246249 w 2487611"/>
              <a:gd name="connsiteY30" fmla="*/ 1473655 h 4007282"/>
              <a:gd name="connsiteX31" fmla="*/ 1246249 w 2487611"/>
              <a:gd name="connsiteY31" fmla="*/ 1404149 h 4007282"/>
              <a:gd name="connsiteX32" fmla="*/ 1076474 w 2487611"/>
              <a:gd name="connsiteY32" fmla="*/ 1573924 h 4007282"/>
              <a:gd name="connsiteX33" fmla="*/ 1246249 w 2487611"/>
              <a:gd name="connsiteY33" fmla="*/ 1743699 h 4007282"/>
              <a:gd name="connsiteX34" fmla="*/ 1416024 w 2487611"/>
              <a:gd name="connsiteY34" fmla="*/ 1573924 h 4007282"/>
              <a:gd name="connsiteX35" fmla="*/ 1246249 w 2487611"/>
              <a:gd name="connsiteY35" fmla="*/ 1404149 h 4007282"/>
              <a:gd name="connsiteX36" fmla="*/ 1246249 w 2487611"/>
              <a:gd name="connsiteY36" fmla="*/ 650779 h 4007282"/>
              <a:gd name="connsiteX37" fmla="*/ 1446787 w 2487611"/>
              <a:gd name="connsiteY37" fmla="*/ 851317 h 4007282"/>
              <a:gd name="connsiteX38" fmla="*/ 1246249 w 2487611"/>
              <a:gd name="connsiteY38" fmla="*/ 1051855 h 4007282"/>
              <a:gd name="connsiteX39" fmla="*/ 1045711 w 2487611"/>
              <a:gd name="connsiteY39" fmla="*/ 851317 h 4007282"/>
              <a:gd name="connsiteX40" fmla="*/ 1246249 w 2487611"/>
              <a:gd name="connsiteY40" fmla="*/ 650779 h 4007282"/>
              <a:gd name="connsiteX41" fmla="*/ 1246249 w 2487611"/>
              <a:gd name="connsiteY41" fmla="*/ 511767 h 4007282"/>
              <a:gd name="connsiteX42" fmla="*/ 906699 w 2487611"/>
              <a:gd name="connsiteY42" fmla="*/ 851317 h 4007282"/>
              <a:gd name="connsiteX43" fmla="*/ 1246249 w 2487611"/>
              <a:gd name="connsiteY43" fmla="*/ 1190867 h 4007282"/>
              <a:gd name="connsiteX44" fmla="*/ 1585799 w 2487611"/>
              <a:gd name="connsiteY44" fmla="*/ 851317 h 4007282"/>
              <a:gd name="connsiteX45" fmla="*/ 1246249 w 2487611"/>
              <a:gd name="connsiteY45" fmla="*/ 511767 h 4007282"/>
              <a:gd name="connsiteX46" fmla="*/ 1236486 w 2487611"/>
              <a:gd name="connsiteY46" fmla="*/ 0 h 4007282"/>
              <a:gd name="connsiteX47" fmla="*/ 1243449 w 2487611"/>
              <a:gd name="connsiteY47" fmla="*/ 468 h 4007282"/>
              <a:gd name="connsiteX48" fmla="*/ 1250411 w 2487611"/>
              <a:gd name="connsiteY48" fmla="*/ 0 h 4007282"/>
              <a:gd name="connsiteX49" fmla="*/ 1891856 w 2487611"/>
              <a:gd name="connsiteY49" fmla="*/ 602756 h 4007282"/>
              <a:gd name="connsiteX50" fmla="*/ 2096831 w 2487611"/>
              <a:gd name="connsiteY50" fmla="*/ 1442023 h 4007282"/>
              <a:gd name="connsiteX51" fmla="*/ 2003408 w 2487611"/>
              <a:gd name="connsiteY51" fmla="*/ 1943608 h 4007282"/>
              <a:gd name="connsiteX52" fmla="*/ 2224895 w 2487611"/>
              <a:gd name="connsiteY52" fmla="*/ 2078968 h 4007282"/>
              <a:gd name="connsiteX53" fmla="*/ 2487611 w 2487611"/>
              <a:gd name="connsiteY53" fmla="*/ 2809123 h 4007282"/>
              <a:gd name="connsiteX54" fmla="*/ 1777602 w 2487611"/>
              <a:gd name="connsiteY54" fmla="*/ 2545137 h 4007282"/>
              <a:gd name="connsiteX55" fmla="*/ 1697050 w 2487611"/>
              <a:gd name="connsiteY55" fmla="*/ 2693117 h 4007282"/>
              <a:gd name="connsiteX56" fmla="*/ 789847 w 2487611"/>
              <a:gd name="connsiteY56" fmla="*/ 2693117 h 4007282"/>
              <a:gd name="connsiteX57" fmla="*/ 709405 w 2487611"/>
              <a:gd name="connsiteY57" fmla="*/ 2545362 h 4007282"/>
              <a:gd name="connsiteX58" fmla="*/ 0 w 2487611"/>
              <a:gd name="connsiteY58" fmla="*/ 2809123 h 4007282"/>
              <a:gd name="connsiteX59" fmla="*/ 262716 w 2487611"/>
              <a:gd name="connsiteY59" fmla="*/ 2078968 h 4007282"/>
              <a:gd name="connsiteX60" fmla="*/ 483603 w 2487611"/>
              <a:gd name="connsiteY60" fmla="*/ 1943974 h 4007282"/>
              <a:gd name="connsiteX61" fmla="*/ 390066 w 2487611"/>
              <a:gd name="connsiteY61" fmla="*/ 1442023 h 4007282"/>
              <a:gd name="connsiteX62" fmla="*/ 595041 w 2487611"/>
              <a:gd name="connsiteY62" fmla="*/ 602756 h 4007282"/>
              <a:gd name="connsiteX63" fmla="*/ 1236486 w 2487611"/>
              <a:gd name="connsiteY63" fmla="*/ 0 h 4007282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0411 w 2487611"/>
              <a:gd name="connsiteY48" fmla="*/ 101253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8169 w 2487611"/>
              <a:gd name="connsiteY48" fmla="*/ 3411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8169 w 2487611"/>
              <a:gd name="connsiteY48" fmla="*/ 3411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8169 w 2487611"/>
              <a:gd name="connsiteY48" fmla="*/ 3411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8169 w 2487611"/>
              <a:gd name="connsiteY48" fmla="*/ 3411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91732 h 4117729"/>
              <a:gd name="connsiteX1" fmla="*/ 1668701 w 2487611"/>
              <a:gd name="connsiteY1" fmla="*/ 3492316 h 4117729"/>
              <a:gd name="connsiteX2" fmla="*/ 1698103 w 2487611"/>
              <a:gd name="connsiteY2" fmla="*/ 3835959 h 4117729"/>
              <a:gd name="connsiteX3" fmla="*/ 1503571 w 2487611"/>
              <a:gd name="connsiteY3" fmla="*/ 3618467 h 4117729"/>
              <a:gd name="connsiteX4" fmla="*/ 1461585 w 2487611"/>
              <a:gd name="connsiteY4" fmla="*/ 3832208 h 4117729"/>
              <a:gd name="connsiteX5" fmla="*/ 1244671 w 2487611"/>
              <a:gd name="connsiteY5" fmla="*/ 4117729 h 4117729"/>
              <a:gd name="connsiteX6" fmla="*/ 1079392 w 2487611"/>
              <a:gd name="connsiteY6" fmla="*/ 3811970 h 4117729"/>
              <a:gd name="connsiteX7" fmla="*/ 987763 w 2487611"/>
              <a:gd name="connsiteY7" fmla="*/ 3679772 h 4117729"/>
              <a:gd name="connsiteX8" fmla="*/ 854400 w 2487611"/>
              <a:gd name="connsiteY8" fmla="*/ 3746494 h 4117729"/>
              <a:gd name="connsiteX9" fmla="*/ 869102 w 2487611"/>
              <a:gd name="connsiteY9" fmla="*/ 3423079 h 4117729"/>
              <a:gd name="connsiteX10" fmla="*/ 1052587 w 2487611"/>
              <a:gd name="connsiteY10" fmla="*/ 3225534 h 4117729"/>
              <a:gd name="connsiteX11" fmla="*/ 1019981 w 2487611"/>
              <a:gd name="connsiteY11" fmla="*/ 3269557 h 4117729"/>
              <a:gd name="connsiteX12" fmla="*/ 1012121 w 2487611"/>
              <a:gd name="connsiteY12" fmla="*/ 3442474 h 4117729"/>
              <a:gd name="connsiteX13" fmla="*/ 1083424 w 2487611"/>
              <a:gd name="connsiteY13" fmla="*/ 3406801 h 4117729"/>
              <a:gd name="connsiteX14" fmla="*/ 1132416 w 2487611"/>
              <a:gd name="connsiteY14" fmla="*/ 3477481 h 4117729"/>
              <a:gd name="connsiteX15" fmla="*/ 1220783 w 2487611"/>
              <a:gd name="connsiteY15" fmla="*/ 3640958 h 4117729"/>
              <a:gd name="connsiteX16" fmla="*/ 1336759 w 2487611"/>
              <a:gd name="connsiteY16" fmla="*/ 3488301 h 4117729"/>
              <a:gd name="connsiteX17" fmla="*/ 1359207 w 2487611"/>
              <a:gd name="connsiteY17" fmla="*/ 3374022 h 4117729"/>
              <a:gd name="connsiteX18" fmla="*/ 1463216 w 2487611"/>
              <a:gd name="connsiteY18" fmla="*/ 3490306 h 4117729"/>
              <a:gd name="connsiteX19" fmla="*/ 1447496 w 2487611"/>
              <a:gd name="connsiteY19" fmla="*/ 3306574 h 4117729"/>
              <a:gd name="connsiteX20" fmla="*/ 1355591 w 2487611"/>
              <a:gd name="connsiteY20" fmla="*/ 3191732 h 4117729"/>
              <a:gd name="connsiteX21" fmla="*/ 803026 w 2487611"/>
              <a:gd name="connsiteY21" fmla="*/ 2884167 h 4117729"/>
              <a:gd name="connsiteX22" fmla="*/ 1689473 w 2487611"/>
              <a:gd name="connsiteY22" fmla="*/ 2884167 h 4117729"/>
              <a:gd name="connsiteX23" fmla="*/ 1482985 w 2487611"/>
              <a:gd name="connsiteY23" fmla="*/ 3164215 h 4117729"/>
              <a:gd name="connsiteX24" fmla="*/ 1009514 w 2487611"/>
              <a:gd name="connsiteY24" fmla="*/ 3164215 h 4117729"/>
              <a:gd name="connsiteX25" fmla="*/ 803026 w 2487611"/>
              <a:gd name="connsiteY25" fmla="*/ 2884167 h 4117729"/>
              <a:gd name="connsiteX26" fmla="*/ 1246249 w 2487611"/>
              <a:gd name="connsiteY26" fmla="*/ 1584102 h 4117729"/>
              <a:gd name="connsiteX27" fmla="*/ 1346518 w 2487611"/>
              <a:gd name="connsiteY27" fmla="*/ 1684371 h 4117729"/>
              <a:gd name="connsiteX28" fmla="*/ 1246249 w 2487611"/>
              <a:gd name="connsiteY28" fmla="*/ 1784640 h 4117729"/>
              <a:gd name="connsiteX29" fmla="*/ 1145980 w 2487611"/>
              <a:gd name="connsiteY29" fmla="*/ 1684371 h 4117729"/>
              <a:gd name="connsiteX30" fmla="*/ 1246249 w 2487611"/>
              <a:gd name="connsiteY30" fmla="*/ 1584102 h 4117729"/>
              <a:gd name="connsiteX31" fmla="*/ 1246249 w 2487611"/>
              <a:gd name="connsiteY31" fmla="*/ 1514596 h 4117729"/>
              <a:gd name="connsiteX32" fmla="*/ 1076474 w 2487611"/>
              <a:gd name="connsiteY32" fmla="*/ 1684371 h 4117729"/>
              <a:gd name="connsiteX33" fmla="*/ 1246249 w 2487611"/>
              <a:gd name="connsiteY33" fmla="*/ 1854146 h 4117729"/>
              <a:gd name="connsiteX34" fmla="*/ 1416024 w 2487611"/>
              <a:gd name="connsiteY34" fmla="*/ 1684371 h 4117729"/>
              <a:gd name="connsiteX35" fmla="*/ 1246249 w 2487611"/>
              <a:gd name="connsiteY35" fmla="*/ 1514596 h 4117729"/>
              <a:gd name="connsiteX36" fmla="*/ 1246249 w 2487611"/>
              <a:gd name="connsiteY36" fmla="*/ 761226 h 4117729"/>
              <a:gd name="connsiteX37" fmla="*/ 1446787 w 2487611"/>
              <a:gd name="connsiteY37" fmla="*/ 961764 h 4117729"/>
              <a:gd name="connsiteX38" fmla="*/ 1246249 w 2487611"/>
              <a:gd name="connsiteY38" fmla="*/ 1162302 h 4117729"/>
              <a:gd name="connsiteX39" fmla="*/ 1045711 w 2487611"/>
              <a:gd name="connsiteY39" fmla="*/ 961764 h 4117729"/>
              <a:gd name="connsiteX40" fmla="*/ 1246249 w 2487611"/>
              <a:gd name="connsiteY40" fmla="*/ 761226 h 4117729"/>
              <a:gd name="connsiteX41" fmla="*/ 1246249 w 2487611"/>
              <a:gd name="connsiteY41" fmla="*/ 622214 h 4117729"/>
              <a:gd name="connsiteX42" fmla="*/ 906699 w 2487611"/>
              <a:gd name="connsiteY42" fmla="*/ 961764 h 4117729"/>
              <a:gd name="connsiteX43" fmla="*/ 1246249 w 2487611"/>
              <a:gd name="connsiteY43" fmla="*/ 1301314 h 4117729"/>
              <a:gd name="connsiteX44" fmla="*/ 1585799 w 2487611"/>
              <a:gd name="connsiteY44" fmla="*/ 961764 h 4117729"/>
              <a:gd name="connsiteX45" fmla="*/ 1246249 w 2487611"/>
              <a:gd name="connsiteY45" fmla="*/ 622214 h 4117729"/>
              <a:gd name="connsiteX46" fmla="*/ 1237076 w 2487611"/>
              <a:gd name="connsiteY46" fmla="*/ 0 h 4117729"/>
              <a:gd name="connsiteX47" fmla="*/ 1243449 w 2487611"/>
              <a:gd name="connsiteY47" fmla="*/ 110915 h 4117729"/>
              <a:gd name="connsiteX48" fmla="*/ 1258169 w 2487611"/>
              <a:gd name="connsiteY48" fmla="*/ 12605 h 4117729"/>
              <a:gd name="connsiteX49" fmla="*/ 1891856 w 2487611"/>
              <a:gd name="connsiteY49" fmla="*/ 713203 h 4117729"/>
              <a:gd name="connsiteX50" fmla="*/ 2096831 w 2487611"/>
              <a:gd name="connsiteY50" fmla="*/ 1552470 h 4117729"/>
              <a:gd name="connsiteX51" fmla="*/ 2003408 w 2487611"/>
              <a:gd name="connsiteY51" fmla="*/ 2054055 h 4117729"/>
              <a:gd name="connsiteX52" fmla="*/ 2224895 w 2487611"/>
              <a:gd name="connsiteY52" fmla="*/ 2189415 h 4117729"/>
              <a:gd name="connsiteX53" fmla="*/ 2487611 w 2487611"/>
              <a:gd name="connsiteY53" fmla="*/ 2919570 h 4117729"/>
              <a:gd name="connsiteX54" fmla="*/ 1777602 w 2487611"/>
              <a:gd name="connsiteY54" fmla="*/ 2655584 h 4117729"/>
              <a:gd name="connsiteX55" fmla="*/ 1697050 w 2487611"/>
              <a:gd name="connsiteY55" fmla="*/ 2803564 h 4117729"/>
              <a:gd name="connsiteX56" fmla="*/ 789847 w 2487611"/>
              <a:gd name="connsiteY56" fmla="*/ 2803564 h 4117729"/>
              <a:gd name="connsiteX57" fmla="*/ 709405 w 2487611"/>
              <a:gd name="connsiteY57" fmla="*/ 2655809 h 4117729"/>
              <a:gd name="connsiteX58" fmla="*/ 0 w 2487611"/>
              <a:gd name="connsiteY58" fmla="*/ 2919570 h 4117729"/>
              <a:gd name="connsiteX59" fmla="*/ 262716 w 2487611"/>
              <a:gd name="connsiteY59" fmla="*/ 2189415 h 4117729"/>
              <a:gd name="connsiteX60" fmla="*/ 483603 w 2487611"/>
              <a:gd name="connsiteY60" fmla="*/ 2054421 h 4117729"/>
              <a:gd name="connsiteX61" fmla="*/ 390066 w 2487611"/>
              <a:gd name="connsiteY61" fmla="*/ 1552470 h 4117729"/>
              <a:gd name="connsiteX62" fmla="*/ 595041 w 2487611"/>
              <a:gd name="connsiteY62" fmla="*/ 713203 h 4117729"/>
              <a:gd name="connsiteX63" fmla="*/ 1237076 w 2487611"/>
              <a:gd name="connsiteY63" fmla="*/ 0 h 4117729"/>
              <a:gd name="connsiteX0" fmla="*/ 1355591 w 2487611"/>
              <a:gd name="connsiteY0" fmla="*/ 3197172 h 4123169"/>
              <a:gd name="connsiteX1" fmla="*/ 1668701 w 2487611"/>
              <a:gd name="connsiteY1" fmla="*/ 3497756 h 4123169"/>
              <a:gd name="connsiteX2" fmla="*/ 1698103 w 2487611"/>
              <a:gd name="connsiteY2" fmla="*/ 3841399 h 4123169"/>
              <a:gd name="connsiteX3" fmla="*/ 1503571 w 2487611"/>
              <a:gd name="connsiteY3" fmla="*/ 3623907 h 4123169"/>
              <a:gd name="connsiteX4" fmla="*/ 1461585 w 2487611"/>
              <a:gd name="connsiteY4" fmla="*/ 3837648 h 4123169"/>
              <a:gd name="connsiteX5" fmla="*/ 1244671 w 2487611"/>
              <a:gd name="connsiteY5" fmla="*/ 4123169 h 4123169"/>
              <a:gd name="connsiteX6" fmla="*/ 1079392 w 2487611"/>
              <a:gd name="connsiteY6" fmla="*/ 3817410 h 4123169"/>
              <a:gd name="connsiteX7" fmla="*/ 987763 w 2487611"/>
              <a:gd name="connsiteY7" fmla="*/ 3685212 h 4123169"/>
              <a:gd name="connsiteX8" fmla="*/ 854400 w 2487611"/>
              <a:gd name="connsiteY8" fmla="*/ 3751934 h 4123169"/>
              <a:gd name="connsiteX9" fmla="*/ 869102 w 2487611"/>
              <a:gd name="connsiteY9" fmla="*/ 3428519 h 4123169"/>
              <a:gd name="connsiteX10" fmla="*/ 1052587 w 2487611"/>
              <a:gd name="connsiteY10" fmla="*/ 3230974 h 4123169"/>
              <a:gd name="connsiteX11" fmla="*/ 1019981 w 2487611"/>
              <a:gd name="connsiteY11" fmla="*/ 3274997 h 4123169"/>
              <a:gd name="connsiteX12" fmla="*/ 1012121 w 2487611"/>
              <a:gd name="connsiteY12" fmla="*/ 3447914 h 4123169"/>
              <a:gd name="connsiteX13" fmla="*/ 1083424 w 2487611"/>
              <a:gd name="connsiteY13" fmla="*/ 3412241 h 4123169"/>
              <a:gd name="connsiteX14" fmla="*/ 1132416 w 2487611"/>
              <a:gd name="connsiteY14" fmla="*/ 3482921 h 4123169"/>
              <a:gd name="connsiteX15" fmla="*/ 1220783 w 2487611"/>
              <a:gd name="connsiteY15" fmla="*/ 3646398 h 4123169"/>
              <a:gd name="connsiteX16" fmla="*/ 1336759 w 2487611"/>
              <a:gd name="connsiteY16" fmla="*/ 3493741 h 4123169"/>
              <a:gd name="connsiteX17" fmla="*/ 1359207 w 2487611"/>
              <a:gd name="connsiteY17" fmla="*/ 3379462 h 4123169"/>
              <a:gd name="connsiteX18" fmla="*/ 1463216 w 2487611"/>
              <a:gd name="connsiteY18" fmla="*/ 3495746 h 4123169"/>
              <a:gd name="connsiteX19" fmla="*/ 1447496 w 2487611"/>
              <a:gd name="connsiteY19" fmla="*/ 3312014 h 4123169"/>
              <a:gd name="connsiteX20" fmla="*/ 1355591 w 2487611"/>
              <a:gd name="connsiteY20" fmla="*/ 3197172 h 4123169"/>
              <a:gd name="connsiteX21" fmla="*/ 803026 w 2487611"/>
              <a:gd name="connsiteY21" fmla="*/ 2889607 h 4123169"/>
              <a:gd name="connsiteX22" fmla="*/ 1689473 w 2487611"/>
              <a:gd name="connsiteY22" fmla="*/ 2889607 h 4123169"/>
              <a:gd name="connsiteX23" fmla="*/ 1482985 w 2487611"/>
              <a:gd name="connsiteY23" fmla="*/ 3169655 h 4123169"/>
              <a:gd name="connsiteX24" fmla="*/ 1009514 w 2487611"/>
              <a:gd name="connsiteY24" fmla="*/ 3169655 h 4123169"/>
              <a:gd name="connsiteX25" fmla="*/ 803026 w 2487611"/>
              <a:gd name="connsiteY25" fmla="*/ 2889607 h 4123169"/>
              <a:gd name="connsiteX26" fmla="*/ 1246249 w 2487611"/>
              <a:gd name="connsiteY26" fmla="*/ 1589542 h 4123169"/>
              <a:gd name="connsiteX27" fmla="*/ 1346518 w 2487611"/>
              <a:gd name="connsiteY27" fmla="*/ 1689811 h 4123169"/>
              <a:gd name="connsiteX28" fmla="*/ 1246249 w 2487611"/>
              <a:gd name="connsiteY28" fmla="*/ 1790080 h 4123169"/>
              <a:gd name="connsiteX29" fmla="*/ 1145980 w 2487611"/>
              <a:gd name="connsiteY29" fmla="*/ 1689811 h 4123169"/>
              <a:gd name="connsiteX30" fmla="*/ 1246249 w 2487611"/>
              <a:gd name="connsiteY30" fmla="*/ 1589542 h 4123169"/>
              <a:gd name="connsiteX31" fmla="*/ 1246249 w 2487611"/>
              <a:gd name="connsiteY31" fmla="*/ 1520036 h 4123169"/>
              <a:gd name="connsiteX32" fmla="*/ 1076474 w 2487611"/>
              <a:gd name="connsiteY32" fmla="*/ 1689811 h 4123169"/>
              <a:gd name="connsiteX33" fmla="*/ 1246249 w 2487611"/>
              <a:gd name="connsiteY33" fmla="*/ 1859586 h 4123169"/>
              <a:gd name="connsiteX34" fmla="*/ 1416024 w 2487611"/>
              <a:gd name="connsiteY34" fmla="*/ 1689811 h 4123169"/>
              <a:gd name="connsiteX35" fmla="*/ 1246249 w 2487611"/>
              <a:gd name="connsiteY35" fmla="*/ 1520036 h 4123169"/>
              <a:gd name="connsiteX36" fmla="*/ 1246249 w 2487611"/>
              <a:gd name="connsiteY36" fmla="*/ 766666 h 4123169"/>
              <a:gd name="connsiteX37" fmla="*/ 1446787 w 2487611"/>
              <a:gd name="connsiteY37" fmla="*/ 967204 h 4123169"/>
              <a:gd name="connsiteX38" fmla="*/ 1246249 w 2487611"/>
              <a:gd name="connsiteY38" fmla="*/ 1167742 h 4123169"/>
              <a:gd name="connsiteX39" fmla="*/ 1045711 w 2487611"/>
              <a:gd name="connsiteY39" fmla="*/ 967204 h 4123169"/>
              <a:gd name="connsiteX40" fmla="*/ 1246249 w 2487611"/>
              <a:gd name="connsiteY40" fmla="*/ 766666 h 4123169"/>
              <a:gd name="connsiteX41" fmla="*/ 1246249 w 2487611"/>
              <a:gd name="connsiteY41" fmla="*/ 627654 h 4123169"/>
              <a:gd name="connsiteX42" fmla="*/ 906699 w 2487611"/>
              <a:gd name="connsiteY42" fmla="*/ 967204 h 4123169"/>
              <a:gd name="connsiteX43" fmla="*/ 1246249 w 2487611"/>
              <a:gd name="connsiteY43" fmla="*/ 1306754 h 4123169"/>
              <a:gd name="connsiteX44" fmla="*/ 1585799 w 2487611"/>
              <a:gd name="connsiteY44" fmla="*/ 967204 h 4123169"/>
              <a:gd name="connsiteX45" fmla="*/ 1246249 w 2487611"/>
              <a:gd name="connsiteY45" fmla="*/ 627654 h 4123169"/>
              <a:gd name="connsiteX46" fmla="*/ 1237076 w 2487611"/>
              <a:gd name="connsiteY46" fmla="*/ 5440 h 4123169"/>
              <a:gd name="connsiteX47" fmla="*/ 1243449 w 2487611"/>
              <a:gd name="connsiteY47" fmla="*/ 116355 h 4123169"/>
              <a:gd name="connsiteX48" fmla="*/ 1231224 w 2487611"/>
              <a:gd name="connsiteY48" fmla="*/ 0 h 4123169"/>
              <a:gd name="connsiteX49" fmla="*/ 1891856 w 2487611"/>
              <a:gd name="connsiteY49" fmla="*/ 718643 h 4123169"/>
              <a:gd name="connsiteX50" fmla="*/ 2096831 w 2487611"/>
              <a:gd name="connsiteY50" fmla="*/ 1557910 h 4123169"/>
              <a:gd name="connsiteX51" fmla="*/ 2003408 w 2487611"/>
              <a:gd name="connsiteY51" fmla="*/ 2059495 h 4123169"/>
              <a:gd name="connsiteX52" fmla="*/ 2224895 w 2487611"/>
              <a:gd name="connsiteY52" fmla="*/ 2194855 h 4123169"/>
              <a:gd name="connsiteX53" fmla="*/ 2487611 w 2487611"/>
              <a:gd name="connsiteY53" fmla="*/ 2925010 h 4123169"/>
              <a:gd name="connsiteX54" fmla="*/ 1777602 w 2487611"/>
              <a:gd name="connsiteY54" fmla="*/ 2661024 h 4123169"/>
              <a:gd name="connsiteX55" fmla="*/ 1697050 w 2487611"/>
              <a:gd name="connsiteY55" fmla="*/ 2809004 h 4123169"/>
              <a:gd name="connsiteX56" fmla="*/ 789847 w 2487611"/>
              <a:gd name="connsiteY56" fmla="*/ 2809004 h 4123169"/>
              <a:gd name="connsiteX57" fmla="*/ 709405 w 2487611"/>
              <a:gd name="connsiteY57" fmla="*/ 2661249 h 4123169"/>
              <a:gd name="connsiteX58" fmla="*/ 0 w 2487611"/>
              <a:gd name="connsiteY58" fmla="*/ 2925010 h 4123169"/>
              <a:gd name="connsiteX59" fmla="*/ 262716 w 2487611"/>
              <a:gd name="connsiteY59" fmla="*/ 2194855 h 4123169"/>
              <a:gd name="connsiteX60" fmla="*/ 483603 w 2487611"/>
              <a:gd name="connsiteY60" fmla="*/ 2059861 h 4123169"/>
              <a:gd name="connsiteX61" fmla="*/ 390066 w 2487611"/>
              <a:gd name="connsiteY61" fmla="*/ 1557910 h 4123169"/>
              <a:gd name="connsiteX62" fmla="*/ 595041 w 2487611"/>
              <a:gd name="connsiteY62" fmla="*/ 718643 h 4123169"/>
              <a:gd name="connsiteX63" fmla="*/ 1237076 w 2487611"/>
              <a:gd name="connsiteY63" fmla="*/ 5440 h 4123169"/>
              <a:gd name="connsiteX0" fmla="*/ 1355591 w 2487611"/>
              <a:gd name="connsiteY0" fmla="*/ 3197172 h 4123169"/>
              <a:gd name="connsiteX1" fmla="*/ 1668701 w 2487611"/>
              <a:gd name="connsiteY1" fmla="*/ 3497756 h 4123169"/>
              <a:gd name="connsiteX2" fmla="*/ 1698103 w 2487611"/>
              <a:gd name="connsiteY2" fmla="*/ 3841399 h 4123169"/>
              <a:gd name="connsiteX3" fmla="*/ 1503571 w 2487611"/>
              <a:gd name="connsiteY3" fmla="*/ 3623907 h 4123169"/>
              <a:gd name="connsiteX4" fmla="*/ 1461585 w 2487611"/>
              <a:gd name="connsiteY4" fmla="*/ 3837648 h 4123169"/>
              <a:gd name="connsiteX5" fmla="*/ 1244671 w 2487611"/>
              <a:gd name="connsiteY5" fmla="*/ 4123169 h 4123169"/>
              <a:gd name="connsiteX6" fmla="*/ 1079392 w 2487611"/>
              <a:gd name="connsiteY6" fmla="*/ 3817410 h 4123169"/>
              <a:gd name="connsiteX7" fmla="*/ 987763 w 2487611"/>
              <a:gd name="connsiteY7" fmla="*/ 3685212 h 4123169"/>
              <a:gd name="connsiteX8" fmla="*/ 854400 w 2487611"/>
              <a:gd name="connsiteY8" fmla="*/ 3751934 h 4123169"/>
              <a:gd name="connsiteX9" fmla="*/ 869102 w 2487611"/>
              <a:gd name="connsiteY9" fmla="*/ 3428519 h 4123169"/>
              <a:gd name="connsiteX10" fmla="*/ 1052587 w 2487611"/>
              <a:gd name="connsiteY10" fmla="*/ 3230974 h 4123169"/>
              <a:gd name="connsiteX11" fmla="*/ 1019981 w 2487611"/>
              <a:gd name="connsiteY11" fmla="*/ 3274997 h 4123169"/>
              <a:gd name="connsiteX12" fmla="*/ 1012121 w 2487611"/>
              <a:gd name="connsiteY12" fmla="*/ 3447914 h 4123169"/>
              <a:gd name="connsiteX13" fmla="*/ 1083424 w 2487611"/>
              <a:gd name="connsiteY13" fmla="*/ 3412241 h 4123169"/>
              <a:gd name="connsiteX14" fmla="*/ 1132416 w 2487611"/>
              <a:gd name="connsiteY14" fmla="*/ 3482921 h 4123169"/>
              <a:gd name="connsiteX15" fmla="*/ 1220783 w 2487611"/>
              <a:gd name="connsiteY15" fmla="*/ 3646398 h 4123169"/>
              <a:gd name="connsiteX16" fmla="*/ 1336759 w 2487611"/>
              <a:gd name="connsiteY16" fmla="*/ 3493741 h 4123169"/>
              <a:gd name="connsiteX17" fmla="*/ 1359207 w 2487611"/>
              <a:gd name="connsiteY17" fmla="*/ 3379462 h 4123169"/>
              <a:gd name="connsiteX18" fmla="*/ 1463216 w 2487611"/>
              <a:gd name="connsiteY18" fmla="*/ 3495746 h 4123169"/>
              <a:gd name="connsiteX19" fmla="*/ 1447496 w 2487611"/>
              <a:gd name="connsiteY19" fmla="*/ 3312014 h 4123169"/>
              <a:gd name="connsiteX20" fmla="*/ 1355591 w 2487611"/>
              <a:gd name="connsiteY20" fmla="*/ 3197172 h 4123169"/>
              <a:gd name="connsiteX21" fmla="*/ 803026 w 2487611"/>
              <a:gd name="connsiteY21" fmla="*/ 2889607 h 4123169"/>
              <a:gd name="connsiteX22" fmla="*/ 1689473 w 2487611"/>
              <a:gd name="connsiteY22" fmla="*/ 2889607 h 4123169"/>
              <a:gd name="connsiteX23" fmla="*/ 1482985 w 2487611"/>
              <a:gd name="connsiteY23" fmla="*/ 3169655 h 4123169"/>
              <a:gd name="connsiteX24" fmla="*/ 1009514 w 2487611"/>
              <a:gd name="connsiteY24" fmla="*/ 3169655 h 4123169"/>
              <a:gd name="connsiteX25" fmla="*/ 803026 w 2487611"/>
              <a:gd name="connsiteY25" fmla="*/ 2889607 h 4123169"/>
              <a:gd name="connsiteX26" fmla="*/ 1246249 w 2487611"/>
              <a:gd name="connsiteY26" fmla="*/ 1589542 h 4123169"/>
              <a:gd name="connsiteX27" fmla="*/ 1346518 w 2487611"/>
              <a:gd name="connsiteY27" fmla="*/ 1689811 h 4123169"/>
              <a:gd name="connsiteX28" fmla="*/ 1246249 w 2487611"/>
              <a:gd name="connsiteY28" fmla="*/ 1790080 h 4123169"/>
              <a:gd name="connsiteX29" fmla="*/ 1145980 w 2487611"/>
              <a:gd name="connsiteY29" fmla="*/ 1689811 h 4123169"/>
              <a:gd name="connsiteX30" fmla="*/ 1246249 w 2487611"/>
              <a:gd name="connsiteY30" fmla="*/ 1589542 h 4123169"/>
              <a:gd name="connsiteX31" fmla="*/ 1246249 w 2487611"/>
              <a:gd name="connsiteY31" fmla="*/ 1520036 h 4123169"/>
              <a:gd name="connsiteX32" fmla="*/ 1076474 w 2487611"/>
              <a:gd name="connsiteY32" fmla="*/ 1689811 h 4123169"/>
              <a:gd name="connsiteX33" fmla="*/ 1246249 w 2487611"/>
              <a:gd name="connsiteY33" fmla="*/ 1859586 h 4123169"/>
              <a:gd name="connsiteX34" fmla="*/ 1416024 w 2487611"/>
              <a:gd name="connsiteY34" fmla="*/ 1689811 h 4123169"/>
              <a:gd name="connsiteX35" fmla="*/ 1246249 w 2487611"/>
              <a:gd name="connsiteY35" fmla="*/ 1520036 h 4123169"/>
              <a:gd name="connsiteX36" fmla="*/ 1246249 w 2487611"/>
              <a:gd name="connsiteY36" fmla="*/ 766666 h 4123169"/>
              <a:gd name="connsiteX37" fmla="*/ 1446787 w 2487611"/>
              <a:gd name="connsiteY37" fmla="*/ 967204 h 4123169"/>
              <a:gd name="connsiteX38" fmla="*/ 1246249 w 2487611"/>
              <a:gd name="connsiteY38" fmla="*/ 1167742 h 4123169"/>
              <a:gd name="connsiteX39" fmla="*/ 1045711 w 2487611"/>
              <a:gd name="connsiteY39" fmla="*/ 967204 h 4123169"/>
              <a:gd name="connsiteX40" fmla="*/ 1246249 w 2487611"/>
              <a:gd name="connsiteY40" fmla="*/ 766666 h 4123169"/>
              <a:gd name="connsiteX41" fmla="*/ 1246249 w 2487611"/>
              <a:gd name="connsiteY41" fmla="*/ 627654 h 4123169"/>
              <a:gd name="connsiteX42" fmla="*/ 906699 w 2487611"/>
              <a:gd name="connsiteY42" fmla="*/ 967204 h 4123169"/>
              <a:gd name="connsiteX43" fmla="*/ 1246249 w 2487611"/>
              <a:gd name="connsiteY43" fmla="*/ 1306754 h 4123169"/>
              <a:gd name="connsiteX44" fmla="*/ 1585799 w 2487611"/>
              <a:gd name="connsiteY44" fmla="*/ 967204 h 4123169"/>
              <a:gd name="connsiteX45" fmla="*/ 1246249 w 2487611"/>
              <a:gd name="connsiteY45" fmla="*/ 627654 h 4123169"/>
              <a:gd name="connsiteX46" fmla="*/ 1238115 w 2487611"/>
              <a:gd name="connsiteY46" fmla="*/ 24870 h 4123169"/>
              <a:gd name="connsiteX47" fmla="*/ 1243449 w 2487611"/>
              <a:gd name="connsiteY47" fmla="*/ 116355 h 4123169"/>
              <a:gd name="connsiteX48" fmla="*/ 1231224 w 2487611"/>
              <a:gd name="connsiteY48" fmla="*/ 0 h 4123169"/>
              <a:gd name="connsiteX49" fmla="*/ 1891856 w 2487611"/>
              <a:gd name="connsiteY49" fmla="*/ 718643 h 4123169"/>
              <a:gd name="connsiteX50" fmla="*/ 2096831 w 2487611"/>
              <a:gd name="connsiteY50" fmla="*/ 1557910 h 4123169"/>
              <a:gd name="connsiteX51" fmla="*/ 2003408 w 2487611"/>
              <a:gd name="connsiteY51" fmla="*/ 2059495 h 4123169"/>
              <a:gd name="connsiteX52" fmla="*/ 2224895 w 2487611"/>
              <a:gd name="connsiteY52" fmla="*/ 2194855 h 4123169"/>
              <a:gd name="connsiteX53" fmla="*/ 2487611 w 2487611"/>
              <a:gd name="connsiteY53" fmla="*/ 2925010 h 4123169"/>
              <a:gd name="connsiteX54" fmla="*/ 1777602 w 2487611"/>
              <a:gd name="connsiteY54" fmla="*/ 2661024 h 4123169"/>
              <a:gd name="connsiteX55" fmla="*/ 1697050 w 2487611"/>
              <a:gd name="connsiteY55" fmla="*/ 2809004 h 4123169"/>
              <a:gd name="connsiteX56" fmla="*/ 789847 w 2487611"/>
              <a:gd name="connsiteY56" fmla="*/ 2809004 h 4123169"/>
              <a:gd name="connsiteX57" fmla="*/ 709405 w 2487611"/>
              <a:gd name="connsiteY57" fmla="*/ 2661249 h 4123169"/>
              <a:gd name="connsiteX58" fmla="*/ 0 w 2487611"/>
              <a:gd name="connsiteY58" fmla="*/ 2925010 h 4123169"/>
              <a:gd name="connsiteX59" fmla="*/ 262716 w 2487611"/>
              <a:gd name="connsiteY59" fmla="*/ 2194855 h 4123169"/>
              <a:gd name="connsiteX60" fmla="*/ 483603 w 2487611"/>
              <a:gd name="connsiteY60" fmla="*/ 2059861 h 4123169"/>
              <a:gd name="connsiteX61" fmla="*/ 390066 w 2487611"/>
              <a:gd name="connsiteY61" fmla="*/ 1557910 h 4123169"/>
              <a:gd name="connsiteX62" fmla="*/ 595041 w 2487611"/>
              <a:gd name="connsiteY62" fmla="*/ 718643 h 4123169"/>
              <a:gd name="connsiteX63" fmla="*/ 1238115 w 2487611"/>
              <a:gd name="connsiteY63" fmla="*/ 24870 h 4123169"/>
              <a:gd name="connsiteX0" fmla="*/ 1355591 w 2487611"/>
              <a:gd name="connsiteY0" fmla="*/ 3172302 h 4098299"/>
              <a:gd name="connsiteX1" fmla="*/ 1668701 w 2487611"/>
              <a:gd name="connsiteY1" fmla="*/ 3472886 h 4098299"/>
              <a:gd name="connsiteX2" fmla="*/ 1698103 w 2487611"/>
              <a:gd name="connsiteY2" fmla="*/ 3816529 h 4098299"/>
              <a:gd name="connsiteX3" fmla="*/ 1503571 w 2487611"/>
              <a:gd name="connsiteY3" fmla="*/ 3599037 h 4098299"/>
              <a:gd name="connsiteX4" fmla="*/ 1461585 w 2487611"/>
              <a:gd name="connsiteY4" fmla="*/ 3812778 h 4098299"/>
              <a:gd name="connsiteX5" fmla="*/ 1244671 w 2487611"/>
              <a:gd name="connsiteY5" fmla="*/ 4098299 h 4098299"/>
              <a:gd name="connsiteX6" fmla="*/ 1079392 w 2487611"/>
              <a:gd name="connsiteY6" fmla="*/ 3792540 h 4098299"/>
              <a:gd name="connsiteX7" fmla="*/ 987763 w 2487611"/>
              <a:gd name="connsiteY7" fmla="*/ 3660342 h 4098299"/>
              <a:gd name="connsiteX8" fmla="*/ 854400 w 2487611"/>
              <a:gd name="connsiteY8" fmla="*/ 3727064 h 4098299"/>
              <a:gd name="connsiteX9" fmla="*/ 869102 w 2487611"/>
              <a:gd name="connsiteY9" fmla="*/ 3403649 h 4098299"/>
              <a:gd name="connsiteX10" fmla="*/ 1052587 w 2487611"/>
              <a:gd name="connsiteY10" fmla="*/ 3206104 h 4098299"/>
              <a:gd name="connsiteX11" fmla="*/ 1019981 w 2487611"/>
              <a:gd name="connsiteY11" fmla="*/ 3250127 h 4098299"/>
              <a:gd name="connsiteX12" fmla="*/ 1012121 w 2487611"/>
              <a:gd name="connsiteY12" fmla="*/ 3423044 h 4098299"/>
              <a:gd name="connsiteX13" fmla="*/ 1083424 w 2487611"/>
              <a:gd name="connsiteY13" fmla="*/ 3387371 h 4098299"/>
              <a:gd name="connsiteX14" fmla="*/ 1132416 w 2487611"/>
              <a:gd name="connsiteY14" fmla="*/ 3458051 h 4098299"/>
              <a:gd name="connsiteX15" fmla="*/ 1220783 w 2487611"/>
              <a:gd name="connsiteY15" fmla="*/ 3621528 h 4098299"/>
              <a:gd name="connsiteX16" fmla="*/ 1336759 w 2487611"/>
              <a:gd name="connsiteY16" fmla="*/ 3468871 h 4098299"/>
              <a:gd name="connsiteX17" fmla="*/ 1359207 w 2487611"/>
              <a:gd name="connsiteY17" fmla="*/ 3354592 h 4098299"/>
              <a:gd name="connsiteX18" fmla="*/ 1463216 w 2487611"/>
              <a:gd name="connsiteY18" fmla="*/ 3470876 h 4098299"/>
              <a:gd name="connsiteX19" fmla="*/ 1447496 w 2487611"/>
              <a:gd name="connsiteY19" fmla="*/ 3287144 h 4098299"/>
              <a:gd name="connsiteX20" fmla="*/ 1355591 w 2487611"/>
              <a:gd name="connsiteY20" fmla="*/ 3172302 h 4098299"/>
              <a:gd name="connsiteX21" fmla="*/ 803026 w 2487611"/>
              <a:gd name="connsiteY21" fmla="*/ 2864737 h 4098299"/>
              <a:gd name="connsiteX22" fmla="*/ 1689473 w 2487611"/>
              <a:gd name="connsiteY22" fmla="*/ 2864737 h 4098299"/>
              <a:gd name="connsiteX23" fmla="*/ 1482985 w 2487611"/>
              <a:gd name="connsiteY23" fmla="*/ 3144785 h 4098299"/>
              <a:gd name="connsiteX24" fmla="*/ 1009514 w 2487611"/>
              <a:gd name="connsiteY24" fmla="*/ 3144785 h 4098299"/>
              <a:gd name="connsiteX25" fmla="*/ 803026 w 2487611"/>
              <a:gd name="connsiteY25" fmla="*/ 2864737 h 4098299"/>
              <a:gd name="connsiteX26" fmla="*/ 1246249 w 2487611"/>
              <a:gd name="connsiteY26" fmla="*/ 1564672 h 4098299"/>
              <a:gd name="connsiteX27" fmla="*/ 1346518 w 2487611"/>
              <a:gd name="connsiteY27" fmla="*/ 1664941 h 4098299"/>
              <a:gd name="connsiteX28" fmla="*/ 1246249 w 2487611"/>
              <a:gd name="connsiteY28" fmla="*/ 1765210 h 4098299"/>
              <a:gd name="connsiteX29" fmla="*/ 1145980 w 2487611"/>
              <a:gd name="connsiteY29" fmla="*/ 1664941 h 4098299"/>
              <a:gd name="connsiteX30" fmla="*/ 1246249 w 2487611"/>
              <a:gd name="connsiteY30" fmla="*/ 1564672 h 4098299"/>
              <a:gd name="connsiteX31" fmla="*/ 1246249 w 2487611"/>
              <a:gd name="connsiteY31" fmla="*/ 1495166 h 4098299"/>
              <a:gd name="connsiteX32" fmla="*/ 1076474 w 2487611"/>
              <a:gd name="connsiteY32" fmla="*/ 1664941 h 4098299"/>
              <a:gd name="connsiteX33" fmla="*/ 1246249 w 2487611"/>
              <a:gd name="connsiteY33" fmla="*/ 1834716 h 4098299"/>
              <a:gd name="connsiteX34" fmla="*/ 1416024 w 2487611"/>
              <a:gd name="connsiteY34" fmla="*/ 1664941 h 4098299"/>
              <a:gd name="connsiteX35" fmla="*/ 1246249 w 2487611"/>
              <a:gd name="connsiteY35" fmla="*/ 1495166 h 4098299"/>
              <a:gd name="connsiteX36" fmla="*/ 1246249 w 2487611"/>
              <a:gd name="connsiteY36" fmla="*/ 741796 h 4098299"/>
              <a:gd name="connsiteX37" fmla="*/ 1446787 w 2487611"/>
              <a:gd name="connsiteY37" fmla="*/ 942334 h 4098299"/>
              <a:gd name="connsiteX38" fmla="*/ 1246249 w 2487611"/>
              <a:gd name="connsiteY38" fmla="*/ 1142872 h 4098299"/>
              <a:gd name="connsiteX39" fmla="*/ 1045711 w 2487611"/>
              <a:gd name="connsiteY39" fmla="*/ 942334 h 4098299"/>
              <a:gd name="connsiteX40" fmla="*/ 1246249 w 2487611"/>
              <a:gd name="connsiteY40" fmla="*/ 741796 h 4098299"/>
              <a:gd name="connsiteX41" fmla="*/ 1246249 w 2487611"/>
              <a:gd name="connsiteY41" fmla="*/ 602784 h 4098299"/>
              <a:gd name="connsiteX42" fmla="*/ 906699 w 2487611"/>
              <a:gd name="connsiteY42" fmla="*/ 942334 h 4098299"/>
              <a:gd name="connsiteX43" fmla="*/ 1246249 w 2487611"/>
              <a:gd name="connsiteY43" fmla="*/ 1281884 h 4098299"/>
              <a:gd name="connsiteX44" fmla="*/ 1585799 w 2487611"/>
              <a:gd name="connsiteY44" fmla="*/ 942334 h 4098299"/>
              <a:gd name="connsiteX45" fmla="*/ 1246249 w 2487611"/>
              <a:gd name="connsiteY45" fmla="*/ 602784 h 4098299"/>
              <a:gd name="connsiteX46" fmla="*/ 1238115 w 2487611"/>
              <a:gd name="connsiteY46" fmla="*/ 0 h 4098299"/>
              <a:gd name="connsiteX47" fmla="*/ 1243449 w 2487611"/>
              <a:gd name="connsiteY47" fmla="*/ 91485 h 4098299"/>
              <a:gd name="connsiteX48" fmla="*/ 1229544 w 2487611"/>
              <a:gd name="connsiteY48" fmla="*/ 4448 h 4098299"/>
              <a:gd name="connsiteX49" fmla="*/ 1891856 w 2487611"/>
              <a:gd name="connsiteY49" fmla="*/ 693773 h 4098299"/>
              <a:gd name="connsiteX50" fmla="*/ 2096831 w 2487611"/>
              <a:gd name="connsiteY50" fmla="*/ 1533040 h 4098299"/>
              <a:gd name="connsiteX51" fmla="*/ 2003408 w 2487611"/>
              <a:gd name="connsiteY51" fmla="*/ 2034625 h 4098299"/>
              <a:gd name="connsiteX52" fmla="*/ 2224895 w 2487611"/>
              <a:gd name="connsiteY52" fmla="*/ 2169985 h 4098299"/>
              <a:gd name="connsiteX53" fmla="*/ 2487611 w 2487611"/>
              <a:gd name="connsiteY53" fmla="*/ 2900140 h 4098299"/>
              <a:gd name="connsiteX54" fmla="*/ 1777602 w 2487611"/>
              <a:gd name="connsiteY54" fmla="*/ 2636154 h 4098299"/>
              <a:gd name="connsiteX55" fmla="*/ 1697050 w 2487611"/>
              <a:gd name="connsiteY55" fmla="*/ 2784134 h 4098299"/>
              <a:gd name="connsiteX56" fmla="*/ 789847 w 2487611"/>
              <a:gd name="connsiteY56" fmla="*/ 2784134 h 4098299"/>
              <a:gd name="connsiteX57" fmla="*/ 709405 w 2487611"/>
              <a:gd name="connsiteY57" fmla="*/ 2636379 h 4098299"/>
              <a:gd name="connsiteX58" fmla="*/ 0 w 2487611"/>
              <a:gd name="connsiteY58" fmla="*/ 2900140 h 4098299"/>
              <a:gd name="connsiteX59" fmla="*/ 262716 w 2487611"/>
              <a:gd name="connsiteY59" fmla="*/ 2169985 h 4098299"/>
              <a:gd name="connsiteX60" fmla="*/ 483603 w 2487611"/>
              <a:gd name="connsiteY60" fmla="*/ 2034991 h 4098299"/>
              <a:gd name="connsiteX61" fmla="*/ 390066 w 2487611"/>
              <a:gd name="connsiteY61" fmla="*/ 1533040 h 4098299"/>
              <a:gd name="connsiteX62" fmla="*/ 595041 w 2487611"/>
              <a:gd name="connsiteY62" fmla="*/ 693773 h 4098299"/>
              <a:gd name="connsiteX63" fmla="*/ 1238115 w 2487611"/>
              <a:gd name="connsiteY63" fmla="*/ 0 h 4098299"/>
              <a:gd name="connsiteX0" fmla="*/ 1355591 w 2487611"/>
              <a:gd name="connsiteY0" fmla="*/ 3167854 h 4093851"/>
              <a:gd name="connsiteX1" fmla="*/ 1668701 w 2487611"/>
              <a:gd name="connsiteY1" fmla="*/ 3468438 h 4093851"/>
              <a:gd name="connsiteX2" fmla="*/ 1698103 w 2487611"/>
              <a:gd name="connsiteY2" fmla="*/ 3812081 h 4093851"/>
              <a:gd name="connsiteX3" fmla="*/ 1503571 w 2487611"/>
              <a:gd name="connsiteY3" fmla="*/ 3594589 h 4093851"/>
              <a:gd name="connsiteX4" fmla="*/ 1461585 w 2487611"/>
              <a:gd name="connsiteY4" fmla="*/ 3808330 h 4093851"/>
              <a:gd name="connsiteX5" fmla="*/ 1244671 w 2487611"/>
              <a:gd name="connsiteY5" fmla="*/ 4093851 h 4093851"/>
              <a:gd name="connsiteX6" fmla="*/ 1079392 w 2487611"/>
              <a:gd name="connsiteY6" fmla="*/ 3788092 h 4093851"/>
              <a:gd name="connsiteX7" fmla="*/ 987763 w 2487611"/>
              <a:gd name="connsiteY7" fmla="*/ 3655894 h 4093851"/>
              <a:gd name="connsiteX8" fmla="*/ 854400 w 2487611"/>
              <a:gd name="connsiteY8" fmla="*/ 3722616 h 4093851"/>
              <a:gd name="connsiteX9" fmla="*/ 869102 w 2487611"/>
              <a:gd name="connsiteY9" fmla="*/ 3399201 h 4093851"/>
              <a:gd name="connsiteX10" fmla="*/ 1052587 w 2487611"/>
              <a:gd name="connsiteY10" fmla="*/ 3201656 h 4093851"/>
              <a:gd name="connsiteX11" fmla="*/ 1019981 w 2487611"/>
              <a:gd name="connsiteY11" fmla="*/ 3245679 h 4093851"/>
              <a:gd name="connsiteX12" fmla="*/ 1012121 w 2487611"/>
              <a:gd name="connsiteY12" fmla="*/ 3418596 h 4093851"/>
              <a:gd name="connsiteX13" fmla="*/ 1083424 w 2487611"/>
              <a:gd name="connsiteY13" fmla="*/ 3382923 h 4093851"/>
              <a:gd name="connsiteX14" fmla="*/ 1132416 w 2487611"/>
              <a:gd name="connsiteY14" fmla="*/ 3453603 h 4093851"/>
              <a:gd name="connsiteX15" fmla="*/ 1220783 w 2487611"/>
              <a:gd name="connsiteY15" fmla="*/ 3617080 h 4093851"/>
              <a:gd name="connsiteX16" fmla="*/ 1336759 w 2487611"/>
              <a:gd name="connsiteY16" fmla="*/ 3464423 h 4093851"/>
              <a:gd name="connsiteX17" fmla="*/ 1359207 w 2487611"/>
              <a:gd name="connsiteY17" fmla="*/ 3350144 h 4093851"/>
              <a:gd name="connsiteX18" fmla="*/ 1463216 w 2487611"/>
              <a:gd name="connsiteY18" fmla="*/ 3466428 h 4093851"/>
              <a:gd name="connsiteX19" fmla="*/ 1447496 w 2487611"/>
              <a:gd name="connsiteY19" fmla="*/ 3282696 h 4093851"/>
              <a:gd name="connsiteX20" fmla="*/ 1355591 w 2487611"/>
              <a:gd name="connsiteY20" fmla="*/ 3167854 h 4093851"/>
              <a:gd name="connsiteX21" fmla="*/ 803026 w 2487611"/>
              <a:gd name="connsiteY21" fmla="*/ 2860289 h 4093851"/>
              <a:gd name="connsiteX22" fmla="*/ 1689473 w 2487611"/>
              <a:gd name="connsiteY22" fmla="*/ 2860289 h 4093851"/>
              <a:gd name="connsiteX23" fmla="*/ 1482985 w 2487611"/>
              <a:gd name="connsiteY23" fmla="*/ 3140337 h 4093851"/>
              <a:gd name="connsiteX24" fmla="*/ 1009514 w 2487611"/>
              <a:gd name="connsiteY24" fmla="*/ 3140337 h 4093851"/>
              <a:gd name="connsiteX25" fmla="*/ 803026 w 2487611"/>
              <a:gd name="connsiteY25" fmla="*/ 2860289 h 4093851"/>
              <a:gd name="connsiteX26" fmla="*/ 1246249 w 2487611"/>
              <a:gd name="connsiteY26" fmla="*/ 1560224 h 4093851"/>
              <a:gd name="connsiteX27" fmla="*/ 1346518 w 2487611"/>
              <a:gd name="connsiteY27" fmla="*/ 1660493 h 4093851"/>
              <a:gd name="connsiteX28" fmla="*/ 1246249 w 2487611"/>
              <a:gd name="connsiteY28" fmla="*/ 1760762 h 4093851"/>
              <a:gd name="connsiteX29" fmla="*/ 1145980 w 2487611"/>
              <a:gd name="connsiteY29" fmla="*/ 1660493 h 4093851"/>
              <a:gd name="connsiteX30" fmla="*/ 1246249 w 2487611"/>
              <a:gd name="connsiteY30" fmla="*/ 1560224 h 4093851"/>
              <a:gd name="connsiteX31" fmla="*/ 1246249 w 2487611"/>
              <a:gd name="connsiteY31" fmla="*/ 1490718 h 4093851"/>
              <a:gd name="connsiteX32" fmla="*/ 1076474 w 2487611"/>
              <a:gd name="connsiteY32" fmla="*/ 1660493 h 4093851"/>
              <a:gd name="connsiteX33" fmla="*/ 1246249 w 2487611"/>
              <a:gd name="connsiteY33" fmla="*/ 1830268 h 4093851"/>
              <a:gd name="connsiteX34" fmla="*/ 1416024 w 2487611"/>
              <a:gd name="connsiteY34" fmla="*/ 1660493 h 4093851"/>
              <a:gd name="connsiteX35" fmla="*/ 1246249 w 2487611"/>
              <a:gd name="connsiteY35" fmla="*/ 1490718 h 4093851"/>
              <a:gd name="connsiteX36" fmla="*/ 1246249 w 2487611"/>
              <a:gd name="connsiteY36" fmla="*/ 737348 h 4093851"/>
              <a:gd name="connsiteX37" fmla="*/ 1446787 w 2487611"/>
              <a:gd name="connsiteY37" fmla="*/ 937886 h 4093851"/>
              <a:gd name="connsiteX38" fmla="*/ 1246249 w 2487611"/>
              <a:gd name="connsiteY38" fmla="*/ 1138424 h 4093851"/>
              <a:gd name="connsiteX39" fmla="*/ 1045711 w 2487611"/>
              <a:gd name="connsiteY39" fmla="*/ 937886 h 4093851"/>
              <a:gd name="connsiteX40" fmla="*/ 1246249 w 2487611"/>
              <a:gd name="connsiteY40" fmla="*/ 737348 h 4093851"/>
              <a:gd name="connsiteX41" fmla="*/ 1246249 w 2487611"/>
              <a:gd name="connsiteY41" fmla="*/ 598336 h 4093851"/>
              <a:gd name="connsiteX42" fmla="*/ 906699 w 2487611"/>
              <a:gd name="connsiteY42" fmla="*/ 937886 h 4093851"/>
              <a:gd name="connsiteX43" fmla="*/ 1246249 w 2487611"/>
              <a:gd name="connsiteY43" fmla="*/ 1277436 h 4093851"/>
              <a:gd name="connsiteX44" fmla="*/ 1585799 w 2487611"/>
              <a:gd name="connsiteY44" fmla="*/ 937886 h 4093851"/>
              <a:gd name="connsiteX45" fmla="*/ 1246249 w 2487611"/>
              <a:gd name="connsiteY45" fmla="*/ 598336 h 4093851"/>
              <a:gd name="connsiteX46" fmla="*/ 1225855 w 2487611"/>
              <a:gd name="connsiteY46" fmla="*/ 9198 h 4093851"/>
              <a:gd name="connsiteX47" fmla="*/ 1243449 w 2487611"/>
              <a:gd name="connsiteY47" fmla="*/ 87037 h 4093851"/>
              <a:gd name="connsiteX48" fmla="*/ 1229544 w 2487611"/>
              <a:gd name="connsiteY48" fmla="*/ 0 h 4093851"/>
              <a:gd name="connsiteX49" fmla="*/ 1891856 w 2487611"/>
              <a:gd name="connsiteY49" fmla="*/ 689325 h 4093851"/>
              <a:gd name="connsiteX50" fmla="*/ 2096831 w 2487611"/>
              <a:gd name="connsiteY50" fmla="*/ 1528592 h 4093851"/>
              <a:gd name="connsiteX51" fmla="*/ 2003408 w 2487611"/>
              <a:gd name="connsiteY51" fmla="*/ 2030177 h 4093851"/>
              <a:gd name="connsiteX52" fmla="*/ 2224895 w 2487611"/>
              <a:gd name="connsiteY52" fmla="*/ 2165537 h 4093851"/>
              <a:gd name="connsiteX53" fmla="*/ 2487611 w 2487611"/>
              <a:gd name="connsiteY53" fmla="*/ 2895692 h 4093851"/>
              <a:gd name="connsiteX54" fmla="*/ 1777602 w 2487611"/>
              <a:gd name="connsiteY54" fmla="*/ 2631706 h 4093851"/>
              <a:gd name="connsiteX55" fmla="*/ 1697050 w 2487611"/>
              <a:gd name="connsiteY55" fmla="*/ 2779686 h 4093851"/>
              <a:gd name="connsiteX56" fmla="*/ 789847 w 2487611"/>
              <a:gd name="connsiteY56" fmla="*/ 2779686 h 4093851"/>
              <a:gd name="connsiteX57" fmla="*/ 709405 w 2487611"/>
              <a:gd name="connsiteY57" fmla="*/ 2631931 h 4093851"/>
              <a:gd name="connsiteX58" fmla="*/ 0 w 2487611"/>
              <a:gd name="connsiteY58" fmla="*/ 2895692 h 4093851"/>
              <a:gd name="connsiteX59" fmla="*/ 262716 w 2487611"/>
              <a:gd name="connsiteY59" fmla="*/ 2165537 h 4093851"/>
              <a:gd name="connsiteX60" fmla="*/ 483603 w 2487611"/>
              <a:gd name="connsiteY60" fmla="*/ 2030543 h 4093851"/>
              <a:gd name="connsiteX61" fmla="*/ 390066 w 2487611"/>
              <a:gd name="connsiteY61" fmla="*/ 1528592 h 4093851"/>
              <a:gd name="connsiteX62" fmla="*/ 595041 w 2487611"/>
              <a:gd name="connsiteY62" fmla="*/ 689325 h 4093851"/>
              <a:gd name="connsiteX63" fmla="*/ 1225855 w 2487611"/>
              <a:gd name="connsiteY63" fmla="*/ 9198 h 4093851"/>
              <a:gd name="connsiteX0" fmla="*/ 1355591 w 2487611"/>
              <a:gd name="connsiteY0" fmla="*/ 3167854 h 4093851"/>
              <a:gd name="connsiteX1" fmla="*/ 1668701 w 2487611"/>
              <a:gd name="connsiteY1" fmla="*/ 3468438 h 4093851"/>
              <a:gd name="connsiteX2" fmla="*/ 1698103 w 2487611"/>
              <a:gd name="connsiteY2" fmla="*/ 3812081 h 4093851"/>
              <a:gd name="connsiteX3" fmla="*/ 1503571 w 2487611"/>
              <a:gd name="connsiteY3" fmla="*/ 3594589 h 4093851"/>
              <a:gd name="connsiteX4" fmla="*/ 1461585 w 2487611"/>
              <a:gd name="connsiteY4" fmla="*/ 3808330 h 4093851"/>
              <a:gd name="connsiteX5" fmla="*/ 1244671 w 2487611"/>
              <a:gd name="connsiteY5" fmla="*/ 4093851 h 4093851"/>
              <a:gd name="connsiteX6" fmla="*/ 1079392 w 2487611"/>
              <a:gd name="connsiteY6" fmla="*/ 3788092 h 4093851"/>
              <a:gd name="connsiteX7" fmla="*/ 987763 w 2487611"/>
              <a:gd name="connsiteY7" fmla="*/ 3655894 h 4093851"/>
              <a:gd name="connsiteX8" fmla="*/ 854400 w 2487611"/>
              <a:gd name="connsiteY8" fmla="*/ 3722616 h 4093851"/>
              <a:gd name="connsiteX9" fmla="*/ 869102 w 2487611"/>
              <a:gd name="connsiteY9" fmla="*/ 3399201 h 4093851"/>
              <a:gd name="connsiteX10" fmla="*/ 1052587 w 2487611"/>
              <a:gd name="connsiteY10" fmla="*/ 3201656 h 4093851"/>
              <a:gd name="connsiteX11" fmla="*/ 1019981 w 2487611"/>
              <a:gd name="connsiteY11" fmla="*/ 3245679 h 4093851"/>
              <a:gd name="connsiteX12" fmla="*/ 1012121 w 2487611"/>
              <a:gd name="connsiteY12" fmla="*/ 3418596 h 4093851"/>
              <a:gd name="connsiteX13" fmla="*/ 1083424 w 2487611"/>
              <a:gd name="connsiteY13" fmla="*/ 3382923 h 4093851"/>
              <a:gd name="connsiteX14" fmla="*/ 1132416 w 2487611"/>
              <a:gd name="connsiteY14" fmla="*/ 3453603 h 4093851"/>
              <a:gd name="connsiteX15" fmla="*/ 1220783 w 2487611"/>
              <a:gd name="connsiteY15" fmla="*/ 3617080 h 4093851"/>
              <a:gd name="connsiteX16" fmla="*/ 1336759 w 2487611"/>
              <a:gd name="connsiteY16" fmla="*/ 3464423 h 4093851"/>
              <a:gd name="connsiteX17" fmla="*/ 1359207 w 2487611"/>
              <a:gd name="connsiteY17" fmla="*/ 3350144 h 4093851"/>
              <a:gd name="connsiteX18" fmla="*/ 1463216 w 2487611"/>
              <a:gd name="connsiteY18" fmla="*/ 3466428 h 4093851"/>
              <a:gd name="connsiteX19" fmla="*/ 1447496 w 2487611"/>
              <a:gd name="connsiteY19" fmla="*/ 3282696 h 4093851"/>
              <a:gd name="connsiteX20" fmla="*/ 1355591 w 2487611"/>
              <a:gd name="connsiteY20" fmla="*/ 3167854 h 4093851"/>
              <a:gd name="connsiteX21" fmla="*/ 803026 w 2487611"/>
              <a:gd name="connsiteY21" fmla="*/ 2860289 h 4093851"/>
              <a:gd name="connsiteX22" fmla="*/ 1689473 w 2487611"/>
              <a:gd name="connsiteY22" fmla="*/ 2860289 h 4093851"/>
              <a:gd name="connsiteX23" fmla="*/ 1482985 w 2487611"/>
              <a:gd name="connsiteY23" fmla="*/ 3140337 h 4093851"/>
              <a:gd name="connsiteX24" fmla="*/ 1009514 w 2487611"/>
              <a:gd name="connsiteY24" fmla="*/ 3140337 h 4093851"/>
              <a:gd name="connsiteX25" fmla="*/ 803026 w 2487611"/>
              <a:gd name="connsiteY25" fmla="*/ 2860289 h 4093851"/>
              <a:gd name="connsiteX26" fmla="*/ 1246249 w 2487611"/>
              <a:gd name="connsiteY26" fmla="*/ 1560224 h 4093851"/>
              <a:gd name="connsiteX27" fmla="*/ 1346518 w 2487611"/>
              <a:gd name="connsiteY27" fmla="*/ 1660493 h 4093851"/>
              <a:gd name="connsiteX28" fmla="*/ 1246249 w 2487611"/>
              <a:gd name="connsiteY28" fmla="*/ 1760762 h 4093851"/>
              <a:gd name="connsiteX29" fmla="*/ 1145980 w 2487611"/>
              <a:gd name="connsiteY29" fmla="*/ 1660493 h 4093851"/>
              <a:gd name="connsiteX30" fmla="*/ 1246249 w 2487611"/>
              <a:gd name="connsiteY30" fmla="*/ 1560224 h 4093851"/>
              <a:gd name="connsiteX31" fmla="*/ 1246249 w 2487611"/>
              <a:gd name="connsiteY31" fmla="*/ 1490718 h 4093851"/>
              <a:gd name="connsiteX32" fmla="*/ 1076474 w 2487611"/>
              <a:gd name="connsiteY32" fmla="*/ 1660493 h 4093851"/>
              <a:gd name="connsiteX33" fmla="*/ 1246249 w 2487611"/>
              <a:gd name="connsiteY33" fmla="*/ 1830268 h 4093851"/>
              <a:gd name="connsiteX34" fmla="*/ 1416024 w 2487611"/>
              <a:gd name="connsiteY34" fmla="*/ 1660493 h 4093851"/>
              <a:gd name="connsiteX35" fmla="*/ 1246249 w 2487611"/>
              <a:gd name="connsiteY35" fmla="*/ 1490718 h 4093851"/>
              <a:gd name="connsiteX36" fmla="*/ 1246249 w 2487611"/>
              <a:gd name="connsiteY36" fmla="*/ 737348 h 4093851"/>
              <a:gd name="connsiteX37" fmla="*/ 1446787 w 2487611"/>
              <a:gd name="connsiteY37" fmla="*/ 937886 h 4093851"/>
              <a:gd name="connsiteX38" fmla="*/ 1246249 w 2487611"/>
              <a:gd name="connsiteY38" fmla="*/ 1138424 h 4093851"/>
              <a:gd name="connsiteX39" fmla="*/ 1045711 w 2487611"/>
              <a:gd name="connsiteY39" fmla="*/ 937886 h 4093851"/>
              <a:gd name="connsiteX40" fmla="*/ 1246249 w 2487611"/>
              <a:gd name="connsiteY40" fmla="*/ 737348 h 4093851"/>
              <a:gd name="connsiteX41" fmla="*/ 1246249 w 2487611"/>
              <a:gd name="connsiteY41" fmla="*/ 598336 h 4093851"/>
              <a:gd name="connsiteX42" fmla="*/ 906699 w 2487611"/>
              <a:gd name="connsiteY42" fmla="*/ 937886 h 4093851"/>
              <a:gd name="connsiteX43" fmla="*/ 1246249 w 2487611"/>
              <a:gd name="connsiteY43" fmla="*/ 1277436 h 4093851"/>
              <a:gd name="connsiteX44" fmla="*/ 1585799 w 2487611"/>
              <a:gd name="connsiteY44" fmla="*/ 937886 h 4093851"/>
              <a:gd name="connsiteX45" fmla="*/ 1246249 w 2487611"/>
              <a:gd name="connsiteY45" fmla="*/ 598336 h 4093851"/>
              <a:gd name="connsiteX46" fmla="*/ 1225855 w 2487611"/>
              <a:gd name="connsiteY46" fmla="*/ 9198 h 4093851"/>
              <a:gd name="connsiteX47" fmla="*/ 1229544 w 2487611"/>
              <a:gd name="connsiteY47" fmla="*/ 0 h 4093851"/>
              <a:gd name="connsiteX48" fmla="*/ 1891856 w 2487611"/>
              <a:gd name="connsiteY48" fmla="*/ 689325 h 4093851"/>
              <a:gd name="connsiteX49" fmla="*/ 2096831 w 2487611"/>
              <a:gd name="connsiteY49" fmla="*/ 1528592 h 4093851"/>
              <a:gd name="connsiteX50" fmla="*/ 2003408 w 2487611"/>
              <a:gd name="connsiteY50" fmla="*/ 2030177 h 4093851"/>
              <a:gd name="connsiteX51" fmla="*/ 2224895 w 2487611"/>
              <a:gd name="connsiteY51" fmla="*/ 2165537 h 4093851"/>
              <a:gd name="connsiteX52" fmla="*/ 2487611 w 2487611"/>
              <a:gd name="connsiteY52" fmla="*/ 2895692 h 4093851"/>
              <a:gd name="connsiteX53" fmla="*/ 1777602 w 2487611"/>
              <a:gd name="connsiteY53" fmla="*/ 2631706 h 4093851"/>
              <a:gd name="connsiteX54" fmla="*/ 1697050 w 2487611"/>
              <a:gd name="connsiteY54" fmla="*/ 2779686 h 4093851"/>
              <a:gd name="connsiteX55" fmla="*/ 789847 w 2487611"/>
              <a:gd name="connsiteY55" fmla="*/ 2779686 h 4093851"/>
              <a:gd name="connsiteX56" fmla="*/ 709405 w 2487611"/>
              <a:gd name="connsiteY56" fmla="*/ 2631931 h 4093851"/>
              <a:gd name="connsiteX57" fmla="*/ 0 w 2487611"/>
              <a:gd name="connsiteY57" fmla="*/ 2895692 h 4093851"/>
              <a:gd name="connsiteX58" fmla="*/ 262716 w 2487611"/>
              <a:gd name="connsiteY58" fmla="*/ 2165537 h 4093851"/>
              <a:gd name="connsiteX59" fmla="*/ 483603 w 2487611"/>
              <a:gd name="connsiteY59" fmla="*/ 2030543 h 4093851"/>
              <a:gd name="connsiteX60" fmla="*/ 390066 w 2487611"/>
              <a:gd name="connsiteY60" fmla="*/ 1528592 h 4093851"/>
              <a:gd name="connsiteX61" fmla="*/ 595041 w 2487611"/>
              <a:gd name="connsiteY61" fmla="*/ 689325 h 4093851"/>
              <a:gd name="connsiteX62" fmla="*/ 1225855 w 2487611"/>
              <a:gd name="connsiteY62" fmla="*/ 9198 h 4093851"/>
              <a:gd name="connsiteX0" fmla="*/ 1355591 w 2487611"/>
              <a:gd name="connsiteY0" fmla="*/ 3168890 h 4094887"/>
              <a:gd name="connsiteX1" fmla="*/ 1668701 w 2487611"/>
              <a:gd name="connsiteY1" fmla="*/ 3469474 h 4094887"/>
              <a:gd name="connsiteX2" fmla="*/ 1698103 w 2487611"/>
              <a:gd name="connsiteY2" fmla="*/ 3813117 h 4094887"/>
              <a:gd name="connsiteX3" fmla="*/ 1503571 w 2487611"/>
              <a:gd name="connsiteY3" fmla="*/ 3595625 h 4094887"/>
              <a:gd name="connsiteX4" fmla="*/ 1461585 w 2487611"/>
              <a:gd name="connsiteY4" fmla="*/ 3809366 h 4094887"/>
              <a:gd name="connsiteX5" fmla="*/ 1244671 w 2487611"/>
              <a:gd name="connsiteY5" fmla="*/ 4094887 h 4094887"/>
              <a:gd name="connsiteX6" fmla="*/ 1079392 w 2487611"/>
              <a:gd name="connsiteY6" fmla="*/ 3789128 h 4094887"/>
              <a:gd name="connsiteX7" fmla="*/ 987763 w 2487611"/>
              <a:gd name="connsiteY7" fmla="*/ 3656930 h 4094887"/>
              <a:gd name="connsiteX8" fmla="*/ 854400 w 2487611"/>
              <a:gd name="connsiteY8" fmla="*/ 3723652 h 4094887"/>
              <a:gd name="connsiteX9" fmla="*/ 869102 w 2487611"/>
              <a:gd name="connsiteY9" fmla="*/ 3400237 h 4094887"/>
              <a:gd name="connsiteX10" fmla="*/ 1052587 w 2487611"/>
              <a:gd name="connsiteY10" fmla="*/ 3202692 h 4094887"/>
              <a:gd name="connsiteX11" fmla="*/ 1019981 w 2487611"/>
              <a:gd name="connsiteY11" fmla="*/ 3246715 h 4094887"/>
              <a:gd name="connsiteX12" fmla="*/ 1012121 w 2487611"/>
              <a:gd name="connsiteY12" fmla="*/ 3419632 h 4094887"/>
              <a:gd name="connsiteX13" fmla="*/ 1083424 w 2487611"/>
              <a:gd name="connsiteY13" fmla="*/ 3383959 h 4094887"/>
              <a:gd name="connsiteX14" fmla="*/ 1132416 w 2487611"/>
              <a:gd name="connsiteY14" fmla="*/ 3454639 h 4094887"/>
              <a:gd name="connsiteX15" fmla="*/ 1220783 w 2487611"/>
              <a:gd name="connsiteY15" fmla="*/ 3618116 h 4094887"/>
              <a:gd name="connsiteX16" fmla="*/ 1336759 w 2487611"/>
              <a:gd name="connsiteY16" fmla="*/ 3465459 h 4094887"/>
              <a:gd name="connsiteX17" fmla="*/ 1359207 w 2487611"/>
              <a:gd name="connsiteY17" fmla="*/ 3351180 h 4094887"/>
              <a:gd name="connsiteX18" fmla="*/ 1463216 w 2487611"/>
              <a:gd name="connsiteY18" fmla="*/ 3467464 h 4094887"/>
              <a:gd name="connsiteX19" fmla="*/ 1447496 w 2487611"/>
              <a:gd name="connsiteY19" fmla="*/ 3283732 h 4094887"/>
              <a:gd name="connsiteX20" fmla="*/ 1355591 w 2487611"/>
              <a:gd name="connsiteY20" fmla="*/ 3168890 h 4094887"/>
              <a:gd name="connsiteX21" fmla="*/ 803026 w 2487611"/>
              <a:gd name="connsiteY21" fmla="*/ 2861325 h 4094887"/>
              <a:gd name="connsiteX22" fmla="*/ 1689473 w 2487611"/>
              <a:gd name="connsiteY22" fmla="*/ 2861325 h 4094887"/>
              <a:gd name="connsiteX23" fmla="*/ 1482985 w 2487611"/>
              <a:gd name="connsiteY23" fmla="*/ 3141373 h 4094887"/>
              <a:gd name="connsiteX24" fmla="*/ 1009514 w 2487611"/>
              <a:gd name="connsiteY24" fmla="*/ 3141373 h 4094887"/>
              <a:gd name="connsiteX25" fmla="*/ 803026 w 2487611"/>
              <a:gd name="connsiteY25" fmla="*/ 2861325 h 4094887"/>
              <a:gd name="connsiteX26" fmla="*/ 1246249 w 2487611"/>
              <a:gd name="connsiteY26" fmla="*/ 1561260 h 4094887"/>
              <a:gd name="connsiteX27" fmla="*/ 1346518 w 2487611"/>
              <a:gd name="connsiteY27" fmla="*/ 1661529 h 4094887"/>
              <a:gd name="connsiteX28" fmla="*/ 1246249 w 2487611"/>
              <a:gd name="connsiteY28" fmla="*/ 1761798 h 4094887"/>
              <a:gd name="connsiteX29" fmla="*/ 1145980 w 2487611"/>
              <a:gd name="connsiteY29" fmla="*/ 1661529 h 4094887"/>
              <a:gd name="connsiteX30" fmla="*/ 1246249 w 2487611"/>
              <a:gd name="connsiteY30" fmla="*/ 1561260 h 4094887"/>
              <a:gd name="connsiteX31" fmla="*/ 1246249 w 2487611"/>
              <a:gd name="connsiteY31" fmla="*/ 1491754 h 4094887"/>
              <a:gd name="connsiteX32" fmla="*/ 1076474 w 2487611"/>
              <a:gd name="connsiteY32" fmla="*/ 1661529 h 4094887"/>
              <a:gd name="connsiteX33" fmla="*/ 1246249 w 2487611"/>
              <a:gd name="connsiteY33" fmla="*/ 1831304 h 4094887"/>
              <a:gd name="connsiteX34" fmla="*/ 1416024 w 2487611"/>
              <a:gd name="connsiteY34" fmla="*/ 1661529 h 4094887"/>
              <a:gd name="connsiteX35" fmla="*/ 1246249 w 2487611"/>
              <a:gd name="connsiteY35" fmla="*/ 1491754 h 4094887"/>
              <a:gd name="connsiteX36" fmla="*/ 1246249 w 2487611"/>
              <a:gd name="connsiteY36" fmla="*/ 738384 h 4094887"/>
              <a:gd name="connsiteX37" fmla="*/ 1446787 w 2487611"/>
              <a:gd name="connsiteY37" fmla="*/ 938922 h 4094887"/>
              <a:gd name="connsiteX38" fmla="*/ 1246249 w 2487611"/>
              <a:gd name="connsiteY38" fmla="*/ 1139460 h 4094887"/>
              <a:gd name="connsiteX39" fmla="*/ 1045711 w 2487611"/>
              <a:gd name="connsiteY39" fmla="*/ 938922 h 4094887"/>
              <a:gd name="connsiteX40" fmla="*/ 1246249 w 2487611"/>
              <a:gd name="connsiteY40" fmla="*/ 738384 h 4094887"/>
              <a:gd name="connsiteX41" fmla="*/ 1246249 w 2487611"/>
              <a:gd name="connsiteY41" fmla="*/ 599372 h 4094887"/>
              <a:gd name="connsiteX42" fmla="*/ 906699 w 2487611"/>
              <a:gd name="connsiteY42" fmla="*/ 938922 h 4094887"/>
              <a:gd name="connsiteX43" fmla="*/ 1246249 w 2487611"/>
              <a:gd name="connsiteY43" fmla="*/ 1278472 h 4094887"/>
              <a:gd name="connsiteX44" fmla="*/ 1585799 w 2487611"/>
              <a:gd name="connsiteY44" fmla="*/ 938922 h 4094887"/>
              <a:gd name="connsiteX45" fmla="*/ 1246249 w 2487611"/>
              <a:gd name="connsiteY45" fmla="*/ 599372 h 4094887"/>
              <a:gd name="connsiteX46" fmla="*/ 1235050 w 2487611"/>
              <a:gd name="connsiteY46" fmla="*/ 0 h 4094887"/>
              <a:gd name="connsiteX47" fmla="*/ 1229544 w 2487611"/>
              <a:gd name="connsiteY47" fmla="*/ 1036 h 4094887"/>
              <a:gd name="connsiteX48" fmla="*/ 1891856 w 2487611"/>
              <a:gd name="connsiteY48" fmla="*/ 690361 h 4094887"/>
              <a:gd name="connsiteX49" fmla="*/ 2096831 w 2487611"/>
              <a:gd name="connsiteY49" fmla="*/ 1529628 h 4094887"/>
              <a:gd name="connsiteX50" fmla="*/ 2003408 w 2487611"/>
              <a:gd name="connsiteY50" fmla="*/ 2031213 h 4094887"/>
              <a:gd name="connsiteX51" fmla="*/ 2224895 w 2487611"/>
              <a:gd name="connsiteY51" fmla="*/ 2166573 h 4094887"/>
              <a:gd name="connsiteX52" fmla="*/ 2487611 w 2487611"/>
              <a:gd name="connsiteY52" fmla="*/ 2896728 h 4094887"/>
              <a:gd name="connsiteX53" fmla="*/ 1777602 w 2487611"/>
              <a:gd name="connsiteY53" fmla="*/ 2632742 h 4094887"/>
              <a:gd name="connsiteX54" fmla="*/ 1697050 w 2487611"/>
              <a:gd name="connsiteY54" fmla="*/ 2780722 h 4094887"/>
              <a:gd name="connsiteX55" fmla="*/ 789847 w 2487611"/>
              <a:gd name="connsiteY55" fmla="*/ 2780722 h 4094887"/>
              <a:gd name="connsiteX56" fmla="*/ 709405 w 2487611"/>
              <a:gd name="connsiteY56" fmla="*/ 2632967 h 4094887"/>
              <a:gd name="connsiteX57" fmla="*/ 0 w 2487611"/>
              <a:gd name="connsiteY57" fmla="*/ 2896728 h 4094887"/>
              <a:gd name="connsiteX58" fmla="*/ 262716 w 2487611"/>
              <a:gd name="connsiteY58" fmla="*/ 2166573 h 4094887"/>
              <a:gd name="connsiteX59" fmla="*/ 483603 w 2487611"/>
              <a:gd name="connsiteY59" fmla="*/ 2031579 h 4094887"/>
              <a:gd name="connsiteX60" fmla="*/ 390066 w 2487611"/>
              <a:gd name="connsiteY60" fmla="*/ 1529628 h 4094887"/>
              <a:gd name="connsiteX61" fmla="*/ 595041 w 2487611"/>
              <a:gd name="connsiteY61" fmla="*/ 690361 h 4094887"/>
              <a:gd name="connsiteX62" fmla="*/ 1235050 w 2487611"/>
              <a:gd name="connsiteY62" fmla="*/ 0 h 4094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2487611" h="4094887">
                <a:moveTo>
                  <a:pt x="1355591" y="3168890"/>
                </a:moveTo>
                <a:cubicBezTo>
                  <a:pt x="1473595" y="3210993"/>
                  <a:pt x="1581876" y="3305191"/>
                  <a:pt x="1668701" y="3469474"/>
                </a:cubicBezTo>
                <a:cubicBezTo>
                  <a:pt x="1695925" y="3526851"/>
                  <a:pt x="1780322" y="3714906"/>
                  <a:pt x="1698103" y="3813117"/>
                </a:cubicBezTo>
                <a:cubicBezTo>
                  <a:pt x="1602299" y="3649464"/>
                  <a:pt x="1614173" y="3625906"/>
                  <a:pt x="1503571" y="3595625"/>
                </a:cubicBezTo>
                <a:cubicBezTo>
                  <a:pt x="1496942" y="3685463"/>
                  <a:pt x="1467966" y="3774165"/>
                  <a:pt x="1461585" y="3809366"/>
                </a:cubicBezTo>
                <a:cubicBezTo>
                  <a:pt x="1385470" y="3978592"/>
                  <a:pt x="1404096" y="3968132"/>
                  <a:pt x="1244671" y="4094887"/>
                </a:cubicBezTo>
                <a:cubicBezTo>
                  <a:pt x="1246206" y="3880802"/>
                  <a:pt x="1159532" y="3834965"/>
                  <a:pt x="1079392" y="3789128"/>
                </a:cubicBezTo>
                <a:cubicBezTo>
                  <a:pt x="1026853" y="3769315"/>
                  <a:pt x="996695" y="3717697"/>
                  <a:pt x="987763" y="3656930"/>
                </a:cubicBezTo>
                <a:cubicBezTo>
                  <a:pt x="943900" y="3685346"/>
                  <a:pt x="898437" y="3695225"/>
                  <a:pt x="854400" y="3723652"/>
                </a:cubicBezTo>
                <a:cubicBezTo>
                  <a:pt x="854400" y="3658863"/>
                  <a:pt x="789060" y="3535267"/>
                  <a:pt x="869102" y="3400237"/>
                </a:cubicBezTo>
                <a:cubicBezTo>
                  <a:pt x="905823" y="3342803"/>
                  <a:pt x="973047" y="3258718"/>
                  <a:pt x="1052587" y="3202692"/>
                </a:cubicBezTo>
                <a:lnTo>
                  <a:pt x="1019981" y="3246715"/>
                </a:lnTo>
                <a:cubicBezTo>
                  <a:pt x="977187" y="3318910"/>
                  <a:pt x="1012121" y="3384991"/>
                  <a:pt x="1012121" y="3419632"/>
                </a:cubicBezTo>
                <a:cubicBezTo>
                  <a:pt x="1035665" y="3404433"/>
                  <a:pt x="1059972" y="3399151"/>
                  <a:pt x="1083424" y="3383959"/>
                </a:cubicBezTo>
                <a:cubicBezTo>
                  <a:pt x="1088200" y="3416448"/>
                  <a:pt x="1104325" y="3444046"/>
                  <a:pt x="1132416" y="3454639"/>
                </a:cubicBezTo>
                <a:cubicBezTo>
                  <a:pt x="1175263" y="3479146"/>
                  <a:pt x="1221604" y="3503653"/>
                  <a:pt x="1220783" y="3618116"/>
                </a:cubicBezTo>
                <a:cubicBezTo>
                  <a:pt x="1306022" y="3550346"/>
                  <a:pt x="1296063" y="3555938"/>
                  <a:pt x="1336759" y="3465459"/>
                </a:cubicBezTo>
                <a:cubicBezTo>
                  <a:pt x="1340170" y="3446638"/>
                  <a:pt x="1355662" y="3399214"/>
                  <a:pt x="1359207" y="3351180"/>
                </a:cubicBezTo>
                <a:cubicBezTo>
                  <a:pt x="1418341" y="3367371"/>
                  <a:pt x="1411993" y="3379966"/>
                  <a:pt x="1463216" y="3467464"/>
                </a:cubicBezTo>
                <a:cubicBezTo>
                  <a:pt x="1507175" y="3414955"/>
                  <a:pt x="1462051" y="3314410"/>
                  <a:pt x="1447496" y="3283732"/>
                </a:cubicBezTo>
                <a:cubicBezTo>
                  <a:pt x="1420721" y="3233074"/>
                  <a:pt x="1390133" y="3194880"/>
                  <a:pt x="1355591" y="3168890"/>
                </a:cubicBezTo>
                <a:close/>
                <a:moveTo>
                  <a:pt x="803026" y="2861325"/>
                </a:moveTo>
                <a:lnTo>
                  <a:pt x="1689473" y="2861325"/>
                </a:lnTo>
                <a:lnTo>
                  <a:pt x="1482985" y="3141373"/>
                </a:lnTo>
                <a:lnTo>
                  <a:pt x="1009514" y="3141373"/>
                </a:lnTo>
                <a:lnTo>
                  <a:pt x="803026" y="2861325"/>
                </a:lnTo>
                <a:close/>
                <a:moveTo>
                  <a:pt x="1246249" y="1561260"/>
                </a:moveTo>
                <a:cubicBezTo>
                  <a:pt x="1301626" y="1561260"/>
                  <a:pt x="1346518" y="1606152"/>
                  <a:pt x="1346518" y="1661529"/>
                </a:cubicBezTo>
                <a:cubicBezTo>
                  <a:pt x="1346518" y="1716906"/>
                  <a:pt x="1301626" y="1761798"/>
                  <a:pt x="1246249" y="1761798"/>
                </a:cubicBezTo>
                <a:cubicBezTo>
                  <a:pt x="1190872" y="1761798"/>
                  <a:pt x="1145980" y="1716906"/>
                  <a:pt x="1145980" y="1661529"/>
                </a:cubicBezTo>
                <a:cubicBezTo>
                  <a:pt x="1145980" y="1606152"/>
                  <a:pt x="1190872" y="1561260"/>
                  <a:pt x="1246249" y="1561260"/>
                </a:cubicBezTo>
                <a:close/>
                <a:moveTo>
                  <a:pt x="1246249" y="1491754"/>
                </a:moveTo>
                <a:cubicBezTo>
                  <a:pt x="1152485" y="1491754"/>
                  <a:pt x="1076474" y="1567765"/>
                  <a:pt x="1076474" y="1661529"/>
                </a:cubicBezTo>
                <a:cubicBezTo>
                  <a:pt x="1076474" y="1755293"/>
                  <a:pt x="1152485" y="1831304"/>
                  <a:pt x="1246249" y="1831304"/>
                </a:cubicBezTo>
                <a:cubicBezTo>
                  <a:pt x="1340013" y="1831304"/>
                  <a:pt x="1416024" y="1755293"/>
                  <a:pt x="1416024" y="1661529"/>
                </a:cubicBezTo>
                <a:cubicBezTo>
                  <a:pt x="1416024" y="1567765"/>
                  <a:pt x="1340013" y="1491754"/>
                  <a:pt x="1246249" y="1491754"/>
                </a:cubicBezTo>
                <a:close/>
                <a:moveTo>
                  <a:pt x="1246249" y="738384"/>
                </a:moveTo>
                <a:cubicBezTo>
                  <a:pt x="1357003" y="738384"/>
                  <a:pt x="1446787" y="828168"/>
                  <a:pt x="1446787" y="938922"/>
                </a:cubicBezTo>
                <a:cubicBezTo>
                  <a:pt x="1446787" y="1049676"/>
                  <a:pt x="1357003" y="1139460"/>
                  <a:pt x="1246249" y="1139460"/>
                </a:cubicBezTo>
                <a:cubicBezTo>
                  <a:pt x="1135495" y="1139460"/>
                  <a:pt x="1045711" y="1049676"/>
                  <a:pt x="1045711" y="938922"/>
                </a:cubicBezTo>
                <a:cubicBezTo>
                  <a:pt x="1045711" y="828168"/>
                  <a:pt x="1135495" y="738384"/>
                  <a:pt x="1246249" y="738384"/>
                </a:cubicBezTo>
                <a:close/>
                <a:moveTo>
                  <a:pt x="1246249" y="599372"/>
                </a:moveTo>
                <a:cubicBezTo>
                  <a:pt x="1058721" y="599372"/>
                  <a:pt x="906699" y="751394"/>
                  <a:pt x="906699" y="938922"/>
                </a:cubicBezTo>
                <a:cubicBezTo>
                  <a:pt x="906699" y="1126450"/>
                  <a:pt x="1058721" y="1278472"/>
                  <a:pt x="1246249" y="1278472"/>
                </a:cubicBezTo>
                <a:cubicBezTo>
                  <a:pt x="1433777" y="1278472"/>
                  <a:pt x="1585799" y="1126450"/>
                  <a:pt x="1585799" y="938922"/>
                </a:cubicBezTo>
                <a:cubicBezTo>
                  <a:pt x="1585799" y="751394"/>
                  <a:pt x="1433777" y="599372"/>
                  <a:pt x="1246249" y="599372"/>
                </a:cubicBezTo>
                <a:close/>
                <a:moveTo>
                  <a:pt x="1235050" y="0"/>
                </a:moveTo>
                <a:lnTo>
                  <a:pt x="1229544" y="1036"/>
                </a:lnTo>
                <a:cubicBezTo>
                  <a:pt x="1489347" y="133873"/>
                  <a:pt x="1749649" y="461397"/>
                  <a:pt x="1891856" y="690361"/>
                </a:cubicBezTo>
                <a:cubicBezTo>
                  <a:pt x="2013592" y="919326"/>
                  <a:pt x="2102003" y="1246061"/>
                  <a:pt x="2096831" y="1529628"/>
                </a:cubicBezTo>
                <a:cubicBezTo>
                  <a:pt x="2096831" y="1659128"/>
                  <a:pt x="2058845" y="1842372"/>
                  <a:pt x="2003408" y="2031213"/>
                </a:cubicBezTo>
                <a:lnTo>
                  <a:pt x="2224895" y="2166573"/>
                </a:lnTo>
                <a:lnTo>
                  <a:pt x="2487611" y="2896728"/>
                </a:lnTo>
                <a:lnTo>
                  <a:pt x="1777602" y="2632742"/>
                </a:lnTo>
                <a:cubicBezTo>
                  <a:pt x="1749049" y="2692676"/>
                  <a:pt x="1721557" y="2743254"/>
                  <a:pt x="1697050" y="2780722"/>
                </a:cubicBezTo>
                <a:lnTo>
                  <a:pt x="789847" y="2780722"/>
                </a:lnTo>
                <a:cubicBezTo>
                  <a:pt x="765372" y="2743301"/>
                  <a:pt x="737918" y="2692803"/>
                  <a:pt x="709405" y="2632967"/>
                </a:cubicBezTo>
                <a:lnTo>
                  <a:pt x="0" y="2896728"/>
                </a:lnTo>
                <a:lnTo>
                  <a:pt x="262716" y="2166573"/>
                </a:lnTo>
                <a:lnTo>
                  <a:pt x="483603" y="2031579"/>
                </a:lnTo>
                <a:cubicBezTo>
                  <a:pt x="428102" y="1842611"/>
                  <a:pt x="390066" y="1659212"/>
                  <a:pt x="390066" y="1529628"/>
                </a:cubicBezTo>
                <a:cubicBezTo>
                  <a:pt x="384894" y="1246061"/>
                  <a:pt x="473305" y="919326"/>
                  <a:pt x="595041" y="690361"/>
                </a:cubicBezTo>
                <a:cubicBezTo>
                  <a:pt x="737248" y="461397"/>
                  <a:pt x="957359" y="97388"/>
                  <a:pt x="123505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2C7750-3716-4CBD-8535-0E2EF674E74B}"/>
              </a:ext>
            </a:extLst>
          </p:cNvPr>
          <p:cNvSpPr txBox="1"/>
          <p:nvPr/>
        </p:nvSpPr>
        <p:spPr>
          <a:xfrm>
            <a:off x="5390039" y="5189540"/>
            <a:ext cx="1411922" cy="507831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700" b="1" dirty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ko-KR" altLang="en-US" sz="27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A3E8D85-827B-4AE2-A8C2-B07A90C27B0B}"/>
              </a:ext>
            </a:extLst>
          </p:cNvPr>
          <p:cNvGrpSpPr/>
          <p:nvPr/>
        </p:nvGrpSpPr>
        <p:grpSpPr>
          <a:xfrm>
            <a:off x="678996" y="3611524"/>
            <a:ext cx="2988000" cy="923330"/>
            <a:chOff x="3017859" y="4283314"/>
            <a:chExt cx="1890849" cy="92333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7B96D41-23EA-4562-95D4-F89554C93CAC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EFBC2D2-05EA-4CCA-A79B-4DDAF2B46FD9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58F3CF5-4B07-4FB0-B975-473047B3D084}"/>
              </a:ext>
            </a:extLst>
          </p:cNvPr>
          <p:cNvGrpSpPr/>
          <p:nvPr/>
        </p:nvGrpSpPr>
        <p:grpSpPr>
          <a:xfrm>
            <a:off x="8544655" y="3611525"/>
            <a:ext cx="2988000" cy="923330"/>
            <a:chOff x="3017859" y="4283314"/>
            <a:chExt cx="1890849" cy="92333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E21D9A9-27D3-449B-AF8D-AFDBAFB5AA96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F2F2804-0E93-43E4-8A2C-19E7F6ADA9E0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8FCE76F-27DD-4CD4-8223-27B2C4315693}"/>
              </a:ext>
            </a:extLst>
          </p:cNvPr>
          <p:cNvSpPr/>
          <p:nvPr/>
        </p:nvSpPr>
        <p:spPr>
          <a:xfrm>
            <a:off x="3747668" y="3720085"/>
            <a:ext cx="396000" cy="39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5FE90B82-3CEE-4F12-A7D7-074BA99C9B59}"/>
              </a:ext>
            </a:extLst>
          </p:cNvPr>
          <p:cNvSpPr txBox="1">
            <a:spLocks/>
          </p:cNvSpPr>
          <p:nvPr/>
        </p:nvSpPr>
        <p:spPr>
          <a:xfrm>
            <a:off x="3747668" y="3774085"/>
            <a:ext cx="396000" cy="2880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solidFill>
                  <a:schemeClr val="bg1"/>
                </a:solidFill>
                <a:cs typeface="Arial" pitchFamily="34" charset="0"/>
              </a:rPr>
              <a:t>2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F90C752-3FE0-47CD-B3AC-F0E6742778F1}"/>
              </a:ext>
            </a:extLst>
          </p:cNvPr>
          <p:cNvSpPr/>
          <p:nvPr/>
        </p:nvSpPr>
        <p:spPr>
          <a:xfrm>
            <a:off x="8067249" y="3725418"/>
            <a:ext cx="396000" cy="39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7B8C333-B6EB-479B-81B5-D7719E4DEBFD}"/>
              </a:ext>
            </a:extLst>
          </p:cNvPr>
          <p:cNvGrpSpPr/>
          <p:nvPr/>
        </p:nvGrpSpPr>
        <p:grpSpPr>
          <a:xfrm>
            <a:off x="760633" y="5120061"/>
            <a:ext cx="2988000" cy="923330"/>
            <a:chOff x="3017859" y="4283314"/>
            <a:chExt cx="1890849" cy="92333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182111B-C693-434E-97F0-9EBCC75B75FA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FBA9E15-57C4-4F3D-B954-6F73EC95D35A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01E9837-77DC-4105-AE22-2B2FAA4AC6A6}"/>
              </a:ext>
            </a:extLst>
          </p:cNvPr>
          <p:cNvGrpSpPr/>
          <p:nvPr/>
        </p:nvGrpSpPr>
        <p:grpSpPr>
          <a:xfrm>
            <a:off x="8443368" y="5120061"/>
            <a:ext cx="2988000" cy="923330"/>
            <a:chOff x="3017859" y="4283314"/>
            <a:chExt cx="1890849" cy="92333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61BCAE2-DECA-4410-BA10-CAA7E7820069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679B55E-24CE-4C45-9FD4-C134CF12E2EF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5C8896F9-E5FD-4264-8C54-512C5A1A91CF}"/>
              </a:ext>
            </a:extLst>
          </p:cNvPr>
          <p:cNvSpPr/>
          <p:nvPr/>
        </p:nvSpPr>
        <p:spPr>
          <a:xfrm>
            <a:off x="3829561" y="5203678"/>
            <a:ext cx="396000" cy="39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D36FE2A5-A681-48DA-831B-B91408250BB1}"/>
              </a:ext>
            </a:extLst>
          </p:cNvPr>
          <p:cNvSpPr txBox="1">
            <a:spLocks/>
          </p:cNvSpPr>
          <p:nvPr/>
        </p:nvSpPr>
        <p:spPr>
          <a:xfrm>
            <a:off x="3820036" y="5261651"/>
            <a:ext cx="396000" cy="2880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solidFill>
                  <a:schemeClr val="bg1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53D05C6-F645-4AE3-B9B0-98550FB6A43E}"/>
              </a:ext>
            </a:extLst>
          </p:cNvPr>
          <p:cNvSpPr/>
          <p:nvPr/>
        </p:nvSpPr>
        <p:spPr>
          <a:xfrm>
            <a:off x="7962601" y="5209011"/>
            <a:ext cx="396000" cy="39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8" name="Text Placeholder 12">
            <a:extLst>
              <a:ext uri="{FF2B5EF4-FFF2-40B4-BE49-F238E27FC236}">
                <a16:creationId xmlns:a16="http://schemas.microsoft.com/office/drawing/2014/main" id="{E56627E8-374C-407C-94CC-956C158E9915}"/>
              </a:ext>
            </a:extLst>
          </p:cNvPr>
          <p:cNvSpPr txBox="1">
            <a:spLocks/>
          </p:cNvSpPr>
          <p:nvPr/>
        </p:nvSpPr>
        <p:spPr>
          <a:xfrm>
            <a:off x="7953076" y="5266984"/>
            <a:ext cx="396000" cy="2880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solidFill>
                  <a:schemeClr val="bg1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29" name="Text Placeholder 12">
            <a:extLst>
              <a:ext uri="{FF2B5EF4-FFF2-40B4-BE49-F238E27FC236}">
                <a16:creationId xmlns:a16="http://schemas.microsoft.com/office/drawing/2014/main" id="{03CD51B0-A1F0-4A56-9B86-EAC804A430BC}"/>
              </a:ext>
            </a:extLst>
          </p:cNvPr>
          <p:cNvSpPr txBox="1">
            <a:spLocks/>
          </p:cNvSpPr>
          <p:nvPr/>
        </p:nvSpPr>
        <p:spPr>
          <a:xfrm>
            <a:off x="8067249" y="3779418"/>
            <a:ext cx="396000" cy="2880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solidFill>
                  <a:schemeClr val="bg1"/>
                </a:solidFill>
                <a:cs typeface="Arial" pitchFamily="34" charset="0"/>
              </a:rPr>
              <a:t>2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2720C95-5D47-4D02-BBFB-8A79D5596733}"/>
              </a:ext>
            </a:extLst>
          </p:cNvPr>
          <p:cNvGrpSpPr/>
          <p:nvPr/>
        </p:nvGrpSpPr>
        <p:grpSpPr>
          <a:xfrm>
            <a:off x="1511306" y="1846956"/>
            <a:ext cx="2988000" cy="923330"/>
            <a:chOff x="3017859" y="4283314"/>
            <a:chExt cx="1890849" cy="923330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53EF1B9-8905-421A-B5A6-DD2E5A91C08F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9B80EC3-D396-4713-BB85-EBBEBE37684A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CE1627A-ACAF-4D19-89F1-27F579AC4F96}"/>
              </a:ext>
            </a:extLst>
          </p:cNvPr>
          <p:cNvGrpSpPr/>
          <p:nvPr/>
        </p:nvGrpSpPr>
        <p:grpSpPr>
          <a:xfrm>
            <a:off x="7692696" y="1846956"/>
            <a:ext cx="2988000" cy="923330"/>
            <a:chOff x="3017859" y="4283314"/>
            <a:chExt cx="1890849" cy="923330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ABCF961-EEB3-4213-8CDE-9DD3352F3CB6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B9218AA-BFEF-492D-A6D8-188E426C9C40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922D9E70-2071-40ED-8EFA-16C8CF50173E}"/>
              </a:ext>
            </a:extLst>
          </p:cNvPr>
          <p:cNvSpPr/>
          <p:nvPr/>
        </p:nvSpPr>
        <p:spPr>
          <a:xfrm>
            <a:off x="4581231" y="194236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7" name="Text Placeholder 12">
            <a:extLst>
              <a:ext uri="{FF2B5EF4-FFF2-40B4-BE49-F238E27FC236}">
                <a16:creationId xmlns:a16="http://schemas.microsoft.com/office/drawing/2014/main" id="{62D64979-8719-4322-A969-75D9C7A924C4}"/>
              </a:ext>
            </a:extLst>
          </p:cNvPr>
          <p:cNvSpPr txBox="1">
            <a:spLocks/>
          </p:cNvSpPr>
          <p:nvPr/>
        </p:nvSpPr>
        <p:spPr>
          <a:xfrm>
            <a:off x="4581231" y="1997867"/>
            <a:ext cx="396000" cy="2880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solidFill>
                  <a:schemeClr val="bg1"/>
                </a:solidFill>
                <a:cs typeface="Arial" pitchFamily="34" charset="0"/>
              </a:rPr>
              <a:t>3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C7A0B2C-0B84-419F-9159-F1B5DF0FBB8B}"/>
              </a:ext>
            </a:extLst>
          </p:cNvPr>
          <p:cNvSpPr/>
          <p:nvPr/>
        </p:nvSpPr>
        <p:spPr>
          <a:xfrm>
            <a:off x="7207815" y="194236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9" name="Text Placeholder 12">
            <a:extLst>
              <a:ext uri="{FF2B5EF4-FFF2-40B4-BE49-F238E27FC236}">
                <a16:creationId xmlns:a16="http://schemas.microsoft.com/office/drawing/2014/main" id="{6BF42E63-58E0-4FAF-AABA-E252EEADA367}"/>
              </a:ext>
            </a:extLst>
          </p:cNvPr>
          <p:cNvSpPr txBox="1">
            <a:spLocks/>
          </p:cNvSpPr>
          <p:nvPr/>
        </p:nvSpPr>
        <p:spPr>
          <a:xfrm>
            <a:off x="7207815" y="1996360"/>
            <a:ext cx="396000" cy="2880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solidFill>
                  <a:schemeClr val="bg1"/>
                </a:solidFill>
                <a:cs typeface="Arial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8E6D8A1-6BA0-4C1D-B198-804BACE153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9343190"/>
              </p:ext>
            </p:extLst>
          </p:nvPr>
        </p:nvGraphicFramePr>
        <p:xfrm>
          <a:off x="949461" y="1891558"/>
          <a:ext cx="2223980" cy="43052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8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1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1982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5776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 </a:t>
                      </a:r>
                    </a:p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PowerPoint Presentation</a:t>
                      </a:r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49212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Presentations. 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$1,200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35D108C-2E0A-4603-8553-20CD436064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3856964"/>
              </p:ext>
            </p:extLst>
          </p:nvPr>
        </p:nvGraphicFramePr>
        <p:xfrm>
          <a:off x="3638423" y="1891558"/>
          <a:ext cx="2223980" cy="43052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8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1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1982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5776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</a:t>
                      </a:r>
                    </a:p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PowerPoint Presentation</a:t>
                      </a:r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49212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Presentations. 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$1,200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0002A68-817D-48A8-BCBD-7F391F9BBD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850975"/>
              </p:ext>
            </p:extLst>
          </p:nvPr>
        </p:nvGraphicFramePr>
        <p:xfrm>
          <a:off x="6327385" y="1891558"/>
          <a:ext cx="2223980" cy="43052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8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1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1982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5776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 </a:t>
                      </a:r>
                    </a:p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PowerPoint Presentation</a:t>
                      </a:r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49212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Presentations. 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$1,200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24DBAA0-38E5-4BA1-ABB8-3C86024CBE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9739760"/>
              </p:ext>
            </p:extLst>
          </p:nvPr>
        </p:nvGraphicFramePr>
        <p:xfrm>
          <a:off x="9016347" y="1891558"/>
          <a:ext cx="2223980" cy="43052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8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1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1982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5776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 </a:t>
                      </a:r>
                    </a:p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PowerPoint Presentation</a:t>
                      </a:r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49212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Presentations. 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$1,200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Rectangle 23">
            <a:extLst>
              <a:ext uri="{FF2B5EF4-FFF2-40B4-BE49-F238E27FC236}">
                <a16:creationId xmlns:a16="http://schemas.microsoft.com/office/drawing/2014/main" id="{6C10FA40-F9C2-4D8B-9C91-671358DAE20A}"/>
              </a:ext>
            </a:extLst>
          </p:cNvPr>
          <p:cNvSpPr/>
          <p:nvPr/>
        </p:nvSpPr>
        <p:spPr>
          <a:xfrm>
            <a:off x="4507499" y="2544510"/>
            <a:ext cx="485828" cy="313098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8" name="Oval 31">
            <a:extLst>
              <a:ext uri="{FF2B5EF4-FFF2-40B4-BE49-F238E27FC236}">
                <a16:creationId xmlns:a16="http://schemas.microsoft.com/office/drawing/2014/main" id="{50679C0D-D73A-4361-B1B3-8950B00B2775}"/>
              </a:ext>
            </a:extLst>
          </p:cNvPr>
          <p:cNvSpPr/>
          <p:nvPr/>
        </p:nvSpPr>
        <p:spPr>
          <a:xfrm>
            <a:off x="7235788" y="2500207"/>
            <a:ext cx="407177" cy="401707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9" name="Teardrop 17">
            <a:extLst>
              <a:ext uri="{FF2B5EF4-FFF2-40B4-BE49-F238E27FC236}">
                <a16:creationId xmlns:a16="http://schemas.microsoft.com/office/drawing/2014/main" id="{4B3C6AA1-A81D-40F8-BB8A-1873378C3C92}"/>
              </a:ext>
            </a:extLst>
          </p:cNvPr>
          <p:cNvSpPr/>
          <p:nvPr/>
        </p:nvSpPr>
        <p:spPr>
          <a:xfrm rot="18900000">
            <a:off x="1895160" y="2532155"/>
            <a:ext cx="332582" cy="337808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0" name="Rectangle 23">
            <a:extLst>
              <a:ext uri="{FF2B5EF4-FFF2-40B4-BE49-F238E27FC236}">
                <a16:creationId xmlns:a16="http://schemas.microsoft.com/office/drawing/2014/main" id="{DDC7AAFA-D26F-44CB-863A-704E5FFF47EC}"/>
              </a:ext>
            </a:extLst>
          </p:cNvPr>
          <p:cNvSpPr/>
          <p:nvPr/>
        </p:nvSpPr>
        <p:spPr>
          <a:xfrm>
            <a:off x="9925952" y="2497477"/>
            <a:ext cx="404773" cy="407167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A1154D9F-BBCA-4AFC-B92B-7F043558D759}"/>
              </a:ext>
            </a:extLst>
          </p:cNvPr>
          <p:cNvSpPr/>
          <p:nvPr/>
        </p:nvSpPr>
        <p:spPr>
          <a:xfrm>
            <a:off x="913717" y="2767281"/>
            <a:ext cx="425949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Simple Portfolio </a:t>
            </a:r>
          </a:p>
          <a:p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F4C770-4705-4900-867C-F2046F044F29}"/>
              </a:ext>
            </a:extLst>
          </p:cNvPr>
          <p:cNvSpPr txBox="1"/>
          <p:nvPr/>
        </p:nvSpPr>
        <p:spPr>
          <a:xfrm>
            <a:off x="913717" y="5036071"/>
            <a:ext cx="52767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 You can simply impress your audience and add a unique zing and appeal to your Presentations. I hope and I believe that this Template will your Time, Money and Reputation. Get a modern PowerPoint  Presentation that is beautifully designed.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65CDFA-50C7-4C8D-B8C7-F4EF6C717573}"/>
              </a:ext>
            </a:extLst>
          </p:cNvPr>
          <p:cNvSpPr txBox="1"/>
          <p:nvPr/>
        </p:nvSpPr>
        <p:spPr>
          <a:xfrm>
            <a:off x="913717" y="621600"/>
            <a:ext cx="52767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 You can simply impress your audience and add a unique zing and appeal to your Presentations. I hope and I believe that this Template will your Time, Money and Reputation. Get a modern PowerPoint  Presentation that is beautifully designed. 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400DDBE-694F-40C3-99CA-85FF529C29D7}"/>
              </a:ext>
            </a:extLst>
          </p:cNvPr>
          <p:cNvSpPr>
            <a:spLocks noGrp="1"/>
          </p:cNvSpPr>
          <p:nvPr>
            <p:ph type="pic" sz="quarter" idx="65"/>
          </p:nvPr>
        </p:nvSpPr>
        <p:spPr/>
      </p:sp>
    </p:spTree>
    <p:extLst>
      <p:ext uri="{BB962C8B-B14F-4D97-AF65-F5344CB8AC3E}">
        <p14:creationId xmlns:p14="http://schemas.microsoft.com/office/powerpoint/2010/main" val="27178227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ight Arrow 1">
            <a:extLst>
              <a:ext uri="{FF2B5EF4-FFF2-40B4-BE49-F238E27FC236}">
                <a16:creationId xmlns:a16="http://schemas.microsoft.com/office/drawing/2014/main" id="{1583E3EF-AC8C-4B3B-9A5D-C3632CEC9A87}"/>
              </a:ext>
            </a:extLst>
          </p:cNvPr>
          <p:cNvSpPr/>
          <p:nvPr/>
        </p:nvSpPr>
        <p:spPr>
          <a:xfrm rot="13800000">
            <a:off x="4455814" y="2147548"/>
            <a:ext cx="1923561" cy="1116975"/>
          </a:xfrm>
          <a:prstGeom prst="rightArrow">
            <a:avLst>
              <a:gd name="adj1" fmla="val 65117"/>
              <a:gd name="adj2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ight Arrow 5">
            <a:extLst>
              <a:ext uri="{FF2B5EF4-FFF2-40B4-BE49-F238E27FC236}">
                <a16:creationId xmlns:a16="http://schemas.microsoft.com/office/drawing/2014/main" id="{96EB67E0-4F0F-4181-8017-FB3C4EEF455F}"/>
              </a:ext>
            </a:extLst>
          </p:cNvPr>
          <p:cNvSpPr/>
          <p:nvPr/>
        </p:nvSpPr>
        <p:spPr>
          <a:xfrm rot="19200000">
            <a:off x="5739793" y="3134144"/>
            <a:ext cx="1923561" cy="1116975"/>
          </a:xfrm>
          <a:prstGeom prst="rightArrow">
            <a:avLst>
              <a:gd name="adj1" fmla="val 65117"/>
              <a:gd name="adj2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ight Arrow 6">
            <a:extLst>
              <a:ext uri="{FF2B5EF4-FFF2-40B4-BE49-F238E27FC236}">
                <a16:creationId xmlns:a16="http://schemas.microsoft.com/office/drawing/2014/main" id="{A7BA3CE8-E2AD-4975-A836-7FDE5A5D60DC}"/>
              </a:ext>
            </a:extLst>
          </p:cNvPr>
          <p:cNvSpPr/>
          <p:nvPr/>
        </p:nvSpPr>
        <p:spPr>
          <a:xfrm rot="13800000">
            <a:off x="4455814" y="3930358"/>
            <a:ext cx="1923561" cy="1116975"/>
          </a:xfrm>
          <a:prstGeom prst="rightArrow">
            <a:avLst>
              <a:gd name="adj1" fmla="val 65117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ight Arrow 7">
            <a:extLst>
              <a:ext uri="{FF2B5EF4-FFF2-40B4-BE49-F238E27FC236}">
                <a16:creationId xmlns:a16="http://schemas.microsoft.com/office/drawing/2014/main" id="{B720C95D-BB22-4AAE-9E0F-4283E57E0637}"/>
              </a:ext>
            </a:extLst>
          </p:cNvPr>
          <p:cNvSpPr/>
          <p:nvPr/>
        </p:nvSpPr>
        <p:spPr>
          <a:xfrm rot="19200000">
            <a:off x="5739793" y="4894136"/>
            <a:ext cx="1923561" cy="1116975"/>
          </a:xfrm>
          <a:prstGeom prst="rightArrow">
            <a:avLst>
              <a:gd name="adj1" fmla="val 65117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3357B7-0A98-4EBA-87A9-5C6A8C9B4F85}"/>
              </a:ext>
            </a:extLst>
          </p:cNvPr>
          <p:cNvSpPr txBox="1"/>
          <p:nvPr/>
        </p:nvSpPr>
        <p:spPr>
          <a:xfrm rot="3000000">
            <a:off x="4784147" y="2629971"/>
            <a:ext cx="1422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Calibri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07C4D9-ED90-45C5-A609-A318AF28D68C}"/>
              </a:ext>
            </a:extLst>
          </p:cNvPr>
          <p:cNvSpPr txBox="1"/>
          <p:nvPr/>
        </p:nvSpPr>
        <p:spPr>
          <a:xfrm rot="3000000">
            <a:off x="4784147" y="4412781"/>
            <a:ext cx="1422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Calibri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7CD254-0134-40EA-B5FC-C502AE80D908}"/>
              </a:ext>
            </a:extLst>
          </p:cNvPr>
          <p:cNvSpPr txBox="1"/>
          <p:nvPr/>
        </p:nvSpPr>
        <p:spPr>
          <a:xfrm rot="19200000">
            <a:off x="5883269" y="3656327"/>
            <a:ext cx="1422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Calibri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B22883-D3BA-4B15-A991-9509AE928FBA}"/>
              </a:ext>
            </a:extLst>
          </p:cNvPr>
          <p:cNvSpPr txBox="1"/>
          <p:nvPr/>
        </p:nvSpPr>
        <p:spPr>
          <a:xfrm rot="19200000">
            <a:off x="5871119" y="5389426"/>
            <a:ext cx="1422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Calibri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cs typeface="Calibri" pitchFamily="34" charset="0"/>
            </a:endParaRPr>
          </a:p>
        </p:txBody>
      </p:sp>
      <p:grpSp>
        <p:nvGrpSpPr>
          <p:cNvPr id="11" name="그룹 14">
            <a:extLst>
              <a:ext uri="{FF2B5EF4-FFF2-40B4-BE49-F238E27FC236}">
                <a16:creationId xmlns:a16="http://schemas.microsoft.com/office/drawing/2014/main" id="{459EC753-86B8-42D1-B962-57E6EE4D087A}"/>
              </a:ext>
            </a:extLst>
          </p:cNvPr>
          <p:cNvGrpSpPr/>
          <p:nvPr/>
        </p:nvGrpSpPr>
        <p:grpSpPr>
          <a:xfrm>
            <a:off x="8246674" y="2863653"/>
            <a:ext cx="3261147" cy="944910"/>
            <a:chOff x="7905802" y="3101777"/>
            <a:chExt cx="2338164" cy="94491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E627E85-30D6-4402-AEE3-FF3C5D2B3A19}"/>
                </a:ext>
              </a:extLst>
            </p:cNvPr>
            <p:cNvSpPr txBox="1"/>
            <p:nvPr/>
          </p:nvSpPr>
          <p:spPr>
            <a:xfrm>
              <a:off x="7905802" y="3101777"/>
              <a:ext cx="23381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Calibri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90B4C77-A65C-42F8-84F8-1050538A7343}"/>
                </a:ext>
              </a:extLst>
            </p:cNvPr>
            <p:cNvSpPr txBox="1"/>
            <p:nvPr/>
          </p:nvSpPr>
          <p:spPr>
            <a:xfrm>
              <a:off x="7905802" y="3400356"/>
              <a:ext cx="23381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그룹 17">
            <a:extLst>
              <a:ext uri="{FF2B5EF4-FFF2-40B4-BE49-F238E27FC236}">
                <a16:creationId xmlns:a16="http://schemas.microsoft.com/office/drawing/2014/main" id="{7E64AC97-CA16-4F4B-9699-01D77F7E862C}"/>
              </a:ext>
            </a:extLst>
          </p:cNvPr>
          <p:cNvGrpSpPr/>
          <p:nvPr/>
        </p:nvGrpSpPr>
        <p:grpSpPr>
          <a:xfrm>
            <a:off x="8246674" y="4656419"/>
            <a:ext cx="3261147" cy="944910"/>
            <a:chOff x="7886752" y="4894543"/>
            <a:chExt cx="2338164" cy="94491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879A287-309C-493F-8897-B4D89717ECFC}"/>
                </a:ext>
              </a:extLst>
            </p:cNvPr>
            <p:cNvSpPr txBox="1"/>
            <p:nvPr/>
          </p:nvSpPr>
          <p:spPr>
            <a:xfrm>
              <a:off x="7886752" y="4894543"/>
              <a:ext cx="23381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Calibri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A098D58-7FCF-4A94-B5AA-02E5699A9904}"/>
                </a:ext>
              </a:extLst>
            </p:cNvPr>
            <p:cNvSpPr txBox="1"/>
            <p:nvPr/>
          </p:nvSpPr>
          <p:spPr>
            <a:xfrm>
              <a:off x="7886752" y="5193122"/>
              <a:ext cx="23381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그룹 15">
            <a:extLst>
              <a:ext uri="{FF2B5EF4-FFF2-40B4-BE49-F238E27FC236}">
                <a16:creationId xmlns:a16="http://schemas.microsoft.com/office/drawing/2014/main" id="{CEE704BB-36C2-45F8-88BC-BFB6DFBA3A54}"/>
              </a:ext>
            </a:extLst>
          </p:cNvPr>
          <p:cNvGrpSpPr/>
          <p:nvPr/>
        </p:nvGrpSpPr>
        <p:grpSpPr>
          <a:xfrm>
            <a:off x="685052" y="1887665"/>
            <a:ext cx="3254334" cy="944910"/>
            <a:chOff x="2107062" y="2174433"/>
            <a:chExt cx="2338164" cy="94491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740AB7C-A8A4-49E0-AD1D-9A0AA6ED829A}"/>
                </a:ext>
              </a:extLst>
            </p:cNvPr>
            <p:cNvSpPr txBox="1"/>
            <p:nvPr/>
          </p:nvSpPr>
          <p:spPr>
            <a:xfrm>
              <a:off x="2107062" y="2174433"/>
              <a:ext cx="23381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Calibri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DB4274E-8747-4CA1-B488-FE7A14D0AEF8}"/>
                </a:ext>
              </a:extLst>
            </p:cNvPr>
            <p:cNvSpPr txBox="1"/>
            <p:nvPr/>
          </p:nvSpPr>
          <p:spPr>
            <a:xfrm>
              <a:off x="2107062" y="2473012"/>
              <a:ext cx="23381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그룹 16">
            <a:extLst>
              <a:ext uri="{FF2B5EF4-FFF2-40B4-BE49-F238E27FC236}">
                <a16:creationId xmlns:a16="http://schemas.microsoft.com/office/drawing/2014/main" id="{93092648-1777-4056-A316-39F9A2E37231}"/>
              </a:ext>
            </a:extLst>
          </p:cNvPr>
          <p:cNvGrpSpPr/>
          <p:nvPr/>
        </p:nvGrpSpPr>
        <p:grpSpPr>
          <a:xfrm>
            <a:off x="685052" y="3680431"/>
            <a:ext cx="3254334" cy="944910"/>
            <a:chOff x="2088012" y="3967199"/>
            <a:chExt cx="2338164" cy="94491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FCACB7A-93A0-4291-BF50-514E331F305A}"/>
                </a:ext>
              </a:extLst>
            </p:cNvPr>
            <p:cNvSpPr txBox="1"/>
            <p:nvPr/>
          </p:nvSpPr>
          <p:spPr>
            <a:xfrm>
              <a:off x="2088012" y="3967199"/>
              <a:ext cx="23381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2"/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Calibri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D505A24-456D-47DD-B3AE-19A0D9F719FD}"/>
                </a:ext>
              </a:extLst>
            </p:cNvPr>
            <p:cNvSpPr txBox="1"/>
            <p:nvPr/>
          </p:nvSpPr>
          <p:spPr>
            <a:xfrm>
              <a:off x="2088012" y="4265778"/>
              <a:ext cx="23381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3" name="Rectangle 30">
            <a:extLst>
              <a:ext uri="{FF2B5EF4-FFF2-40B4-BE49-F238E27FC236}">
                <a16:creationId xmlns:a16="http://schemas.microsoft.com/office/drawing/2014/main" id="{5AC7E70D-2F6D-4AE2-87BD-E39BA3BCE1F3}"/>
              </a:ext>
            </a:extLst>
          </p:cNvPr>
          <p:cNvSpPr/>
          <p:nvPr/>
        </p:nvSpPr>
        <p:spPr>
          <a:xfrm>
            <a:off x="7628642" y="5052311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Rounded Rectangle 32">
            <a:extLst>
              <a:ext uri="{FF2B5EF4-FFF2-40B4-BE49-F238E27FC236}">
                <a16:creationId xmlns:a16="http://schemas.microsoft.com/office/drawing/2014/main" id="{78AB9A11-4621-49B8-9C4C-1F95151662A6}"/>
              </a:ext>
            </a:extLst>
          </p:cNvPr>
          <p:cNvSpPr/>
          <p:nvPr/>
        </p:nvSpPr>
        <p:spPr>
          <a:xfrm>
            <a:off x="4208399" y="3947465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Round Same Side Corner Rectangle 11">
            <a:extLst>
              <a:ext uri="{FF2B5EF4-FFF2-40B4-BE49-F238E27FC236}">
                <a16:creationId xmlns:a16="http://schemas.microsoft.com/office/drawing/2014/main" id="{BBB31939-8DCD-4BD3-A91A-B0CBE60D134F}"/>
              </a:ext>
            </a:extLst>
          </p:cNvPr>
          <p:cNvSpPr>
            <a:spLocks noChangeAspect="1"/>
          </p:cNvSpPr>
          <p:nvPr/>
        </p:nvSpPr>
        <p:spPr>
          <a:xfrm rot="9900000">
            <a:off x="7665419" y="3259477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Donut 24">
            <a:extLst>
              <a:ext uri="{FF2B5EF4-FFF2-40B4-BE49-F238E27FC236}">
                <a16:creationId xmlns:a16="http://schemas.microsoft.com/office/drawing/2014/main" id="{6C3DE001-20BB-47F3-AB78-C1F5AE68864B}"/>
              </a:ext>
            </a:extLst>
          </p:cNvPr>
          <p:cNvSpPr/>
          <p:nvPr/>
        </p:nvSpPr>
        <p:spPr>
          <a:xfrm>
            <a:off x="4173938" y="2144097"/>
            <a:ext cx="395217" cy="398434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Pentagon 1">
            <a:extLst>
              <a:ext uri="{FF2B5EF4-FFF2-40B4-BE49-F238E27FC236}">
                <a16:creationId xmlns:a16="http://schemas.microsoft.com/office/drawing/2014/main" id="{A908BF55-BD17-43F4-B9C5-2535742A67D6}"/>
              </a:ext>
            </a:extLst>
          </p:cNvPr>
          <p:cNvSpPr/>
          <p:nvPr/>
        </p:nvSpPr>
        <p:spPr>
          <a:xfrm rot="10800000">
            <a:off x="3332423" y="1899473"/>
            <a:ext cx="5328000" cy="1332000"/>
          </a:xfrm>
          <a:prstGeom prst="homePlate">
            <a:avLst>
              <a:gd name="adj" fmla="val 14191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075E6DC-0C5F-468D-B01F-FE0D978AD7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6102967"/>
              </p:ext>
            </p:extLst>
          </p:nvPr>
        </p:nvGraphicFramePr>
        <p:xfrm>
          <a:off x="3637661" y="2025473"/>
          <a:ext cx="4932000" cy="10800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6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5151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425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425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Pentagon 11">
            <a:extLst>
              <a:ext uri="{FF2B5EF4-FFF2-40B4-BE49-F238E27FC236}">
                <a16:creationId xmlns:a16="http://schemas.microsoft.com/office/drawing/2014/main" id="{CE5AF658-2601-460D-B228-02250F4459CE}"/>
              </a:ext>
            </a:extLst>
          </p:cNvPr>
          <p:cNvSpPr/>
          <p:nvPr/>
        </p:nvSpPr>
        <p:spPr>
          <a:xfrm rot="10800000">
            <a:off x="8519892" y="1899473"/>
            <a:ext cx="2736000" cy="1332000"/>
          </a:xfrm>
          <a:prstGeom prst="homePlate">
            <a:avLst>
              <a:gd name="adj" fmla="val 1419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aphicFrame>
        <p:nvGraphicFramePr>
          <p:cNvPr id="6" name="Table 12">
            <a:extLst>
              <a:ext uri="{FF2B5EF4-FFF2-40B4-BE49-F238E27FC236}">
                <a16:creationId xmlns:a16="http://schemas.microsoft.com/office/drawing/2014/main" id="{9BE5B15B-1978-4654-8AE0-A353EE2BC0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2969966"/>
              </p:ext>
            </p:extLst>
          </p:nvPr>
        </p:nvGraphicFramePr>
        <p:xfrm>
          <a:off x="8843892" y="2025473"/>
          <a:ext cx="2304000" cy="10800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0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5151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425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425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Pentagon 5">
            <a:extLst>
              <a:ext uri="{FF2B5EF4-FFF2-40B4-BE49-F238E27FC236}">
                <a16:creationId xmlns:a16="http://schemas.microsoft.com/office/drawing/2014/main" id="{502465EC-FEF0-47E7-91F6-9F9E29A12AEE}"/>
              </a:ext>
            </a:extLst>
          </p:cNvPr>
          <p:cNvSpPr/>
          <p:nvPr/>
        </p:nvSpPr>
        <p:spPr>
          <a:xfrm rot="16200000">
            <a:off x="9203892" y="2622989"/>
            <a:ext cx="1584000" cy="2520000"/>
          </a:xfrm>
          <a:prstGeom prst="homePlate">
            <a:avLst>
              <a:gd name="adj" fmla="val 1419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CF06383-3371-4D93-8636-EAE177E845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7518991"/>
              </p:ext>
            </p:extLst>
          </p:nvPr>
        </p:nvGraphicFramePr>
        <p:xfrm>
          <a:off x="8843892" y="3468990"/>
          <a:ext cx="2304000" cy="10800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0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5151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425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425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Pentagon 7">
            <a:extLst>
              <a:ext uri="{FF2B5EF4-FFF2-40B4-BE49-F238E27FC236}">
                <a16:creationId xmlns:a16="http://schemas.microsoft.com/office/drawing/2014/main" id="{63443656-7622-424B-A118-EEFD83A719F0}"/>
              </a:ext>
            </a:extLst>
          </p:cNvPr>
          <p:cNvSpPr/>
          <p:nvPr/>
        </p:nvSpPr>
        <p:spPr>
          <a:xfrm>
            <a:off x="6123222" y="3342989"/>
            <a:ext cx="2736000" cy="1332000"/>
          </a:xfrm>
          <a:prstGeom prst="homePlate">
            <a:avLst>
              <a:gd name="adj" fmla="val 1419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E877D242-98E8-4A5C-981C-E91CED90F7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3477653"/>
              </p:ext>
            </p:extLst>
          </p:nvPr>
        </p:nvGraphicFramePr>
        <p:xfrm>
          <a:off x="6240776" y="3468990"/>
          <a:ext cx="2304000" cy="10800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0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5151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425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425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Pentagon 9">
            <a:extLst>
              <a:ext uri="{FF2B5EF4-FFF2-40B4-BE49-F238E27FC236}">
                <a16:creationId xmlns:a16="http://schemas.microsoft.com/office/drawing/2014/main" id="{BDB21BDD-1031-4D7D-94B1-07553B20B019}"/>
              </a:ext>
            </a:extLst>
          </p:cNvPr>
          <p:cNvSpPr/>
          <p:nvPr/>
        </p:nvSpPr>
        <p:spPr>
          <a:xfrm>
            <a:off x="3515007" y="3342989"/>
            <a:ext cx="2772000" cy="1332000"/>
          </a:xfrm>
          <a:prstGeom prst="homePlate">
            <a:avLst>
              <a:gd name="adj" fmla="val 14191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84BF2B8C-E5AB-40BA-9557-6C95FB42B6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167475"/>
              </p:ext>
            </p:extLst>
          </p:nvPr>
        </p:nvGraphicFramePr>
        <p:xfrm>
          <a:off x="3637661" y="3468990"/>
          <a:ext cx="2304000" cy="10800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0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5151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425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425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" name="Pentagon 11">
            <a:extLst>
              <a:ext uri="{FF2B5EF4-FFF2-40B4-BE49-F238E27FC236}">
                <a16:creationId xmlns:a16="http://schemas.microsoft.com/office/drawing/2014/main" id="{1A6555E1-F35A-410A-9754-73DA70916D5D}"/>
              </a:ext>
            </a:extLst>
          </p:cNvPr>
          <p:cNvSpPr/>
          <p:nvPr/>
        </p:nvSpPr>
        <p:spPr>
          <a:xfrm>
            <a:off x="923158" y="3342989"/>
            <a:ext cx="2736000" cy="1332000"/>
          </a:xfrm>
          <a:prstGeom prst="homePlate">
            <a:avLst>
              <a:gd name="adj" fmla="val 1419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E4550560-B161-46FD-8267-226E3D2178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8463937"/>
              </p:ext>
            </p:extLst>
          </p:nvPr>
        </p:nvGraphicFramePr>
        <p:xfrm>
          <a:off x="1034546" y="3468990"/>
          <a:ext cx="2304000" cy="10800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0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5151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425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425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5" name="Pentagon 5">
            <a:extLst>
              <a:ext uri="{FF2B5EF4-FFF2-40B4-BE49-F238E27FC236}">
                <a16:creationId xmlns:a16="http://schemas.microsoft.com/office/drawing/2014/main" id="{ECD7CE16-5A9C-4AB1-B85C-A1EBD659FF77}"/>
              </a:ext>
            </a:extLst>
          </p:cNvPr>
          <p:cNvSpPr/>
          <p:nvPr/>
        </p:nvSpPr>
        <p:spPr>
          <a:xfrm rot="16200000">
            <a:off x="1396517" y="4066506"/>
            <a:ext cx="1584000" cy="2520000"/>
          </a:xfrm>
          <a:prstGeom prst="homePlate">
            <a:avLst>
              <a:gd name="adj" fmla="val 1419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aphicFrame>
        <p:nvGraphicFramePr>
          <p:cNvPr id="16" name="Table 6">
            <a:extLst>
              <a:ext uri="{FF2B5EF4-FFF2-40B4-BE49-F238E27FC236}">
                <a16:creationId xmlns:a16="http://schemas.microsoft.com/office/drawing/2014/main" id="{8105AD9E-C6C0-48FD-8D7B-6F48085CBD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9951479"/>
              </p:ext>
            </p:extLst>
          </p:nvPr>
        </p:nvGraphicFramePr>
        <p:xfrm>
          <a:off x="1036517" y="4912507"/>
          <a:ext cx="2304000" cy="10800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0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5151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425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425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" name="Pentagon 17">
            <a:extLst>
              <a:ext uri="{FF2B5EF4-FFF2-40B4-BE49-F238E27FC236}">
                <a16:creationId xmlns:a16="http://schemas.microsoft.com/office/drawing/2014/main" id="{FA60D360-E6D0-41E4-B298-FF0886D8DB91}"/>
              </a:ext>
            </a:extLst>
          </p:cNvPr>
          <p:cNvSpPr/>
          <p:nvPr/>
        </p:nvSpPr>
        <p:spPr>
          <a:xfrm rot="10800000">
            <a:off x="3332423" y="4786504"/>
            <a:ext cx="5328000" cy="1332000"/>
          </a:xfrm>
          <a:prstGeom prst="homePlate">
            <a:avLst>
              <a:gd name="adj" fmla="val 1419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05BC2808-0358-40C6-8657-B6D043F9A6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581484"/>
              </p:ext>
            </p:extLst>
          </p:nvPr>
        </p:nvGraphicFramePr>
        <p:xfrm>
          <a:off x="3637661" y="4912507"/>
          <a:ext cx="4932000" cy="10800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6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5151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425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425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9" name="Pentagon 9">
            <a:extLst>
              <a:ext uri="{FF2B5EF4-FFF2-40B4-BE49-F238E27FC236}">
                <a16:creationId xmlns:a16="http://schemas.microsoft.com/office/drawing/2014/main" id="{5DDF5C2B-451C-4A67-BADB-9D7627613959}"/>
              </a:ext>
            </a:extLst>
          </p:cNvPr>
          <p:cNvSpPr/>
          <p:nvPr/>
        </p:nvSpPr>
        <p:spPr>
          <a:xfrm rot="10800000">
            <a:off x="8483892" y="4786505"/>
            <a:ext cx="2772000" cy="1332000"/>
          </a:xfrm>
          <a:prstGeom prst="homePlate">
            <a:avLst>
              <a:gd name="adj" fmla="val 14191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aphicFrame>
        <p:nvGraphicFramePr>
          <p:cNvPr id="20" name="Table 10">
            <a:extLst>
              <a:ext uri="{FF2B5EF4-FFF2-40B4-BE49-F238E27FC236}">
                <a16:creationId xmlns:a16="http://schemas.microsoft.com/office/drawing/2014/main" id="{A9B8EDE2-A724-4784-BD35-7AD084BE7E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735036"/>
              </p:ext>
            </p:extLst>
          </p:nvPr>
        </p:nvGraphicFramePr>
        <p:xfrm>
          <a:off x="8843892" y="4912507"/>
          <a:ext cx="2304000" cy="10800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0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5151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425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425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2B396C93-0536-49FE-AB6C-904A60E53C80}"/>
              </a:ext>
            </a:extLst>
          </p:cNvPr>
          <p:cNvGrpSpPr/>
          <p:nvPr/>
        </p:nvGrpSpPr>
        <p:grpSpPr>
          <a:xfrm>
            <a:off x="6298513" y="507131"/>
            <a:ext cx="2381224" cy="2644675"/>
            <a:chOff x="656084" y="3396711"/>
            <a:chExt cx="3746765" cy="264467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B94B5AD-B5E7-4B38-83EB-C4C8A8CF0F52}"/>
                </a:ext>
              </a:extLst>
            </p:cNvPr>
            <p:cNvSpPr txBox="1"/>
            <p:nvPr/>
          </p:nvSpPr>
          <p:spPr>
            <a:xfrm>
              <a:off x="656084" y="3396711"/>
              <a:ext cx="37467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Contents B 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DA5486E-9EAE-4FDC-BAD1-41626039A550}"/>
                </a:ext>
              </a:extLst>
            </p:cNvPr>
            <p:cNvSpPr txBox="1"/>
            <p:nvPr/>
          </p:nvSpPr>
          <p:spPr>
            <a:xfrm>
              <a:off x="656084" y="3733062"/>
              <a:ext cx="3746765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  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DC8DE8C-9590-4880-973D-244A6BCF3EC4}"/>
              </a:ext>
            </a:extLst>
          </p:cNvPr>
          <p:cNvGrpSpPr/>
          <p:nvPr/>
        </p:nvGrpSpPr>
        <p:grpSpPr>
          <a:xfrm>
            <a:off x="3296539" y="507131"/>
            <a:ext cx="2381224" cy="2644675"/>
            <a:chOff x="656084" y="3396711"/>
            <a:chExt cx="3746765" cy="264467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5FFDDB5-F6E5-418F-965C-BD7CE5F17D5E}"/>
                </a:ext>
              </a:extLst>
            </p:cNvPr>
            <p:cNvSpPr txBox="1"/>
            <p:nvPr/>
          </p:nvSpPr>
          <p:spPr>
            <a:xfrm>
              <a:off x="656084" y="3396711"/>
              <a:ext cx="37467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Contents A 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BDD2E45-7B26-478B-915F-F6EF5EFF01C7}"/>
                </a:ext>
              </a:extLst>
            </p:cNvPr>
            <p:cNvSpPr txBox="1"/>
            <p:nvPr/>
          </p:nvSpPr>
          <p:spPr>
            <a:xfrm>
              <a:off x="656084" y="3733062"/>
              <a:ext cx="3746765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  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539BE44-B8ED-4703-85B5-1F5FDA204054}"/>
              </a:ext>
            </a:extLst>
          </p:cNvPr>
          <p:cNvGrpSpPr/>
          <p:nvPr/>
        </p:nvGrpSpPr>
        <p:grpSpPr>
          <a:xfrm>
            <a:off x="9300486" y="507131"/>
            <a:ext cx="2381224" cy="2644675"/>
            <a:chOff x="656084" y="3396711"/>
            <a:chExt cx="3746765" cy="264467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67B17A2-4E65-4C01-AAF7-8099655CFDD2}"/>
                </a:ext>
              </a:extLst>
            </p:cNvPr>
            <p:cNvSpPr txBox="1"/>
            <p:nvPr/>
          </p:nvSpPr>
          <p:spPr>
            <a:xfrm>
              <a:off x="656084" y="3396711"/>
              <a:ext cx="37467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Contents C 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CF7CAD5-CDF5-454B-A2A6-B102D71D7C44}"/>
                </a:ext>
              </a:extLst>
            </p:cNvPr>
            <p:cNvSpPr txBox="1"/>
            <p:nvPr/>
          </p:nvSpPr>
          <p:spPr>
            <a:xfrm>
              <a:off x="656084" y="3733062"/>
              <a:ext cx="3746765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  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40D44AFD-83D1-446D-BD72-D495CCDC0259}"/>
              </a:ext>
            </a:extLst>
          </p:cNvPr>
          <p:cNvSpPr txBox="1"/>
          <p:nvPr/>
        </p:nvSpPr>
        <p:spPr>
          <a:xfrm>
            <a:off x="599763" y="607993"/>
            <a:ext cx="2289316" cy="2154436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800" dirty="0"/>
              <a:t>We Create</a:t>
            </a:r>
          </a:p>
          <a:p>
            <a:r>
              <a:rPr lang="en-US" altLang="ko-KR" sz="2800" dirty="0">
                <a:solidFill>
                  <a:schemeClr val="accent2"/>
                </a:solidFill>
              </a:rPr>
              <a:t>Quality </a:t>
            </a:r>
            <a:r>
              <a:rPr lang="en-US" altLang="ko-KR" sz="2800" dirty="0"/>
              <a:t>Professional </a:t>
            </a:r>
          </a:p>
          <a:p>
            <a:r>
              <a:rPr lang="en-US" altLang="ko-KR" sz="2800" dirty="0"/>
              <a:t>PPT </a:t>
            </a:r>
            <a:r>
              <a:rPr lang="en-US" altLang="ko-KR" sz="2800" dirty="0">
                <a:solidFill>
                  <a:schemeClr val="accent2"/>
                </a:solidFill>
              </a:rPr>
              <a:t>Presentation</a:t>
            </a:r>
            <a:endParaRPr lang="ko-KR" altLang="en-US" sz="2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438E2CF2-FB4B-4B56-8470-C9DDA37949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35492883"/>
              </p:ext>
            </p:extLst>
          </p:nvPr>
        </p:nvGraphicFramePr>
        <p:xfrm>
          <a:off x="870169" y="2136781"/>
          <a:ext cx="10460052" cy="3112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그룹 4">
            <a:extLst>
              <a:ext uri="{FF2B5EF4-FFF2-40B4-BE49-F238E27FC236}">
                <a16:creationId xmlns:a16="http://schemas.microsoft.com/office/drawing/2014/main" id="{EB5FC187-7CF9-4798-8CF1-5193A2076FA2}"/>
              </a:ext>
            </a:extLst>
          </p:cNvPr>
          <p:cNvGrpSpPr/>
          <p:nvPr/>
        </p:nvGrpSpPr>
        <p:grpSpPr>
          <a:xfrm>
            <a:off x="1370445" y="5284633"/>
            <a:ext cx="2520000" cy="909377"/>
            <a:chOff x="1380493" y="5204245"/>
            <a:chExt cx="2520000" cy="909377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3642D44-A8F1-4E77-BB0A-EA30668323E4}"/>
                </a:ext>
              </a:extLst>
            </p:cNvPr>
            <p:cNvSpPr txBox="1"/>
            <p:nvPr/>
          </p:nvSpPr>
          <p:spPr>
            <a:xfrm>
              <a:off x="1380493" y="5204245"/>
              <a:ext cx="252000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</a:rPr>
                <a:t>Contents A </a:t>
              </a:r>
              <a:endParaRPr lang="ko-KR" altLang="en-US" sz="1400" b="1" dirty="0">
                <a:solidFill>
                  <a:schemeClr val="accent1"/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E51D398-B399-496F-B713-8908B33E9946}"/>
                </a:ext>
              </a:extLst>
            </p:cNvPr>
            <p:cNvSpPr txBox="1"/>
            <p:nvPr/>
          </p:nvSpPr>
          <p:spPr>
            <a:xfrm>
              <a:off x="1380493" y="5467291"/>
              <a:ext cx="2520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7" name="그룹 5">
            <a:extLst>
              <a:ext uri="{FF2B5EF4-FFF2-40B4-BE49-F238E27FC236}">
                <a16:creationId xmlns:a16="http://schemas.microsoft.com/office/drawing/2014/main" id="{5AC881C4-A3F1-4AC5-8106-78C20C10D5E3}"/>
              </a:ext>
            </a:extLst>
          </p:cNvPr>
          <p:cNvGrpSpPr/>
          <p:nvPr/>
        </p:nvGrpSpPr>
        <p:grpSpPr>
          <a:xfrm>
            <a:off x="5093765" y="5284633"/>
            <a:ext cx="2520000" cy="909377"/>
            <a:chOff x="5347343" y="5204245"/>
            <a:chExt cx="2520000" cy="909377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9A82958-2964-4DAC-9268-9158FBF9AE93}"/>
                </a:ext>
              </a:extLst>
            </p:cNvPr>
            <p:cNvSpPr txBox="1"/>
            <p:nvPr/>
          </p:nvSpPr>
          <p:spPr>
            <a:xfrm>
              <a:off x="5347343" y="5204245"/>
              <a:ext cx="252000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</a:rPr>
                <a:t>Contents B </a:t>
              </a:r>
              <a:endParaRPr lang="ko-KR" altLang="en-US" sz="1400" b="1" dirty="0">
                <a:solidFill>
                  <a:schemeClr val="accent3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8121794-B75A-4FB9-8F87-7A78CFDCC142}"/>
                </a:ext>
              </a:extLst>
            </p:cNvPr>
            <p:cNvSpPr txBox="1"/>
            <p:nvPr/>
          </p:nvSpPr>
          <p:spPr>
            <a:xfrm>
              <a:off x="5347343" y="5467291"/>
              <a:ext cx="2520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0" name="그룹 8">
            <a:extLst>
              <a:ext uri="{FF2B5EF4-FFF2-40B4-BE49-F238E27FC236}">
                <a16:creationId xmlns:a16="http://schemas.microsoft.com/office/drawing/2014/main" id="{11A4DCD0-EC62-4D05-BF8B-05F497A3FA5E}"/>
              </a:ext>
            </a:extLst>
          </p:cNvPr>
          <p:cNvGrpSpPr/>
          <p:nvPr/>
        </p:nvGrpSpPr>
        <p:grpSpPr>
          <a:xfrm>
            <a:off x="8817086" y="5284633"/>
            <a:ext cx="2520000" cy="909377"/>
            <a:chOff x="8690400" y="5204245"/>
            <a:chExt cx="2520000" cy="909377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B779D6A-FA34-4DBF-BB09-D472E9DCB401}"/>
                </a:ext>
              </a:extLst>
            </p:cNvPr>
            <p:cNvSpPr txBox="1"/>
            <p:nvPr/>
          </p:nvSpPr>
          <p:spPr>
            <a:xfrm>
              <a:off x="8690400" y="5204245"/>
              <a:ext cx="252000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</a:rPr>
                <a:t>Contents C </a:t>
              </a:r>
              <a:endParaRPr lang="ko-KR" altLang="en-US" sz="1400" b="1" dirty="0">
                <a:solidFill>
                  <a:schemeClr val="accent4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2309D56-24C3-4275-9D66-0E143B8127CE}"/>
                </a:ext>
              </a:extLst>
            </p:cNvPr>
            <p:cNvSpPr txBox="1"/>
            <p:nvPr/>
          </p:nvSpPr>
          <p:spPr>
            <a:xfrm>
              <a:off x="8690400" y="5467291"/>
              <a:ext cx="2520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62B1210-69A1-4D23-9C97-DA01BFCA9713}"/>
              </a:ext>
            </a:extLst>
          </p:cNvPr>
          <p:cNvGrpSpPr/>
          <p:nvPr/>
        </p:nvGrpSpPr>
        <p:grpSpPr>
          <a:xfrm>
            <a:off x="6745944" y="1827533"/>
            <a:ext cx="4626167" cy="276999"/>
            <a:chOff x="2302349" y="1400535"/>
            <a:chExt cx="4626167" cy="276999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411F5D7-77CC-4C8B-852D-572067ED90BB}"/>
                </a:ext>
              </a:extLst>
            </p:cNvPr>
            <p:cNvGrpSpPr/>
            <p:nvPr/>
          </p:nvGrpSpPr>
          <p:grpSpPr>
            <a:xfrm>
              <a:off x="2302349" y="1400535"/>
              <a:ext cx="1457815" cy="276999"/>
              <a:chOff x="5658150" y="2096795"/>
              <a:chExt cx="1457815" cy="276999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1999A4AE-749C-410D-B916-CDA31EFE80D1}"/>
                  </a:ext>
                </a:extLst>
              </p:cNvPr>
              <p:cNvSpPr/>
              <p:nvPr/>
            </p:nvSpPr>
            <p:spPr>
              <a:xfrm>
                <a:off x="5658150" y="2167215"/>
                <a:ext cx="152039" cy="14320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F928207-9FD2-4877-B607-6F72FD81D1B3}"/>
                  </a:ext>
                </a:extLst>
              </p:cNvPr>
              <p:cNvSpPr txBox="1"/>
              <p:nvPr/>
            </p:nvSpPr>
            <p:spPr>
              <a:xfrm>
                <a:off x="5806616" y="2096795"/>
                <a:ext cx="1309349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_ Type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7DEBD958-10A8-4347-8EA6-EF61A6C1EFBC}"/>
                </a:ext>
              </a:extLst>
            </p:cNvPr>
            <p:cNvGrpSpPr/>
            <p:nvPr/>
          </p:nvGrpSpPr>
          <p:grpSpPr>
            <a:xfrm>
              <a:off x="3886525" y="1400535"/>
              <a:ext cx="1457815" cy="276999"/>
              <a:chOff x="5388820" y="2096795"/>
              <a:chExt cx="1457815" cy="276999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44AA5CC-17C7-4828-84B6-F3E9807BC1EE}"/>
                  </a:ext>
                </a:extLst>
              </p:cNvPr>
              <p:cNvSpPr/>
              <p:nvPr/>
            </p:nvSpPr>
            <p:spPr>
              <a:xfrm>
                <a:off x="5388820" y="2167215"/>
                <a:ext cx="152039" cy="143201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5BA1B4D-D03B-4C9D-AABA-551C13BCE9E6}"/>
                  </a:ext>
                </a:extLst>
              </p:cNvPr>
              <p:cNvSpPr txBox="1"/>
              <p:nvPr/>
            </p:nvSpPr>
            <p:spPr>
              <a:xfrm>
                <a:off x="5537286" y="2096795"/>
                <a:ext cx="1309349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_ Type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12C9E61C-E60D-42CB-8A96-0C5EF39F08F8}"/>
                </a:ext>
              </a:extLst>
            </p:cNvPr>
            <p:cNvGrpSpPr/>
            <p:nvPr/>
          </p:nvGrpSpPr>
          <p:grpSpPr>
            <a:xfrm>
              <a:off x="5470701" y="1400535"/>
              <a:ext cx="1457815" cy="276999"/>
              <a:chOff x="5119489" y="2096795"/>
              <a:chExt cx="1457815" cy="276999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B5958EC8-D43B-4776-A542-4987CE95DD90}"/>
                  </a:ext>
                </a:extLst>
              </p:cNvPr>
              <p:cNvSpPr/>
              <p:nvPr/>
            </p:nvSpPr>
            <p:spPr>
              <a:xfrm>
                <a:off x="5119489" y="2167215"/>
                <a:ext cx="152039" cy="143201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C0B6ECD-F87E-44C9-B89D-A8532B93446D}"/>
                  </a:ext>
                </a:extLst>
              </p:cNvPr>
              <p:cNvSpPr txBox="1"/>
              <p:nvPr/>
            </p:nvSpPr>
            <p:spPr>
              <a:xfrm>
                <a:off x="5267955" y="2096795"/>
                <a:ext cx="1309349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_ Type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sp>
        <p:nvSpPr>
          <p:cNvPr id="23" name="Rounded Rectangle 25">
            <a:extLst>
              <a:ext uri="{FF2B5EF4-FFF2-40B4-BE49-F238E27FC236}">
                <a16:creationId xmlns:a16="http://schemas.microsoft.com/office/drawing/2014/main" id="{7CA66C92-46CC-4011-B233-92514A42F873}"/>
              </a:ext>
            </a:extLst>
          </p:cNvPr>
          <p:cNvSpPr/>
          <p:nvPr/>
        </p:nvSpPr>
        <p:spPr>
          <a:xfrm>
            <a:off x="4540710" y="5463548"/>
            <a:ext cx="412168" cy="30205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Trapezoid 22">
            <a:extLst>
              <a:ext uri="{FF2B5EF4-FFF2-40B4-BE49-F238E27FC236}">
                <a16:creationId xmlns:a16="http://schemas.microsoft.com/office/drawing/2014/main" id="{FB6CD6DA-2A01-4133-B0FF-3B9143890F92}"/>
              </a:ext>
            </a:extLst>
          </p:cNvPr>
          <p:cNvSpPr>
            <a:spLocks noChangeAspect="1"/>
          </p:cNvSpPr>
          <p:nvPr/>
        </p:nvSpPr>
        <p:spPr>
          <a:xfrm>
            <a:off x="8253754" y="5463548"/>
            <a:ext cx="449662" cy="228752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Freeform 53">
            <a:extLst>
              <a:ext uri="{FF2B5EF4-FFF2-40B4-BE49-F238E27FC236}">
                <a16:creationId xmlns:a16="http://schemas.microsoft.com/office/drawing/2014/main" id="{95EC1FF9-BE03-4FB0-9C80-371E9E765F82}"/>
              </a:ext>
            </a:extLst>
          </p:cNvPr>
          <p:cNvSpPr/>
          <p:nvPr/>
        </p:nvSpPr>
        <p:spPr>
          <a:xfrm>
            <a:off x="870169" y="5431908"/>
            <a:ext cx="382784" cy="392454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3" name="Elbow Connector 52">
            <a:extLst>
              <a:ext uri="{FF2B5EF4-FFF2-40B4-BE49-F238E27FC236}">
                <a16:creationId xmlns:a16="http://schemas.microsoft.com/office/drawing/2014/main" id="{22922380-F68C-42EA-9320-581311CF4D2E}"/>
              </a:ext>
            </a:extLst>
          </p:cNvPr>
          <p:cNvCxnSpPr>
            <a:cxnSpLocks/>
            <a:stCxn id="16" idx="0"/>
          </p:cNvCxnSpPr>
          <p:nvPr/>
        </p:nvCxnSpPr>
        <p:spPr>
          <a:xfrm rot="5400000" flipH="1" flipV="1">
            <a:off x="2676146" y="1898805"/>
            <a:ext cx="1408656" cy="3414827"/>
          </a:xfrm>
          <a:prstGeom prst="bentConnector2">
            <a:avLst/>
          </a:prstGeom>
          <a:ln w="317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Elbow Connector 56">
            <a:extLst>
              <a:ext uri="{FF2B5EF4-FFF2-40B4-BE49-F238E27FC236}">
                <a16:creationId xmlns:a16="http://schemas.microsoft.com/office/drawing/2014/main" id="{7CE3237D-F333-4F85-8377-DCFF6C6F671B}"/>
              </a:ext>
            </a:extLst>
          </p:cNvPr>
          <p:cNvCxnSpPr>
            <a:cxnSpLocks/>
            <a:stCxn id="10" idx="0"/>
          </p:cNvCxnSpPr>
          <p:nvPr/>
        </p:nvCxnSpPr>
        <p:spPr>
          <a:xfrm rot="16200000" flipV="1">
            <a:off x="8104506" y="1896112"/>
            <a:ext cx="1408656" cy="3420211"/>
          </a:xfrm>
          <a:prstGeom prst="bentConnector2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Elbow Connector 61">
            <a:extLst>
              <a:ext uri="{FF2B5EF4-FFF2-40B4-BE49-F238E27FC236}">
                <a16:creationId xmlns:a16="http://schemas.microsoft.com/office/drawing/2014/main" id="{3964E84F-48C6-4563-94B5-82F7951F6070}"/>
              </a:ext>
            </a:extLst>
          </p:cNvPr>
          <p:cNvCxnSpPr>
            <a:stCxn id="9" idx="0"/>
          </p:cNvCxnSpPr>
          <p:nvPr/>
        </p:nvCxnSpPr>
        <p:spPr>
          <a:xfrm rot="16200000" flipV="1">
            <a:off x="7385008" y="3388083"/>
            <a:ext cx="713582" cy="1131343"/>
          </a:xfrm>
          <a:prstGeom prst="bentConnector2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Elbow Connector 71">
            <a:extLst>
              <a:ext uri="{FF2B5EF4-FFF2-40B4-BE49-F238E27FC236}">
                <a16:creationId xmlns:a16="http://schemas.microsoft.com/office/drawing/2014/main" id="{FB99DAE7-FE22-4972-99C3-F8C6388E22C1}"/>
              </a:ext>
            </a:extLst>
          </p:cNvPr>
          <p:cNvCxnSpPr>
            <a:stCxn id="14" idx="0"/>
          </p:cNvCxnSpPr>
          <p:nvPr/>
        </p:nvCxnSpPr>
        <p:spPr>
          <a:xfrm rot="5400000" flipH="1" flipV="1">
            <a:off x="4134045" y="3356702"/>
            <a:ext cx="704328" cy="1203358"/>
          </a:xfrm>
          <a:prstGeom prst="bentConnector2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51D722E-EA65-4FEB-A0A1-5BCAF1BDD1F0}"/>
              </a:ext>
            </a:extLst>
          </p:cNvPr>
          <p:cNvCxnSpPr>
            <a:stCxn id="8" idx="0"/>
          </p:cNvCxnSpPr>
          <p:nvPr/>
        </p:nvCxnSpPr>
        <p:spPr>
          <a:xfrm flipH="1" flipV="1">
            <a:off x="6090616" y="3932040"/>
            <a:ext cx="5384" cy="378506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B064D5C9-01D1-4903-88E7-4115BC15D10D}"/>
              </a:ext>
            </a:extLst>
          </p:cNvPr>
          <p:cNvSpPr/>
          <p:nvPr/>
        </p:nvSpPr>
        <p:spPr>
          <a:xfrm>
            <a:off x="5750828" y="4310546"/>
            <a:ext cx="690346" cy="6903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D72D840-8750-45F8-AA54-5FC8C44AEAEC}"/>
              </a:ext>
            </a:extLst>
          </p:cNvPr>
          <p:cNvSpPr/>
          <p:nvPr/>
        </p:nvSpPr>
        <p:spPr>
          <a:xfrm>
            <a:off x="7962298" y="4310546"/>
            <a:ext cx="690346" cy="69034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4D51CD-3382-41C1-A9E8-9FB178638C4E}"/>
              </a:ext>
            </a:extLst>
          </p:cNvPr>
          <p:cNvSpPr/>
          <p:nvPr/>
        </p:nvSpPr>
        <p:spPr>
          <a:xfrm>
            <a:off x="10173766" y="4310546"/>
            <a:ext cx="690346" cy="69034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6050925C-2F4A-4307-9F61-BF7F6910558A}"/>
              </a:ext>
            </a:extLst>
          </p:cNvPr>
          <p:cNvSpPr/>
          <p:nvPr/>
        </p:nvSpPr>
        <p:spPr>
          <a:xfrm>
            <a:off x="10353521" y="4490618"/>
            <a:ext cx="330836" cy="330202"/>
          </a:xfrm>
          <a:custGeom>
            <a:avLst/>
            <a:gdLst/>
            <a:ahLst/>
            <a:cxnLst/>
            <a:rect l="l" t="t" r="r" b="b"/>
            <a:pathLst>
              <a:path w="4020621" h="4012920">
                <a:moveTo>
                  <a:pt x="780213" y="3724888"/>
                </a:moveTo>
                <a:lnTo>
                  <a:pt x="2868445" y="3724888"/>
                </a:lnTo>
                <a:lnTo>
                  <a:pt x="2868445" y="4012920"/>
                </a:lnTo>
                <a:lnTo>
                  <a:pt x="780213" y="4012920"/>
                </a:lnTo>
                <a:close/>
                <a:moveTo>
                  <a:pt x="4020621" y="2152587"/>
                </a:moveTo>
                <a:lnTo>
                  <a:pt x="4020621" y="3448731"/>
                </a:lnTo>
                <a:lnTo>
                  <a:pt x="3903908" y="3386593"/>
                </a:lnTo>
                <a:lnTo>
                  <a:pt x="3903908" y="2214725"/>
                </a:lnTo>
                <a:close/>
                <a:moveTo>
                  <a:pt x="1582587" y="1544569"/>
                </a:moveTo>
                <a:cubicBezTo>
                  <a:pt x="1525677" y="1652847"/>
                  <a:pt x="1434945" y="1739939"/>
                  <a:pt x="1324158" y="1792547"/>
                </a:cubicBezTo>
                <a:lnTo>
                  <a:pt x="1790243" y="1792547"/>
                </a:lnTo>
                <a:cubicBezTo>
                  <a:pt x="1708293" y="1721838"/>
                  <a:pt x="1638004" y="1638154"/>
                  <a:pt x="1582587" y="1544569"/>
                </a:cubicBezTo>
                <a:close/>
                <a:moveTo>
                  <a:pt x="1238323" y="1312673"/>
                </a:moveTo>
                <a:cubicBezTo>
                  <a:pt x="1173622" y="1312673"/>
                  <a:pt x="1121172" y="1365123"/>
                  <a:pt x="1121172" y="1429824"/>
                </a:cubicBezTo>
                <a:cubicBezTo>
                  <a:pt x="1121172" y="1494525"/>
                  <a:pt x="1173622" y="1546975"/>
                  <a:pt x="1238323" y="1546975"/>
                </a:cubicBezTo>
                <a:cubicBezTo>
                  <a:pt x="1303024" y="1546975"/>
                  <a:pt x="1355474" y="1494525"/>
                  <a:pt x="1355474" y="1429824"/>
                </a:cubicBezTo>
                <a:cubicBezTo>
                  <a:pt x="1355474" y="1365123"/>
                  <a:pt x="1303024" y="1312673"/>
                  <a:pt x="1238323" y="1312673"/>
                </a:cubicBezTo>
                <a:close/>
                <a:moveTo>
                  <a:pt x="870057" y="1312673"/>
                </a:moveTo>
                <a:cubicBezTo>
                  <a:pt x="805356" y="1312673"/>
                  <a:pt x="752906" y="1365123"/>
                  <a:pt x="752906" y="1429824"/>
                </a:cubicBezTo>
                <a:cubicBezTo>
                  <a:pt x="752906" y="1494525"/>
                  <a:pt x="805356" y="1546975"/>
                  <a:pt x="870057" y="1546975"/>
                </a:cubicBezTo>
                <a:cubicBezTo>
                  <a:pt x="934758" y="1546975"/>
                  <a:pt x="987208" y="1494525"/>
                  <a:pt x="987208" y="1429824"/>
                </a:cubicBezTo>
                <a:cubicBezTo>
                  <a:pt x="987208" y="1365123"/>
                  <a:pt x="934758" y="1312673"/>
                  <a:pt x="870057" y="1312673"/>
                </a:cubicBezTo>
                <a:close/>
                <a:moveTo>
                  <a:pt x="2775838" y="1127627"/>
                </a:moveTo>
                <a:cubicBezTo>
                  <a:pt x="2666578" y="1127627"/>
                  <a:pt x="2578006" y="1216199"/>
                  <a:pt x="2578006" y="1325459"/>
                </a:cubicBezTo>
                <a:cubicBezTo>
                  <a:pt x="2578006" y="1434719"/>
                  <a:pt x="2666578" y="1523291"/>
                  <a:pt x="2775838" y="1523291"/>
                </a:cubicBezTo>
                <a:cubicBezTo>
                  <a:pt x="2885098" y="1523291"/>
                  <a:pt x="2973670" y="1434719"/>
                  <a:pt x="2973670" y="1325459"/>
                </a:cubicBezTo>
                <a:cubicBezTo>
                  <a:pt x="2973670" y="1216199"/>
                  <a:pt x="2885098" y="1127627"/>
                  <a:pt x="2775838" y="1127627"/>
                </a:cubicBezTo>
                <a:close/>
                <a:moveTo>
                  <a:pt x="2153949" y="1127627"/>
                </a:moveTo>
                <a:cubicBezTo>
                  <a:pt x="2044689" y="1127627"/>
                  <a:pt x="1956117" y="1216199"/>
                  <a:pt x="1956117" y="1325459"/>
                </a:cubicBezTo>
                <a:cubicBezTo>
                  <a:pt x="1956117" y="1434719"/>
                  <a:pt x="2044689" y="1523291"/>
                  <a:pt x="2153949" y="1523291"/>
                </a:cubicBezTo>
                <a:cubicBezTo>
                  <a:pt x="2263209" y="1523291"/>
                  <a:pt x="2351781" y="1434719"/>
                  <a:pt x="2351781" y="1325459"/>
                </a:cubicBezTo>
                <a:cubicBezTo>
                  <a:pt x="2351781" y="1216199"/>
                  <a:pt x="2263209" y="1127627"/>
                  <a:pt x="2153949" y="1127627"/>
                </a:cubicBezTo>
                <a:close/>
                <a:moveTo>
                  <a:pt x="1238323" y="956510"/>
                </a:moveTo>
                <a:cubicBezTo>
                  <a:pt x="1173622" y="956510"/>
                  <a:pt x="1121172" y="1008960"/>
                  <a:pt x="1121172" y="1073661"/>
                </a:cubicBezTo>
                <a:cubicBezTo>
                  <a:pt x="1121172" y="1138362"/>
                  <a:pt x="1173622" y="1190812"/>
                  <a:pt x="1238323" y="1190812"/>
                </a:cubicBezTo>
                <a:cubicBezTo>
                  <a:pt x="1303024" y="1190812"/>
                  <a:pt x="1355474" y="1138362"/>
                  <a:pt x="1355474" y="1073661"/>
                </a:cubicBezTo>
                <a:cubicBezTo>
                  <a:pt x="1355474" y="1008960"/>
                  <a:pt x="1303024" y="956510"/>
                  <a:pt x="1238323" y="956510"/>
                </a:cubicBezTo>
                <a:close/>
                <a:moveTo>
                  <a:pt x="870057" y="956510"/>
                </a:moveTo>
                <a:cubicBezTo>
                  <a:pt x="805356" y="956510"/>
                  <a:pt x="752906" y="1008960"/>
                  <a:pt x="752906" y="1073661"/>
                </a:cubicBezTo>
                <a:cubicBezTo>
                  <a:pt x="752906" y="1138362"/>
                  <a:pt x="805356" y="1190812"/>
                  <a:pt x="870057" y="1190812"/>
                </a:cubicBezTo>
                <a:cubicBezTo>
                  <a:pt x="934758" y="1190812"/>
                  <a:pt x="987208" y="1138362"/>
                  <a:pt x="987208" y="1073661"/>
                </a:cubicBezTo>
                <a:cubicBezTo>
                  <a:pt x="987208" y="1008960"/>
                  <a:pt x="934758" y="956510"/>
                  <a:pt x="870057" y="956510"/>
                </a:cubicBezTo>
                <a:close/>
                <a:moveTo>
                  <a:pt x="2775838" y="526176"/>
                </a:moveTo>
                <a:cubicBezTo>
                  <a:pt x="2666578" y="526176"/>
                  <a:pt x="2578006" y="614748"/>
                  <a:pt x="2578006" y="724008"/>
                </a:cubicBezTo>
                <a:cubicBezTo>
                  <a:pt x="2578006" y="833268"/>
                  <a:pt x="2666578" y="921840"/>
                  <a:pt x="2775838" y="921840"/>
                </a:cubicBezTo>
                <a:cubicBezTo>
                  <a:pt x="2885098" y="921840"/>
                  <a:pt x="2973670" y="833268"/>
                  <a:pt x="2973670" y="724008"/>
                </a:cubicBezTo>
                <a:cubicBezTo>
                  <a:pt x="2973670" y="614748"/>
                  <a:pt x="2885098" y="526176"/>
                  <a:pt x="2775838" y="526176"/>
                </a:cubicBezTo>
                <a:close/>
                <a:moveTo>
                  <a:pt x="2153949" y="526176"/>
                </a:moveTo>
                <a:cubicBezTo>
                  <a:pt x="2044689" y="526176"/>
                  <a:pt x="1956117" y="614748"/>
                  <a:pt x="1956117" y="724008"/>
                </a:cubicBezTo>
                <a:cubicBezTo>
                  <a:pt x="1956117" y="833268"/>
                  <a:pt x="2044689" y="921840"/>
                  <a:pt x="2153949" y="921840"/>
                </a:cubicBezTo>
                <a:cubicBezTo>
                  <a:pt x="2263209" y="921840"/>
                  <a:pt x="2351781" y="833268"/>
                  <a:pt x="2351781" y="724008"/>
                </a:cubicBezTo>
                <a:cubicBezTo>
                  <a:pt x="2351781" y="614748"/>
                  <a:pt x="2263209" y="526176"/>
                  <a:pt x="2153949" y="526176"/>
                </a:cubicBezTo>
                <a:close/>
                <a:moveTo>
                  <a:pt x="2464893" y="0"/>
                </a:moveTo>
                <a:cubicBezTo>
                  <a:pt x="3030837" y="0"/>
                  <a:pt x="3489626" y="458789"/>
                  <a:pt x="3489626" y="1024733"/>
                </a:cubicBezTo>
                <a:cubicBezTo>
                  <a:pt x="3489626" y="1442455"/>
                  <a:pt x="3239684" y="1801800"/>
                  <a:pt x="2880320" y="1959209"/>
                </a:cubicBezTo>
                <a:lnTo>
                  <a:pt x="2880320" y="2008571"/>
                </a:lnTo>
                <a:lnTo>
                  <a:pt x="3250857" y="2008571"/>
                </a:lnTo>
                <a:lnTo>
                  <a:pt x="3250857" y="2359970"/>
                </a:lnTo>
                <a:lnTo>
                  <a:pt x="3437294" y="2359970"/>
                </a:lnTo>
                <a:lnTo>
                  <a:pt x="3437294" y="2360694"/>
                </a:lnTo>
                <a:lnTo>
                  <a:pt x="3852060" y="2233461"/>
                </a:lnTo>
                <a:lnTo>
                  <a:pt x="3852060" y="3367858"/>
                </a:lnTo>
                <a:lnTo>
                  <a:pt x="3437294" y="3240624"/>
                </a:lnTo>
                <a:lnTo>
                  <a:pt x="3437294" y="3241349"/>
                </a:lnTo>
                <a:lnTo>
                  <a:pt x="3250857" y="3241349"/>
                </a:lnTo>
                <a:lnTo>
                  <a:pt x="3250857" y="3633063"/>
                </a:lnTo>
                <a:lnTo>
                  <a:pt x="298529" y="3633063"/>
                </a:lnTo>
                <a:lnTo>
                  <a:pt x="298529" y="2431730"/>
                </a:lnTo>
                <a:lnTo>
                  <a:pt x="0" y="2008571"/>
                </a:lnTo>
                <a:lnTo>
                  <a:pt x="298529" y="2008571"/>
                </a:lnTo>
                <a:lnTo>
                  <a:pt x="792088" y="2008571"/>
                </a:lnTo>
                <a:lnTo>
                  <a:pt x="792088" y="1796817"/>
                </a:lnTo>
                <a:cubicBezTo>
                  <a:pt x="587745" y="1700755"/>
                  <a:pt x="447370" y="1492642"/>
                  <a:pt x="447370" y="1251742"/>
                </a:cubicBezTo>
                <a:cubicBezTo>
                  <a:pt x="447370" y="916605"/>
                  <a:pt x="719053" y="644923"/>
                  <a:pt x="1054190" y="644923"/>
                </a:cubicBezTo>
                <a:cubicBezTo>
                  <a:pt x="1212753" y="644923"/>
                  <a:pt x="1357112" y="705740"/>
                  <a:pt x="1463939" y="806702"/>
                </a:cubicBezTo>
                <a:cubicBezTo>
                  <a:pt x="1563407" y="345444"/>
                  <a:pt x="1973809" y="0"/>
                  <a:pt x="246489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Rectangle 15">
            <a:extLst>
              <a:ext uri="{FF2B5EF4-FFF2-40B4-BE49-F238E27FC236}">
                <a16:creationId xmlns:a16="http://schemas.microsoft.com/office/drawing/2014/main" id="{5FA83AF6-5363-4179-B8EB-6B95C5400EBF}"/>
              </a:ext>
            </a:extLst>
          </p:cNvPr>
          <p:cNvSpPr/>
          <p:nvPr/>
        </p:nvSpPr>
        <p:spPr>
          <a:xfrm rot="14270044">
            <a:off x="8131075" y="4470020"/>
            <a:ext cx="356539" cy="371401"/>
          </a:xfrm>
          <a:custGeom>
            <a:avLst/>
            <a:gdLst/>
            <a:ahLst/>
            <a:cxnLst/>
            <a:rect l="l" t="t" r="r" b="b"/>
            <a:pathLst>
              <a:path w="4088964" h="4259405">
                <a:moveTo>
                  <a:pt x="1480605" y="2231940"/>
                </a:moveTo>
                <a:lnTo>
                  <a:pt x="1199818" y="2044620"/>
                </a:lnTo>
                <a:lnTo>
                  <a:pt x="761621" y="2687221"/>
                </a:lnTo>
                <a:cubicBezTo>
                  <a:pt x="501536" y="2652619"/>
                  <a:pt x="265323" y="2467912"/>
                  <a:pt x="39127" y="2272940"/>
                </a:cubicBezTo>
                <a:cubicBezTo>
                  <a:pt x="-80639" y="2070133"/>
                  <a:pt x="269496" y="1743507"/>
                  <a:pt x="374515" y="1494038"/>
                </a:cubicBezTo>
                <a:lnTo>
                  <a:pt x="93728" y="1306717"/>
                </a:lnTo>
                <a:lnTo>
                  <a:pt x="1091841" y="1312633"/>
                </a:lnTo>
                <a:close/>
                <a:moveTo>
                  <a:pt x="2759566" y="226796"/>
                </a:moveTo>
                <a:cubicBezTo>
                  <a:pt x="2331051" y="377379"/>
                  <a:pt x="2150002" y="492309"/>
                  <a:pt x="1991062" y="643648"/>
                </a:cubicBezTo>
                <a:lnTo>
                  <a:pt x="1463599" y="1446568"/>
                </a:lnTo>
                <a:lnTo>
                  <a:pt x="610317" y="909936"/>
                </a:lnTo>
                <a:cubicBezTo>
                  <a:pt x="810411" y="627556"/>
                  <a:pt x="1020899" y="239191"/>
                  <a:pt x="1244930" y="61882"/>
                </a:cubicBezTo>
                <a:cubicBezTo>
                  <a:pt x="1491876" y="-75367"/>
                  <a:pt x="1697752" y="31605"/>
                  <a:pt x="2759566" y="226796"/>
                </a:cubicBezTo>
                <a:close/>
                <a:moveTo>
                  <a:pt x="1722488" y="3820535"/>
                </a:moveTo>
                <a:cubicBezTo>
                  <a:pt x="1376925" y="3801485"/>
                  <a:pt x="936112" y="3830060"/>
                  <a:pt x="666750" y="3734810"/>
                </a:cubicBezTo>
                <a:cubicBezTo>
                  <a:pt x="419100" y="3598835"/>
                  <a:pt x="400050" y="3367610"/>
                  <a:pt x="0" y="2364860"/>
                </a:cubicBezTo>
                <a:cubicBezTo>
                  <a:pt x="355600" y="2647435"/>
                  <a:pt x="549276" y="2739510"/>
                  <a:pt x="762000" y="2793485"/>
                </a:cubicBezTo>
                <a:lnTo>
                  <a:pt x="1722487" y="2812535"/>
                </a:lnTo>
                <a:close/>
                <a:moveTo>
                  <a:pt x="3605396" y="869465"/>
                </a:moveTo>
                <a:lnTo>
                  <a:pt x="3069019" y="1711228"/>
                </a:lnTo>
                <a:lnTo>
                  <a:pt x="2083849" y="1550906"/>
                </a:lnTo>
                <a:lnTo>
                  <a:pt x="2391902" y="1412941"/>
                </a:lnTo>
                <a:lnTo>
                  <a:pt x="2081217" y="699900"/>
                </a:lnTo>
                <a:cubicBezTo>
                  <a:pt x="2248971" y="498156"/>
                  <a:pt x="2531081" y="396532"/>
                  <a:pt x="2816547" y="308854"/>
                </a:cubicBezTo>
                <a:cubicBezTo>
                  <a:pt x="3051986" y="315439"/>
                  <a:pt x="3142075" y="785719"/>
                  <a:pt x="3297344" y="1007430"/>
                </a:cubicBezTo>
                <a:close/>
                <a:moveTo>
                  <a:pt x="3222215" y="3788662"/>
                </a:moveTo>
                <a:cubicBezTo>
                  <a:pt x="3089072" y="3954283"/>
                  <a:pt x="2662122" y="3869088"/>
                  <a:pt x="2413930" y="3921936"/>
                </a:cubicBezTo>
                <a:lnTo>
                  <a:pt x="2420658" y="4259405"/>
                </a:lnTo>
                <a:lnTo>
                  <a:pt x="1855155" y="3436926"/>
                </a:lnTo>
                <a:lnTo>
                  <a:pt x="2387428" y="2592563"/>
                </a:lnTo>
                <a:lnTo>
                  <a:pt x="2394156" y="2930032"/>
                </a:lnTo>
                <a:lnTo>
                  <a:pt x="3171906" y="2922431"/>
                </a:lnTo>
                <a:cubicBezTo>
                  <a:pt x="3292132" y="3155642"/>
                  <a:pt x="3275533" y="3455038"/>
                  <a:pt x="3244786" y="3752078"/>
                </a:cubicBezTo>
                <a:cubicBezTo>
                  <a:pt x="3238662" y="3765464"/>
                  <a:pt x="3231091" y="3777620"/>
                  <a:pt x="3222215" y="3788662"/>
                </a:cubicBezTo>
                <a:close/>
                <a:moveTo>
                  <a:pt x="3948285" y="2834020"/>
                </a:moveTo>
                <a:cubicBezTo>
                  <a:pt x="3833022" y="3018741"/>
                  <a:pt x="3639730" y="3281008"/>
                  <a:pt x="3342579" y="3731662"/>
                </a:cubicBezTo>
                <a:cubicBezTo>
                  <a:pt x="3371271" y="3278367"/>
                  <a:pt x="3336159" y="3066813"/>
                  <a:pt x="3258895" y="2861397"/>
                </a:cubicBezTo>
                <a:lnTo>
                  <a:pt x="2725671" y="2062291"/>
                </a:lnTo>
                <a:lnTo>
                  <a:pt x="3552883" y="1486284"/>
                </a:lnTo>
                <a:cubicBezTo>
                  <a:pt x="3734716" y="1780754"/>
                  <a:pt x="4010062" y="2126176"/>
                  <a:pt x="4085819" y="2401657"/>
                </a:cubicBezTo>
                <a:cubicBezTo>
                  <a:pt x="4100783" y="2542124"/>
                  <a:pt x="4063549" y="2649298"/>
                  <a:pt x="3948285" y="28340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3" name="Rounded Rectangle 24">
            <a:extLst>
              <a:ext uri="{FF2B5EF4-FFF2-40B4-BE49-F238E27FC236}">
                <a16:creationId xmlns:a16="http://schemas.microsoft.com/office/drawing/2014/main" id="{20BC2908-573D-42BE-8B41-F91DABDEBFD1}"/>
              </a:ext>
            </a:extLst>
          </p:cNvPr>
          <p:cNvSpPr/>
          <p:nvPr/>
        </p:nvSpPr>
        <p:spPr>
          <a:xfrm>
            <a:off x="5916067" y="4520662"/>
            <a:ext cx="349099" cy="270114"/>
          </a:xfrm>
          <a:custGeom>
            <a:avLst/>
            <a:gdLst/>
            <a:ahLst/>
            <a:cxnLst/>
            <a:rect l="l" t="t" r="r" b="b"/>
            <a:pathLst>
              <a:path w="3960000" h="3064028">
                <a:moveTo>
                  <a:pt x="1955333" y="1285185"/>
                </a:moveTo>
                <a:cubicBezTo>
                  <a:pt x="2192176" y="1285185"/>
                  <a:pt x="2384176" y="1477185"/>
                  <a:pt x="2384176" y="1714028"/>
                </a:cubicBezTo>
                <a:cubicBezTo>
                  <a:pt x="2384176" y="1950871"/>
                  <a:pt x="2192176" y="2142871"/>
                  <a:pt x="1955333" y="2142871"/>
                </a:cubicBezTo>
                <a:cubicBezTo>
                  <a:pt x="1718490" y="2142871"/>
                  <a:pt x="1526490" y="1950871"/>
                  <a:pt x="1526490" y="1714028"/>
                </a:cubicBezTo>
                <a:cubicBezTo>
                  <a:pt x="1526490" y="1477185"/>
                  <a:pt x="1718490" y="1285185"/>
                  <a:pt x="1955333" y="1285185"/>
                </a:cubicBezTo>
                <a:close/>
                <a:moveTo>
                  <a:pt x="1955333" y="1074136"/>
                </a:moveTo>
                <a:cubicBezTo>
                  <a:pt x="1601930" y="1074136"/>
                  <a:pt x="1315441" y="1360625"/>
                  <a:pt x="1315441" y="1714028"/>
                </a:cubicBezTo>
                <a:cubicBezTo>
                  <a:pt x="1315441" y="2067431"/>
                  <a:pt x="1601930" y="2353920"/>
                  <a:pt x="1955333" y="2353920"/>
                </a:cubicBezTo>
                <a:cubicBezTo>
                  <a:pt x="2308736" y="2353920"/>
                  <a:pt x="2595225" y="2067431"/>
                  <a:pt x="2595225" y="1714028"/>
                </a:cubicBezTo>
                <a:cubicBezTo>
                  <a:pt x="2595225" y="1360625"/>
                  <a:pt x="2308736" y="1074136"/>
                  <a:pt x="1955333" y="1074136"/>
                </a:cubicBezTo>
                <a:close/>
                <a:moveTo>
                  <a:pt x="1955333" y="849503"/>
                </a:moveTo>
                <a:cubicBezTo>
                  <a:pt x="2432797" y="849503"/>
                  <a:pt x="2819858" y="1236564"/>
                  <a:pt x="2819858" y="1714028"/>
                </a:cubicBezTo>
                <a:cubicBezTo>
                  <a:pt x="2819858" y="2191492"/>
                  <a:pt x="2432797" y="2578553"/>
                  <a:pt x="1955333" y="2578553"/>
                </a:cubicBezTo>
                <a:cubicBezTo>
                  <a:pt x="1477869" y="2578553"/>
                  <a:pt x="1090808" y="2191492"/>
                  <a:pt x="1090808" y="1714028"/>
                </a:cubicBezTo>
                <a:cubicBezTo>
                  <a:pt x="1090808" y="1236564"/>
                  <a:pt x="1477869" y="849503"/>
                  <a:pt x="1955333" y="849503"/>
                </a:cubicBezTo>
                <a:close/>
                <a:moveTo>
                  <a:pt x="3253503" y="756254"/>
                </a:moveTo>
                <a:cubicBezTo>
                  <a:pt x="3162525" y="756254"/>
                  <a:pt x="3088773" y="830006"/>
                  <a:pt x="3088773" y="920984"/>
                </a:cubicBezTo>
                <a:cubicBezTo>
                  <a:pt x="3088773" y="1011962"/>
                  <a:pt x="3162525" y="1085714"/>
                  <a:pt x="3253503" y="1085714"/>
                </a:cubicBezTo>
                <a:cubicBezTo>
                  <a:pt x="3344481" y="1085714"/>
                  <a:pt x="3418233" y="1011962"/>
                  <a:pt x="3418233" y="920984"/>
                </a:cubicBezTo>
                <a:cubicBezTo>
                  <a:pt x="3418233" y="830006"/>
                  <a:pt x="3344481" y="756254"/>
                  <a:pt x="3253503" y="756254"/>
                </a:cubicBezTo>
                <a:close/>
                <a:moveTo>
                  <a:pt x="1955333" y="744677"/>
                </a:moveTo>
                <a:cubicBezTo>
                  <a:pt x="1419975" y="744677"/>
                  <a:pt x="985982" y="1178670"/>
                  <a:pt x="985982" y="1714028"/>
                </a:cubicBezTo>
                <a:cubicBezTo>
                  <a:pt x="985982" y="2249386"/>
                  <a:pt x="1419975" y="2683379"/>
                  <a:pt x="1955333" y="2683379"/>
                </a:cubicBezTo>
                <a:cubicBezTo>
                  <a:pt x="2490691" y="2683379"/>
                  <a:pt x="2924684" y="2249386"/>
                  <a:pt x="2924684" y="1714028"/>
                </a:cubicBezTo>
                <a:cubicBezTo>
                  <a:pt x="2924684" y="1178670"/>
                  <a:pt x="2490691" y="744677"/>
                  <a:pt x="1955333" y="744677"/>
                </a:cubicBezTo>
                <a:close/>
                <a:moveTo>
                  <a:pt x="1333922" y="0"/>
                </a:moveTo>
                <a:lnTo>
                  <a:pt x="2626078" y="0"/>
                </a:lnTo>
                <a:lnTo>
                  <a:pt x="2717085" y="364028"/>
                </a:lnTo>
                <a:lnTo>
                  <a:pt x="3699990" y="364028"/>
                </a:lnTo>
                <a:cubicBezTo>
                  <a:pt x="3843590" y="364028"/>
                  <a:pt x="3960000" y="480438"/>
                  <a:pt x="3960000" y="624038"/>
                </a:cubicBezTo>
                <a:lnTo>
                  <a:pt x="3960000" y="2804018"/>
                </a:lnTo>
                <a:cubicBezTo>
                  <a:pt x="3960000" y="2947618"/>
                  <a:pt x="3843590" y="3064028"/>
                  <a:pt x="3699990" y="3064028"/>
                </a:cubicBezTo>
                <a:lnTo>
                  <a:pt x="260010" y="3064028"/>
                </a:lnTo>
                <a:cubicBezTo>
                  <a:pt x="116410" y="3064028"/>
                  <a:pt x="0" y="2947618"/>
                  <a:pt x="0" y="2804018"/>
                </a:cubicBezTo>
                <a:lnTo>
                  <a:pt x="0" y="624038"/>
                </a:lnTo>
                <a:cubicBezTo>
                  <a:pt x="0" y="480438"/>
                  <a:pt x="116410" y="364028"/>
                  <a:pt x="260010" y="364028"/>
                </a:cubicBezTo>
                <a:lnTo>
                  <a:pt x="443165" y="364028"/>
                </a:lnTo>
                <a:lnTo>
                  <a:pt x="443165" y="237982"/>
                </a:lnTo>
                <a:cubicBezTo>
                  <a:pt x="443165" y="195266"/>
                  <a:pt x="477794" y="160637"/>
                  <a:pt x="520510" y="160637"/>
                </a:cubicBezTo>
                <a:lnTo>
                  <a:pt x="1049896" y="160637"/>
                </a:lnTo>
                <a:cubicBezTo>
                  <a:pt x="1092612" y="160637"/>
                  <a:pt x="1127241" y="195266"/>
                  <a:pt x="1127241" y="237982"/>
                </a:cubicBezTo>
                <a:lnTo>
                  <a:pt x="1127241" y="364028"/>
                </a:lnTo>
                <a:lnTo>
                  <a:pt x="1242915" y="3640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C9851E7-2A62-4B2D-87E8-59284581CBF4}"/>
              </a:ext>
            </a:extLst>
          </p:cNvPr>
          <p:cNvSpPr/>
          <p:nvPr/>
        </p:nvSpPr>
        <p:spPr>
          <a:xfrm>
            <a:off x="3539358" y="4310546"/>
            <a:ext cx="690346" cy="69034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5" name="Donut 15">
            <a:extLst>
              <a:ext uri="{FF2B5EF4-FFF2-40B4-BE49-F238E27FC236}">
                <a16:creationId xmlns:a16="http://schemas.microsoft.com/office/drawing/2014/main" id="{27E7D4ED-B50D-4ECE-9648-31C61A93CF2E}"/>
              </a:ext>
            </a:extLst>
          </p:cNvPr>
          <p:cNvSpPr/>
          <p:nvPr/>
        </p:nvSpPr>
        <p:spPr>
          <a:xfrm>
            <a:off x="3722788" y="4488098"/>
            <a:ext cx="334800" cy="335242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CC32A4D-93A3-48AC-81EB-74797F6A6CA1}"/>
              </a:ext>
            </a:extLst>
          </p:cNvPr>
          <p:cNvSpPr/>
          <p:nvPr/>
        </p:nvSpPr>
        <p:spPr>
          <a:xfrm>
            <a:off x="1327888" y="4310546"/>
            <a:ext cx="690346" cy="69034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7" name="Trapezoid 3">
            <a:extLst>
              <a:ext uri="{FF2B5EF4-FFF2-40B4-BE49-F238E27FC236}">
                <a16:creationId xmlns:a16="http://schemas.microsoft.com/office/drawing/2014/main" id="{CC685D0E-508C-4B4F-A460-693F936B8225}"/>
              </a:ext>
            </a:extLst>
          </p:cNvPr>
          <p:cNvSpPr/>
          <p:nvPr/>
        </p:nvSpPr>
        <p:spPr>
          <a:xfrm>
            <a:off x="1481816" y="4460804"/>
            <a:ext cx="382495" cy="389830"/>
          </a:xfrm>
          <a:custGeom>
            <a:avLst/>
            <a:gdLst/>
            <a:ahLst/>
            <a:cxnLst/>
            <a:rect l="l" t="t" r="r" b="b"/>
            <a:pathLst>
              <a:path w="3890855" h="3965475">
                <a:moveTo>
                  <a:pt x="513635" y="2426125"/>
                </a:moveTo>
                <a:lnTo>
                  <a:pt x="1518439" y="2426125"/>
                </a:lnTo>
                <a:cubicBezTo>
                  <a:pt x="1550976" y="2510415"/>
                  <a:pt x="1581900" y="2596962"/>
                  <a:pt x="1610725" y="2683637"/>
                </a:cubicBezTo>
                <a:lnTo>
                  <a:pt x="901668" y="2683637"/>
                </a:lnTo>
                <a:lnTo>
                  <a:pt x="559881" y="3707964"/>
                </a:lnTo>
                <a:lnTo>
                  <a:pt x="1917114" y="3707964"/>
                </a:lnTo>
                <a:cubicBezTo>
                  <a:pt x="1925031" y="3729959"/>
                  <a:pt x="1931702" y="3744180"/>
                  <a:pt x="1936944" y="3749452"/>
                </a:cubicBezTo>
                <a:cubicBezTo>
                  <a:pt x="1940579" y="3743065"/>
                  <a:pt x="1945876" y="3728913"/>
                  <a:pt x="1952632" y="3707964"/>
                </a:cubicBezTo>
                <a:lnTo>
                  <a:pt x="3330974" y="3707964"/>
                </a:lnTo>
                <a:lnTo>
                  <a:pt x="2989187" y="2683637"/>
                </a:lnTo>
                <a:lnTo>
                  <a:pt x="2271337" y="2683637"/>
                </a:lnTo>
                <a:cubicBezTo>
                  <a:pt x="2301469" y="2597098"/>
                  <a:pt x="2333531" y="2510572"/>
                  <a:pt x="2366939" y="2426125"/>
                </a:cubicBezTo>
                <a:lnTo>
                  <a:pt x="3377220" y="2426125"/>
                </a:lnTo>
                <a:lnTo>
                  <a:pt x="3890855" y="3965475"/>
                </a:lnTo>
                <a:lnTo>
                  <a:pt x="0" y="3965475"/>
                </a:lnTo>
                <a:close/>
                <a:moveTo>
                  <a:pt x="1936944" y="620869"/>
                </a:moveTo>
                <a:cubicBezTo>
                  <a:pt x="1782578" y="620869"/>
                  <a:pt x="1657440" y="746006"/>
                  <a:pt x="1657440" y="900372"/>
                </a:cubicBezTo>
                <a:cubicBezTo>
                  <a:pt x="1657440" y="1054738"/>
                  <a:pt x="1782578" y="1179876"/>
                  <a:pt x="1936944" y="1179876"/>
                </a:cubicBezTo>
                <a:cubicBezTo>
                  <a:pt x="2091310" y="1179876"/>
                  <a:pt x="2216447" y="1054738"/>
                  <a:pt x="2216447" y="900372"/>
                </a:cubicBezTo>
                <a:cubicBezTo>
                  <a:pt x="2216447" y="746006"/>
                  <a:pt x="2091310" y="620869"/>
                  <a:pt x="1936944" y="620869"/>
                </a:cubicBezTo>
                <a:close/>
                <a:moveTo>
                  <a:pt x="1936944" y="0"/>
                </a:moveTo>
                <a:cubicBezTo>
                  <a:pt x="2169175" y="0"/>
                  <a:pt x="2401406" y="88593"/>
                  <a:pt x="2578592" y="265779"/>
                </a:cubicBezTo>
                <a:lnTo>
                  <a:pt x="2578592" y="265780"/>
                </a:lnTo>
                <a:cubicBezTo>
                  <a:pt x="2932964" y="620153"/>
                  <a:pt x="2888999" y="1155622"/>
                  <a:pt x="2578592" y="1549077"/>
                </a:cubicBezTo>
                <a:cubicBezTo>
                  <a:pt x="2248849" y="1967039"/>
                  <a:pt x="1976153" y="3125749"/>
                  <a:pt x="1936944" y="3194660"/>
                </a:cubicBezTo>
                <a:cubicBezTo>
                  <a:pt x="1883033" y="3140450"/>
                  <a:pt x="1647095" y="1944983"/>
                  <a:pt x="1295295" y="1549076"/>
                </a:cubicBezTo>
                <a:cubicBezTo>
                  <a:pt x="962406" y="1174450"/>
                  <a:pt x="940923" y="620152"/>
                  <a:pt x="1295295" y="265779"/>
                </a:cubicBezTo>
                <a:cubicBezTo>
                  <a:pt x="1472481" y="88593"/>
                  <a:pt x="1704713" y="0"/>
                  <a:pt x="193694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C44D1C0-2CBE-4219-9671-6471AF4D5CFC}"/>
              </a:ext>
            </a:extLst>
          </p:cNvPr>
          <p:cNvGrpSpPr/>
          <p:nvPr/>
        </p:nvGrpSpPr>
        <p:grpSpPr>
          <a:xfrm>
            <a:off x="2906413" y="5192862"/>
            <a:ext cx="1956234" cy="923330"/>
            <a:chOff x="2725123" y="4283314"/>
            <a:chExt cx="1292073" cy="92333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B567AB5-7DBD-46F0-8D46-10C42D1924E4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3365983-A786-48F5-9DC2-39C662708E2A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D5E2881-4DB1-4B46-8C0E-18E7B27E5B65}"/>
              </a:ext>
            </a:extLst>
          </p:cNvPr>
          <p:cNvGrpSpPr/>
          <p:nvPr/>
        </p:nvGrpSpPr>
        <p:grpSpPr>
          <a:xfrm>
            <a:off x="9540824" y="5192862"/>
            <a:ext cx="1956234" cy="923330"/>
            <a:chOff x="2725123" y="4283314"/>
            <a:chExt cx="1292073" cy="92333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DB16E4A-07EA-4CC3-841C-49CB4FBA1EDA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C172D78-D692-4376-8A3A-F0A0D0936506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CEC5E6F-7CDA-4320-A84D-76F230D3B951}"/>
              </a:ext>
            </a:extLst>
          </p:cNvPr>
          <p:cNvGrpSpPr/>
          <p:nvPr/>
        </p:nvGrpSpPr>
        <p:grpSpPr>
          <a:xfrm>
            <a:off x="694945" y="5192862"/>
            <a:ext cx="1956234" cy="923330"/>
            <a:chOff x="2725123" y="4283314"/>
            <a:chExt cx="1292073" cy="923330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6F6304A-8F52-4C6C-9E07-1374CE8D5954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163C509-7A28-4E2F-B755-C250C302E0B7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3FE1413-C8A0-4663-BE30-5973684B7DF8}"/>
              </a:ext>
            </a:extLst>
          </p:cNvPr>
          <p:cNvGrpSpPr/>
          <p:nvPr/>
        </p:nvGrpSpPr>
        <p:grpSpPr>
          <a:xfrm>
            <a:off x="5117883" y="5192862"/>
            <a:ext cx="1956234" cy="923330"/>
            <a:chOff x="2725123" y="4283314"/>
            <a:chExt cx="1292073" cy="923330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E9C1B23-9840-4905-9892-669482DD244A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703503B-F330-42D4-A2F2-EDC63797B0B6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3D48DC2-9095-48E1-8E60-59BF5A19B726}"/>
              </a:ext>
            </a:extLst>
          </p:cNvPr>
          <p:cNvGrpSpPr/>
          <p:nvPr/>
        </p:nvGrpSpPr>
        <p:grpSpPr>
          <a:xfrm>
            <a:off x="7329353" y="5192862"/>
            <a:ext cx="1956234" cy="923330"/>
            <a:chOff x="2725123" y="4283314"/>
            <a:chExt cx="1292073" cy="923330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9FFC408-0EF6-4BEF-BCAD-1AA2322F6D46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E5E6E71-4B56-4692-9338-75D995E79AD3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3" name="Graphic 175">
            <a:extLst>
              <a:ext uri="{FF2B5EF4-FFF2-40B4-BE49-F238E27FC236}">
                <a16:creationId xmlns:a16="http://schemas.microsoft.com/office/drawing/2014/main" id="{2DED12EF-3941-44D5-94EF-BFC5E724C0DB}"/>
              </a:ext>
            </a:extLst>
          </p:cNvPr>
          <p:cNvGrpSpPr/>
          <p:nvPr/>
        </p:nvGrpSpPr>
        <p:grpSpPr>
          <a:xfrm>
            <a:off x="4739617" y="1564934"/>
            <a:ext cx="2436510" cy="2481940"/>
            <a:chOff x="2729766" y="0"/>
            <a:chExt cx="6732468" cy="6858000"/>
          </a:xfrm>
          <a:solidFill>
            <a:schemeClr val="accent4"/>
          </a:solidFill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75907EE0-74CD-496B-878D-F8095029E03D}"/>
                </a:ext>
              </a:extLst>
            </p:cNvPr>
            <p:cNvSpPr/>
            <p:nvPr/>
          </p:nvSpPr>
          <p:spPr>
            <a:xfrm>
              <a:off x="4798397" y="2642113"/>
              <a:ext cx="3409179" cy="1725071"/>
            </a:xfrm>
            <a:custGeom>
              <a:avLst/>
              <a:gdLst>
                <a:gd name="connsiteX0" fmla="*/ 0 w 3409179"/>
                <a:gd name="connsiteY0" fmla="*/ 0 h 1725071"/>
                <a:gd name="connsiteX1" fmla="*/ 3409179 w 3409179"/>
                <a:gd name="connsiteY1" fmla="*/ 0 h 1725071"/>
                <a:gd name="connsiteX2" fmla="*/ 3409179 w 3409179"/>
                <a:gd name="connsiteY2" fmla="*/ 1725071 h 1725071"/>
                <a:gd name="connsiteX3" fmla="*/ 0 w 3409179"/>
                <a:gd name="connsiteY3" fmla="*/ 1725071 h 1725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09179" h="1725071">
                  <a:moveTo>
                    <a:pt x="0" y="0"/>
                  </a:moveTo>
                  <a:lnTo>
                    <a:pt x="3409179" y="0"/>
                  </a:lnTo>
                  <a:lnTo>
                    <a:pt x="3409179" y="1725071"/>
                  </a:lnTo>
                  <a:lnTo>
                    <a:pt x="0" y="1725071"/>
                  </a:lnTo>
                  <a:close/>
                </a:path>
              </a:pathLst>
            </a:custGeom>
            <a:solidFill>
              <a:schemeClr val="accent6"/>
            </a:solidFill>
            <a:ln w="65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5" name="Graphic 175">
              <a:extLst>
                <a:ext uri="{FF2B5EF4-FFF2-40B4-BE49-F238E27FC236}">
                  <a16:creationId xmlns:a16="http://schemas.microsoft.com/office/drawing/2014/main" id="{820D983C-FDBB-4FEE-8F8A-C723E1B564A7}"/>
                </a:ext>
              </a:extLst>
            </p:cNvPr>
            <p:cNvGrpSpPr/>
            <p:nvPr/>
          </p:nvGrpSpPr>
          <p:grpSpPr>
            <a:xfrm>
              <a:off x="2729515" y="94"/>
              <a:ext cx="6734700" cy="6857244"/>
              <a:chOff x="2729515" y="94"/>
              <a:chExt cx="6734700" cy="6857244"/>
            </a:xfrm>
            <a:grpFill/>
          </p:grpSpPr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8991B48F-870D-474F-ABCE-22F7E42C92A0}"/>
                  </a:ext>
                </a:extLst>
              </p:cNvPr>
              <p:cNvSpPr/>
              <p:nvPr/>
            </p:nvSpPr>
            <p:spPr>
              <a:xfrm>
                <a:off x="5552518" y="4176739"/>
                <a:ext cx="1022414" cy="2680599"/>
              </a:xfrm>
              <a:custGeom>
                <a:avLst/>
                <a:gdLst>
                  <a:gd name="connsiteX0" fmla="*/ 985486 w 1022414"/>
                  <a:gd name="connsiteY0" fmla="*/ 1487 h 2680599"/>
                  <a:gd name="connsiteX1" fmla="*/ 822295 w 1022414"/>
                  <a:gd name="connsiteY1" fmla="*/ 1487 h 2680599"/>
                  <a:gd name="connsiteX2" fmla="*/ 787278 w 1022414"/>
                  <a:gd name="connsiteY2" fmla="*/ 37164 h 2680599"/>
                  <a:gd name="connsiteX3" fmla="*/ 787278 w 1022414"/>
                  <a:gd name="connsiteY3" fmla="*/ 160053 h 2680599"/>
                  <a:gd name="connsiteX4" fmla="*/ 799170 w 1022414"/>
                  <a:gd name="connsiteY4" fmla="*/ 191766 h 2680599"/>
                  <a:gd name="connsiteX5" fmla="*/ 799831 w 1022414"/>
                  <a:gd name="connsiteY5" fmla="*/ 312013 h 2680599"/>
                  <a:gd name="connsiteX6" fmla="*/ 853347 w 1022414"/>
                  <a:gd name="connsiteY6" fmla="*/ 364207 h 2680599"/>
                  <a:gd name="connsiteX7" fmla="*/ 887043 w 1022414"/>
                  <a:gd name="connsiteY7" fmla="*/ 397903 h 2680599"/>
                  <a:gd name="connsiteX8" fmla="*/ 886382 w 1022414"/>
                  <a:gd name="connsiteY8" fmla="*/ 2472481 h 2680599"/>
                  <a:gd name="connsiteX9" fmla="*/ 841455 w 1022414"/>
                  <a:gd name="connsiteY9" fmla="*/ 2516087 h 2680599"/>
                  <a:gd name="connsiteX10" fmla="*/ 190672 w 1022414"/>
                  <a:gd name="connsiteY10" fmla="*/ 2516087 h 2680599"/>
                  <a:gd name="connsiteX11" fmla="*/ 151691 w 1022414"/>
                  <a:gd name="connsiteY11" fmla="*/ 2503533 h 2680599"/>
                  <a:gd name="connsiteX12" fmla="*/ 52587 w 1022414"/>
                  <a:gd name="connsiteY12" fmla="*/ 2494284 h 2680599"/>
                  <a:gd name="connsiteX13" fmla="*/ 392 w 1022414"/>
                  <a:gd name="connsiteY13" fmla="*/ 2574889 h 2680599"/>
                  <a:gd name="connsiteX14" fmla="*/ 65801 w 1022414"/>
                  <a:gd name="connsiteY14" fmla="*/ 2680600 h 2680599"/>
                  <a:gd name="connsiteX15" fmla="*/ 119317 w 1022414"/>
                  <a:gd name="connsiteY15" fmla="*/ 2680600 h 2680599"/>
                  <a:gd name="connsiteX16" fmla="*/ 184725 w 1022414"/>
                  <a:gd name="connsiteY16" fmla="*/ 2612548 h 2680599"/>
                  <a:gd name="connsiteX17" fmla="*/ 216439 w 1022414"/>
                  <a:gd name="connsiteY17" fmla="*/ 2588103 h 2680599"/>
                  <a:gd name="connsiteX18" fmla="*/ 832205 w 1022414"/>
                  <a:gd name="connsiteY18" fmla="*/ 2589424 h 2680599"/>
                  <a:gd name="connsiteX19" fmla="*/ 934613 w 1022414"/>
                  <a:gd name="connsiteY19" fmla="*/ 2551764 h 2680599"/>
                  <a:gd name="connsiteX20" fmla="*/ 959058 w 1022414"/>
                  <a:gd name="connsiteY20" fmla="*/ 2497587 h 2680599"/>
                  <a:gd name="connsiteX21" fmla="*/ 958397 w 1022414"/>
                  <a:gd name="connsiteY21" fmla="*/ 395921 h 2680599"/>
                  <a:gd name="connsiteX22" fmla="*/ 987468 w 1022414"/>
                  <a:gd name="connsiteY22" fmla="*/ 364207 h 2680599"/>
                  <a:gd name="connsiteX23" fmla="*/ 1009271 w 1022414"/>
                  <a:gd name="connsiteY23" fmla="*/ 341083 h 2680599"/>
                  <a:gd name="connsiteX24" fmla="*/ 1009271 w 1022414"/>
                  <a:gd name="connsiteY24" fmla="*/ 191106 h 2680599"/>
                  <a:gd name="connsiteX25" fmla="*/ 1021163 w 1022414"/>
                  <a:gd name="connsiteY25" fmla="*/ 162035 h 2680599"/>
                  <a:gd name="connsiteX26" fmla="*/ 1021163 w 1022414"/>
                  <a:gd name="connsiteY26" fmla="*/ 33861 h 2680599"/>
                  <a:gd name="connsiteX27" fmla="*/ 985486 w 1022414"/>
                  <a:gd name="connsiteY27" fmla="*/ 1487 h 2680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022414" h="2680599">
                    <a:moveTo>
                      <a:pt x="985486" y="1487"/>
                    </a:moveTo>
                    <a:cubicBezTo>
                      <a:pt x="931309" y="-496"/>
                      <a:pt x="876472" y="-496"/>
                      <a:pt x="822295" y="1487"/>
                    </a:cubicBezTo>
                    <a:cubicBezTo>
                      <a:pt x="793885" y="2808"/>
                      <a:pt x="787939" y="8754"/>
                      <a:pt x="787278" y="37164"/>
                    </a:cubicBezTo>
                    <a:cubicBezTo>
                      <a:pt x="785296" y="78127"/>
                      <a:pt x="785957" y="119090"/>
                      <a:pt x="787278" y="160053"/>
                    </a:cubicBezTo>
                    <a:cubicBezTo>
                      <a:pt x="787278" y="171946"/>
                      <a:pt x="790582" y="182517"/>
                      <a:pt x="799170" y="191766"/>
                    </a:cubicBezTo>
                    <a:cubicBezTo>
                      <a:pt x="799170" y="232069"/>
                      <a:pt x="799831" y="272371"/>
                      <a:pt x="799831" y="312013"/>
                    </a:cubicBezTo>
                    <a:cubicBezTo>
                      <a:pt x="799831" y="364868"/>
                      <a:pt x="799831" y="366189"/>
                      <a:pt x="853347" y="364207"/>
                    </a:cubicBezTo>
                    <a:cubicBezTo>
                      <a:pt x="879775" y="362886"/>
                      <a:pt x="887043" y="370154"/>
                      <a:pt x="887043" y="397903"/>
                    </a:cubicBezTo>
                    <a:cubicBezTo>
                      <a:pt x="886382" y="1089649"/>
                      <a:pt x="886382" y="1780735"/>
                      <a:pt x="886382" y="2472481"/>
                    </a:cubicBezTo>
                    <a:cubicBezTo>
                      <a:pt x="886382" y="2511462"/>
                      <a:pt x="881757" y="2516087"/>
                      <a:pt x="841455" y="2516087"/>
                    </a:cubicBezTo>
                    <a:cubicBezTo>
                      <a:pt x="624747" y="2516087"/>
                      <a:pt x="408040" y="2516087"/>
                      <a:pt x="190672" y="2516087"/>
                    </a:cubicBezTo>
                    <a:cubicBezTo>
                      <a:pt x="176136" y="2516087"/>
                      <a:pt x="164244" y="2513444"/>
                      <a:pt x="151691" y="2503533"/>
                    </a:cubicBezTo>
                    <a:cubicBezTo>
                      <a:pt x="121299" y="2481070"/>
                      <a:pt x="86943" y="2479088"/>
                      <a:pt x="52587" y="2494284"/>
                    </a:cubicBezTo>
                    <a:cubicBezTo>
                      <a:pt x="18231" y="2509480"/>
                      <a:pt x="3035" y="2538551"/>
                      <a:pt x="392" y="2574889"/>
                    </a:cubicBezTo>
                    <a:cubicBezTo>
                      <a:pt x="-3572" y="2626422"/>
                      <a:pt x="22855" y="2658796"/>
                      <a:pt x="65801" y="2680600"/>
                    </a:cubicBezTo>
                    <a:cubicBezTo>
                      <a:pt x="83639" y="2680600"/>
                      <a:pt x="101478" y="2680600"/>
                      <a:pt x="119317" y="2680600"/>
                    </a:cubicBezTo>
                    <a:cubicBezTo>
                      <a:pt x="150369" y="2666725"/>
                      <a:pt x="178118" y="2648225"/>
                      <a:pt x="184725" y="2612548"/>
                    </a:cubicBezTo>
                    <a:cubicBezTo>
                      <a:pt x="188689" y="2592067"/>
                      <a:pt x="197939" y="2588103"/>
                      <a:pt x="216439" y="2588103"/>
                    </a:cubicBezTo>
                    <a:cubicBezTo>
                      <a:pt x="421914" y="2588763"/>
                      <a:pt x="626729" y="2587442"/>
                      <a:pt x="832205" y="2589424"/>
                    </a:cubicBezTo>
                    <a:cubicBezTo>
                      <a:pt x="873829" y="2590084"/>
                      <a:pt x="904881" y="2579513"/>
                      <a:pt x="934613" y="2551764"/>
                    </a:cubicBezTo>
                    <a:cubicBezTo>
                      <a:pt x="951130" y="2535908"/>
                      <a:pt x="959058" y="2520712"/>
                      <a:pt x="959058" y="2497587"/>
                    </a:cubicBezTo>
                    <a:cubicBezTo>
                      <a:pt x="958397" y="1797252"/>
                      <a:pt x="958397" y="1096917"/>
                      <a:pt x="958397" y="395921"/>
                    </a:cubicBezTo>
                    <a:cubicBezTo>
                      <a:pt x="958397" y="374118"/>
                      <a:pt x="960379" y="358922"/>
                      <a:pt x="987468" y="364207"/>
                    </a:cubicBezTo>
                    <a:cubicBezTo>
                      <a:pt x="1005968" y="367511"/>
                      <a:pt x="1009271" y="357600"/>
                      <a:pt x="1009271" y="341083"/>
                    </a:cubicBezTo>
                    <a:cubicBezTo>
                      <a:pt x="1008610" y="290871"/>
                      <a:pt x="1009271" y="241319"/>
                      <a:pt x="1009271" y="191106"/>
                    </a:cubicBezTo>
                    <a:cubicBezTo>
                      <a:pt x="1016538" y="182517"/>
                      <a:pt x="1020503" y="173267"/>
                      <a:pt x="1021163" y="162035"/>
                    </a:cubicBezTo>
                    <a:cubicBezTo>
                      <a:pt x="1022485" y="119090"/>
                      <a:pt x="1023145" y="76145"/>
                      <a:pt x="1021163" y="33861"/>
                    </a:cubicBezTo>
                    <a:cubicBezTo>
                      <a:pt x="1019181" y="8094"/>
                      <a:pt x="1012574" y="2147"/>
                      <a:pt x="985486" y="1487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A65E7C69-65C9-422A-BF93-2DA7224CDD40}"/>
                  </a:ext>
                </a:extLst>
              </p:cNvPr>
              <p:cNvSpPr/>
              <p:nvPr/>
            </p:nvSpPr>
            <p:spPr>
              <a:xfrm>
                <a:off x="8052384" y="3197426"/>
                <a:ext cx="1411831" cy="236127"/>
              </a:xfrm>
              <a:custGeom>
                <a:avLst/>
                <a:gdLst>
                  <a:gd name="connsiteX0" fmla="*/ 1409189 w 1411831"/>
                  <a:gd name="connsiteY0" fmla="*/ 73007 h 236127"/>
                  <a:gd name="connsiteX1" fmla="*/ 1238730 w 1411831"/>
                  <a:gd name="connsiteY1" fmla="*/ 45257 h 236127"/>
                  <a:gd name="connsiteX2" fmla="*/ 1212963 w 1411831"/>
                  <a:gd name="connsiteY2" fmla="*/ 55168 h 236127"/>
                  <a:gd name="connsiteX3" fmla="*/ 385775 w 1411831"/>
                  <a:gd name="connsiteY3" fmla="*/ 55168 h 236127"/>
                  <a:gd name="connsiteX4" fmla="*/ 363972 w 1411831"/>
                  <a:gd name="connsiteY4" fmla="*/ 34687 h 236127"/>
                  <a:gd name="connsiteX5" fmla="*/ 340848 w 1411831"/>
                  <a:gd name="connsiteY5" fmla="*/ 12884 h 236127"/>
                  <a:gd name="connsiteX6" fmla="*/ 190870 w 1411831"/>
                  <a:gd name="connsiteY6" fmla="*/ 12884 h 236127"/>
                  <a:gd name="connsiteX7" fmla="*/ 165103 w 1411831"/>
                  <a:gd name="connsiteY7" fmla="*/ 991 h 236127"/>
                  <a:gd name="connsiteX8" fmla="*/ 31643 w 1411831"/>
                  <a:gd name="connsiteY8" fmla="*/ 991 h 236127"/>
                  <a:gd name="connsiteX9" fmla="*/ 1251 w 1411831"/>
                  <a:gd name="connsiteY9" fmla="*/ 34026 h 236127"/>
                  <a:gd name="connsiteX10" fmla="*/ 1251 w 1411831"/>
                  <a:gd name="connsiteY10" fmla="*/ 199860 h 236127"/>
                  <a:gd name="connsiteX11" fmla="*/ 37589 w 1411831"/>
                  <a:gd name="connsiteY11" fmla="*/ 234877 h 236127"/>
                  <a:gd name="connsiteX12" fmla="*/ 160478 w 1411831"/>
                  <a:gd name="connsiteY12" fmla="*/ 234877 h 236127"/>
                  <a:gd name="connsiteX13" fmla="*/ 192192 w 1411831"/>
                  <a:gd name="connsiteY13" fmla="*/ 222984 h 236127"/>
                  <a:gd name="connsiteX14" fmla="*/ 339526 w 1411831"/>
                  <a:gd name="connsiteY14" fmla="*/ 223645 h 236127"/>
                  <a:gd name="connsiteX15" fmla="*/ 363972 w 1411831"/>
                  <a:gd name="connsiteY15" fmla="*/ 199860 h 236127"/>
                  <a:gd name="connsiteX16" fmla="*/ 363311 w 1411831"/>
                  <a:gd name="connsiteY16" fmla="*/ 151629 h 236127"/>
                  <a:gd name="connsiteX17" fmla="*/ 386435 w 1411831"/>
                  <a:gd name="connsiteY17" fmla="*/ 126523 h 236127"/>
                  <a:gd name="connsiteX18" fmla="*/ 1203053 w 1411831"/>
                  <a:gd name="connsiteY18" fmla="*/ 126523 h 236127"/>
                  <a:gd name="connsiteX19" fmla="*/ 1230802 w 1411831"/>
                  <a:gd name="connsiteY19" fmla="*/ 145022 h 236127"/>
                  <a:gd name="connsiteX20" fmla="*/ 1339817 w 1411831"/>
                  <a:gd name="connsiteY20" fmla="*/ 196556 h 236127"/>
                  <a:gd name="connsiteX21" fmla="*/ 1411832 w 1411831"/>
                  <a:gd name="connsiteY21" fmla="*/ 124541 h 236127"/>
                  <a:gd name="connsiteX22" fmla="*/ 1411832 w 1411831"/>
                  <a:gd name="connsiteY22" fmla="*/ 76310 h 236127"/>
                  <a:gd name="connsiteX23" fmla="*/ 1409189 w 1411831"/>
                  <a:gd name="connsiteY23" fmla="*/ 73007 h 236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411831" h="236127">
                    <a:moveTo>
                      <a:pt x="1409189" y="73007"/>
                    </a:moveTo>
                    <a:cubicBezTo>
                      <a:pt x="1375494" y="-8259"/>
                      <a:pt x="1294889" y="-21472"/>
                      <a:pt x="1238730" y="45257"/>
                    </a:cubicBezTo>
                    <a:cubicBezTo>
                      <a:pt x="1230802" y="54507"/>
                      <a:pt x="1222874" y="55168"/>
                      <a:pt x="1212963" y="55168"/>
                    </a:cubicBezTo>
                    <a:cubicBezTo>
                      <a:pt x="937454" y="55168"/>
                      <a:pt x="661284" y="55168"/>
                      <a:pt x="385775" y="55168"/>
                    </a:cubicBezTo>
                    <a:cubicBezTo>
                      <a:pt x="370579" y="55168"/>
                      <a:pt x="361329" y="51864"/>
                      <a:pt x="363972" y="34687"/>
                    </a:cubicBezTo>
                    <a:cubicBezTo>
                      <a:pt x="366614" y="16187"/>
                      <a:pt x="357365" y="12884"/>
                      <a:pt x="340848" y="12884"/>
                    </a:cubicBezTo>
                    <a:cubicBezTo>
                      <a:pt x="290635" y="13544"/>
                      <a:pt x="241083" y="12884"/>
                      <a:pt x="190870" y="12884"/>
                    </a:cubicBezTo>
                    <a:cubicBezTo>
                      <a:pt x="184263" y="4955"/>
                      <a:pt x="175674" y="991"/>
                      <a:pt x="165103" y="991"/>
                    </a:cubicBezTo>
                    <a:cubicBezTo>
                      <a:pt x="120837" y="-330"/>
                      <a:pt x="75909" y="-330"/>
                      <a:pt x="31643" y="991"/>
                    </a:cubicBezTo>
                    <a:cubicBezTo>
                      <a:pt x="10501" y="1652"/>
                      <a:pt x="1912" y="14205"/>
                      <a:pt x="1251" y="34026"/>
                    </a:cubicBezTo>
                    <a:cubicBezTo>
                      <a:pt x="-71" y="89524"/>
                      <a:pt x="-731" y="144362"/>
                      <a:pt x="1251" y="199860"/>
                    </a:cubicBezTo>
                    <a:cubicBezTo>
                      <a:pt x="2572" y="227609"/>
                      <a:pt x="8519" y="233555"/>
                      <a:pt x="37589" y="234877"/>
                    </a:cubicBezTo>
                    <a:cubicBezTo>
                      <a:pt x="78552" y="236859"/>
                      <a:pt x="119515" y="236198"/>
                      <a:pt x="160478" y="234877"/>
                    </a:cubicBezTo>
                    <a:cubicBezTo>
                      <a:pt x="172371" y="234877"/>
                      <a:pt x="182942" y="230913"/>
                      <a:pt x="192192" y="222984"/>
                    </a:cubicBezTo>
                    <a:cubicBezTo>
                      <a:pt x="241083" y="222984"/>
                      <a:pt x="290635" y="222323"/>
                      <a:pt x="339526" y="223645"/>
                    </a:cubicBezTo>
                    <a:cubicBezTo>
                      <a:pt x="357365" y="224306"/>
                      <a:pt x="365954" y="219681"/>
                      <a:pt x="363972" y="199860"/>
                    </a:cubicBezTo>
                    <a:cubicBezTo>
                      <a:pt x="362650" y="184003"/>
                      <a:pt x="364632" y="167486"/>
                      <a:pt x="363311" y="151629"/>
                    </a:cubicBezTo>
                    <a:cubicBezTo>
                      <a:pt x="361990" y="133791"/>
                      <a:pt x="367275" y="126523"/>
                      <a:pt x="386435" y="126523"/>
                    </a:cubicBezTo>
                    <a:cubicBezTo>
                      <a:pt x="658641" y="127184"/>
                      <a:pt x="930847" y="127184"/>
                      <a:pt x="1203053" y="126523"/>
                    </a:cubicBezTo>
                    <a:cubicBezTo>
                      <a:pt x="1218249" y="126523"/>
                      <a:pt x="1224195" y="131808"/>
                      <a:pt x="1230802" y="145022"/>
                    </a:cubicBezTo>
                    <a:cubicBezTo>
                      <a:pt x="1250623" y="187968"/>
                      <a:pt x="1292907" y="206467"/>
                      <a:pt x="1339817" y="196556"/>
                    </a:cubicBezTo>
                    <a:cubicBezTo>
                      <a:pt x="1379458" y="187968"/>
                      <a:pt x="1397957" y="158897"/>
                      <a:pt x="1411832" y="124541"/>
                    </a:cubicBezTo>
                    <a:cubicBezTo>
                      <a:pt x="1411832" y="108684"/>
                      <a:pt x="1411832" y="92167"/>
                      <a:pt x="1411832" y="76310"/>
                    </a:cubicBezTo>
                    <a:cubicBezTo>
                      <a:pt x="1411171" y="74989"/>
                      <a:pt x="1409189" y="74328"/>
                      <a:pt x="1409189" y="73007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0EC6CE26-AF6A-49DA-8D3A-C727E7776DA9}"/>
                  </a:ext>
                </a:extLst>
              </p:cNvPr>
              <p:cNvSpPr/>
              <p:nvPr/>
            </p:nvSpPr>
            <p:spPr>
              <a:xfrm>
                <a:off x="2729515" y="2321991"/>
                <a:ext cx="2214270" cy="1321734"/>
              </a:xfrm>
              <a:custGeom>
                <a:avLst/>
                <a:gdLst>
                  <a:gd name="connsiteX0" fmla="*/ 1864067 w 2214270"/>
                  <a:gd name="connsiteY0" fmla="*/ 1293985 h 1321734"/>
                  <a:gd name="connsiteX1" fmla="*/ 1891816 w 2214270"/>
                  <a:gd name="connsiteY1" fmla="*/ 1319752 h 1321734"/>
                  <a:gd name="connsiteX2" fmla="*/ 2041794 w 2214270"/>
                  <a:gd name="connsiteY2" fmla="*/ 1321734 h 1321734"/>
                  <a:gd name="connsiteX3" fmla="*/ 2185825 w 2214270"/>
                  <a:gd name="connsiteY3" fmla="*/ 1321074 h 1321734"/>
                  <a:gd name="connsiteX4" fmla="*/ 2214235 w 2214270"/>
                  <a:gd name="connsiteY4" fmla="*/ 1292663 h 1321734"/>
                  <a:gd name="connsiteX5" fmla="*/ 2214235 w 2214270"/>
                  <a:gd name="connsiteY5" fmla="*/ 1135418 h 1321734"/>
                  <a:gd name="connsiteX6" fmla="*/ 2185825 w 2214270"/>
                  <a:gd name="connsiteY6" fmla="*/ 1107009 h 1321734"/>
                  <a:gd name="connsiteX7" fmla="*/ 2041794 w 2214270"/>
                  <a:gd name="connsiteY7" fmla="*/ 1106348 h 1321734"/>
                  <a:gd name="connsiteX8" fmla="*/ 1908334 w 2214270"/>
                  <a:gd name="connsiteY8" fmla="*/ 1108330 h 1321734"/>
                  <a:gd name="connsiteX9" fmla="*/ 1866049 w 2214270"/>
                  <a:gd name="connsiteY9" fmla="*/ 1150614 h 1321734"/>
                  <a:gd name="connsiteX10" fmla="*/ 1834336 w 2214270"/>
                  <a:gd name="connsiteY10" fmla="*/ 1183649 h 1321734"/>
                  <a:gd name="connsiteX11" fmla="*/ 170710 w 2214270"/>
                  <a:gd name="connsiteY11" fmla="*/ 1183649 h 1321734"/>
                  <a:gd name="connsiteX12" fmla="*/ 139657 w 2214270"/>
                  <a:gd name="connsiteY12" fmla="*/ 1153257 h 1321734"/>
                  <a:gd name="connsiteX13" fmla="*/ 139657 w 2214270"/>
                  <a:gd name="connsiteY13" fmla="*/ 213090 h 1321734"/>
                  <a:gd name="connsiteX14" fmla="*/ 157496 w 2214270"/>
                  <a:gd name="connsiteY14" fmla="*/ 172127 h 1321734"/>
                  <a:gd name="connsiteX15" fmla="*/ 179959 w 2214270"/>
                  <a:gd name="connsiteY15" fmla="*/ 53863 h 1321734"/>
                  <a:gd name="connsiteX16" fmla="*/ 86801 w 2214270"/>
                  <a:gd name="connsiteY16" fmla="*/ 347 h 1321734"/>
                  <a:gd name="connsiteX17" fmla="*/ 3554 w 2214270"/>
                  <a:gd name="connsiteY17" fmla="*/ 71702 h 1321734"/>
                  <a:gd name="connsiteX18" fmla="*/ 44517 w 2214270"/>
                  <a:gd name="connsiteY18" fmla="*/ 181377 h 1321734"/>
                  <a:gd name="connsiteX19" fmla="*/ 66981 w 2214270"/>
                  <a:gd name="connsiteY19" fmla="*/ 223661 h 1321734"/>
                  <a:gd name="connsiteX20" fmla="*/ 66320 w 2214270"/>
                  <a:gd name="connsiteY20" fmla="*/ 1222630 h 1321734"/>
                  <a:gd name="connsiteX21" fmla="*/ 100676 w 2214270"/>
                  <a:gd name="connsiteY21" fmla="*/ 1256325 h 1321734"/>
                  <a:gd name="connsiteX22" fmla="*/ 1825747 w 2214270"/>
                  <a:gd name="connsiteY22" fmla="*/ 1255665 h 1321734"/>
                  <a:gd name="connsiteX23" fmla="*/ 1864067 w 2214270"/>
                  <a:gd name="connsiteY23" fmla="*/ 1293985 h 1321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214270" h="1321734">
                    <a:moveTo>
                      <a:pt x="1864067" y="1293985"/>
                    </a:moveTo>
                    <a:cubicBezTo>
                      <a:pt x="1862746" y="1317109"/>
                      <a:pt x="1872656" y="1319752"/>
                      <a:pt x="1891816" y="1319752"/>
                    </a:cubicBezTo>
                    <a:cubicBezTo>
                      <a:pt x="1942029" y="1319752"/>
                      <a:pt x="1991581" y="1316449"/>
                      <a:pt x="2041794" y="1321734"/>
                    </a:cubicBezTo>
                    <a:cubicBezTo>
                      <a:pt x="2090024" y="1321734"/>
                      <a:pt x="2137595" y="1320413"/>
                      <a:pt x="2185825" y="1321074"/>
                    </a:cubicBezTo>
                    <a:cubicBezTo>
                      <a:pt x="2206307" y="1321074"/>
                      <a:pt x="2214235" y="1313145"/>
                      <a:pt x="2214235" y="1292663"/>
                    </a:cubicBezTo>
                    <a:cubicBezTo>
                      <a:pt x="2213574" y="1240469"/>
                      <a:pt x="2213574" y="1187613"/>
                      <a:pt x="2214235" y="1135418"/>
                    </a:cubicBezTo>
                    <a:cubicBezTo>
                      <a:pt x="2214896" y="1114276"/>
                      <a:pt x="2206307" y="1107009"/>
                      <a:pt x="2185825" y="1107009"/>
                    </a:cubicBezTo>
                    <a:cubicBezTo>
                      <a:pt x="2137595" y="1107669"/>
                      <a:pt x="2090024" y="1107009"/>
                      <a:pt x="2041794" y="1106348"/>
                    </a:cubicBezTo>
                    <a:cubicBezTo>
                      <a:pt x="1997527" y="1107009"/>
                      <a:pt x="1952600" y="1107669"/>
                      <a:pt x="1908334" y="1108330"/>
                    </a:cubicBezTo>
                    <a:cubicBezTo>
                      <a:pt x="1865389" y="1108330"/>
                      <a:pt x="1864067" y="1108330"/>
                      <a:pt x="1866049" y="1150614"/>
                    </a:cubicBezTo>
                    <a:cubicBezTo>
                      <a:pt x="1867371" y="1175721"/>
                      <a:pt x="1861425" y="1183649"/>
                      <a:pt x="1834336" y="1183649"/>
                    </a:cubicBezTo>
                    <a:cubicBezTo>
                      <a:pt x="1280014" y="1182988"/>
                      <a:pt x="725692" y="1182988"/>
                      <a:pt x="170710" y="1183649"/>
                    </a:cubicBezTo>
                    <a:cubicBezTo>
                      <a:pt x="146925" y="1183649"/>
                      <a:pt x="139657" y="1178364"/>
                      <a:pt x="139657" y="1153257"/>
                    </a:cubicBezTo>
                    <a:cubicBezTo>
                      <a:pt x="140318" y="840089"/>
                      <a:pt x="140318" y="526259"/>
                      <a:pt x="139657" y="213090"/>
                    </a:cubicBezTo>
                    <a:cubicBezTo>
                      <a:pt x="139657" y="195912"/>
                      <a:pt x="142960" y="184020"/>
                      <a:pt x="157496" y="172127"/>
                    </a:cubicBezTo>
                    <a:cubicBezTo>
                      <a:pt x="189870" y="145699"/>
                      <a:pt x="198459" y="94826"/>
                      <a:pt x="179959" y="53863"/>
                    </a:cubicBezTo>
                    <a:cubicBezTo>
                      <a:pt x="163442" y="17525"/>
                      <a:pt x="128425" y="-2957"/>
                      <a:pt x="86801" y="347"/>
                    </a:cubicBezTo>
                    <a:cubicBezTo>
                      <a:pt x="43856" y="3650"/>
                      <a:pt x="14786" y="28757"/>
                      <a:pt x="3554" y="71702"/>
                    </a:cubicBezTo>
                    <a:cubicBezTo>
                      <a:pt x="-7678" y="114647"/>
                      <a:pt x="8179" y="162217"/>
                      <a:pt x="44517" y="181377"/>
                    </a:cubicBezTo>
                    <a:cubicBezTo>
                      <a:pt x="64338" y="191948"/>
                      <a:pt x="66981" y="204501"/>
                      <a:pt x="66981" y="223661"/>
                    </a:cubicBezTo>
                    <a:cubicBezTo>
                      <a:pt x="66320" y="556651"/>
                      <a:pt x="66981" y="889641"/>
                      <a:pt x="66320" y="1222630"/>
                    </a:cubicBezTo>
                    <a:cubicBezTo>
                      <a:pt x="66320" y="1250379"/>
                      <a:pt x="73588" y="1256325"/>
                      <a:pt x="100676" y="1256325"/>
                    </a:cubicBezTo>
                    <a:cubicBezTo>
                      <a:pt x="675479" y="1255665"/>
                      <a:pt x="1250944" y="1255665"/>
                      <a:pt x="1825747" y="1255665"/>
                    </a:cubicBezTo>
                    <a:cubicBezTo>
                      <a:pt x="1864067" y="1256325"/>
                      <a:pt x="1866049" y="1256325"/>
                      <a:pt x="1864067" y="1293985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A3829663-6951-4CC6-84F8-3B8DB0DCCB3E}"/>
                  </a:ext>
                </a:extLst>
              </p:cNvPr>
              <p:cNvSpPr/>
              <p:nvPr/>
            </p:nvSpPr>
            <p:spPr>
              <a:xfrm>
                <a:off x="7126457" y="97002"/>
                <a:ext cx="1002965" cy="2721551"/>
              </a:xfrm>
              <a:custGeom>
                <a:avLst/>
                <a:gdLst>
                  <a:gd name="connsiteX0" fmla="*/ 172666 w 1002965"/>
                  <a:gd name="connsiteY0" fmla="*/ 2721517 h 2721551"/>
                  <a:gd name="connsiteX1" fmla="*/ 216272 w 1002965"/>
                  <a:gd name="connsiteY1" fmla="*/ 2678572 h 2721551"/>
                  <a:gd name="connsiteX2" fmla="*/ 210986 w 1002965"/>
                  <a:gd name="connsiteY2" fmla="*/ 2373992 h 2721551"/>
                  <a:gd name="connsiteX3" fmla="*/ 201076 w 1002965"/>
                  <a:gd name="connsiteY3" fmla="*/ 2371349 h 2721551"/>
                  <a:gd name="connsiteX4" fmla="*/ 163416 w 1002965"/>
                  <a:gd name="connsiteY4" fmla="*/ 2332368 h 2721551"/>
                  <a:gd name="connsiteX5" fmla="*/ 163416 w 1002965"/>
                  <a:gd name="connsiteY5" fmla="*/ 711687 h 2721551"/>
                  <a:gd name="connsiteX6" fmla="*/ 199754 w 1002965"/>
                  <a:gd name="connsiteY6" fmla="*/ 674027 h 2721551"/>
                  <a:gd name="connsiteX7" fmla="*/ 909339 w 1002965"/>
                  <a:gd name="connsiteY7" fmla="*/ 674688 h 2721551"/>
                  <a:gd name="connsiteX8" fmla="*/ 943035 w 1002965"/>
                  <a:gd name="connsiteY8" fmla="*/ 639671 h 2721551"/>
                  <a:gd name="connsiteX9" fmla="*/ 941053 w 1002965"/>
                  <a:gd name="connsiteY9" fmla="*/ 222113 h 2721551"/>
                  <a:gd name="connsiteX10" fmla="*/ 964177 w 1002965"/>
                  <a:gd name="connsiteY10" fmla="*/ 176525 h 2721551"/>
                  <a:gd name="connsiteX11" fmla="*/ 995229 w 1002965"/>
                  <a:gd name="connsiteY11" fmla="*/ 58921 h 2721551"/>
                  <a:gd name="connsiteX12" fmla="*/ 894804 w 1002965"/>
                  <a:gd name="connsiteY12" fmla="*/ 780 h 2721551"/>
                  <a:gd name="connsiteX13" fmla="*/ 813538 w 1002965"/>
                  <a:gd name="connsiteY13" fmla="*/ 80724 h 2721551"/>
                  <a:gd name="connsiteX14" fmla="*/ 867055 w 1002965"/>
                  <a:gd name="connsiteY14" fmla="*/ 187096 h 2721551"/>
                  <a:gd name="connsiteX15" fmla="*/ 886876 w 1002965"/>
                  <a:gd name="connsiteY15" fmla="*/ 218809 h 2721551"/>
                  <a:gd name="connsiteX16" fmla="*/ 886876 w 1002965"/>
                  <a:gd name="connsiteY16" fmla="*/ 590780 h 2721551"/>
                  <a:gd name="connsiteX17" fmla="*/ 857144 w 1002965"/>
                  <a:gd name="connsiteY17" fmla="*/ 619850 h 2721551"/>
                  <a:gd name="connsiteX18" fmla="*/ 123114 w 1002965"/>
                  <a:gd name="connsiteY18" fmla="*/ 617208 h 2721551"/>
                  <a:gd name="connsiteX19" fmla="*/ 88758 w 1002965"/>
                  <a:gd name="connsiteY19" fmla="*/ 650242 h 2721551"/>
                  <a:gd name="connsiteX20" fmla="*/ 89418 w 1002965"/>
                  <a:gd name="connsiteY20" fmla="*/ 2329726 h 2721551"/>
                  <a:gd name="connsiteX21" fmla="*/ 89418 w 1002965"/>
                  <a:gd name="connsiteY21" fmla="*/ 2353511 h 2721551"/>
                  <a:gd name="connsiteX22" fmla="*/ 72240 w 1002965"/>
                  <a:gd name="connsiteY22" fmla="*/ 2370689 h 2721551"/>
                  <a:gd name="connsiteX23" fmla="*/ 5510 w 1002965"/>
                  <a:gd name="connsiteY23" fmla="*/ 2372671 h 2721551"/>
                  <a:gd name="connsiteX24" fmla="*/ 6171 w 1002965"/>
                  <a:gd name="connsiteY24" fmla="*/ 2388527 h 2721551"/>
                  <a:gd name="connsiteX25" fmla="*/ 225 w 1002965"/>
                  <a:gd name="connsiteY25" fmla="*/ 2687822 h 2721551"/>
                  <a:gd name="connsiteX26" fmla="*/ 34581 w 1002965"/>
                  <a:gd name="connsiteY26" fmla="*/ 2721517 h 2721551"/>
                  <a:gd name="connsiteX27" fmla="*/ 172666 w 1002965"/>
                  <a:gd name="connsiteY27" fmla="*/ 2721517 h 2721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002965" h="2721551">
                    <a:moveTo>
                      <a:pt x="172666" y="2721517"/>
                    </a:moveTo>
                    <a:cubicBezTo>
                      <a:pt x="215611" y="2721517"/>
                      <a:pt x="215611" y="2720856"/>
                      <a:pt x="216272" y="2678572"/>
                    </a:cubicBezTo>
                    <a:cubicBezTo>
                      <a:pt x="217593" y="2576825"/>
                      <a:pt x="205040" y="2475739"/>
                      <a:pt x="210986" y="2373992"/>
                    </a:cubicBezTo>
                    <a:cubicBezTo>
                      <a:pt x="207683" y="2373331"/>
                      <a:pt x="204379" y="2371349"/>
                      <a:pt x="201076" y="2371349"/>
                    </a:cubicBezTo>
                    <a:cubicBezTo>
                      <a:pt x="163416" y="2368707"/>
                      <a:pt x="163416" y="2369367"/>
                      <a:pt x="163416" y="2332368"/>
                    </a:cubicBezTo>
                    <a:cubicBezTo>
                      <a:pt x="163416" y="1791921"/>
                      <a:pt x="163416" y="1252134"/>
                      <a:pt x="163416" y="711687"/>
                    </a:cubicBezTo>
                    <a:cubicBezTo>
                      <a:pt x="163416" y="669402"/>
                      <a:pt x="157470" y="674027"/>
                      <a:pt x="199754" y="674027"/>
                    </a:cubicBezTo>
                    <a:cubicBezTo>
                      <a:pt x="436282" y="674027"/>
                      <a:pt x="672811" y="674688"/>
                      <a:pt x="909339" y="674688"/>
                    </a:cubicBezTo>
                    <a:cubicBezTo>
                      <a:pt x="943695" y="674688"/>
                      <a:pt x="943695" y="674688"/>
                      <a:pt x="943035" y="639671"/>
                    </a:cubicBezTo>
                    <a:cubicBezTo>
                      <a:pt x="942374" y="500265"/>
                      <a:pt x="942374" y="360858"/>
                      <a:pt x="941053" y="222113"/>
                    </a:cubicBezTo>
                    <a:cubicBezTo>
                      <a:pt x="941053" y="201631"/>
                      <a:pt x="945017" y="188417"/>
                      <a:pt x="964177" y="176525"/>
                    </a:cubicBezTo>
                    <a:cubicBezTo>
                      <a:pt x="1000515" y="153401"/>
                      <a:pt x="1012407" y="102527"/>
                      <a:pt x="995229" y="58921"/>
                    </a:cubicBezTo>
                    <a:cubicBezTo>
                      <a:pt x="979373" y="17298"/>
                      <a:pt x="941713" y="-4505"/>
                      <a:pt x="894804" y="780"/>
                    </a:cubicBezTo>
                    <a:cubicBezTo>
                      <a:pt x="851859" y="5405"/>
                      <a:pt x="822128" y="34476"/>
                      <a:pt x="813538" y="80724"/>
                    </a:cubicBezTo>
                    <a:cubicBezTo>
                      <a:pt x="805610" y="125651"/>
                      <a:pt x="826752" y="169918"/>
                      <a:pt x="867055" y="187096"/>
                    </a:cubicBezTo>
                    <a:cubicBezTo>
                      <a:pt x="883572" y="193703"/>
                      <a:pt x="886876" y="202292"/>
                      <a:pt x="886876" y="218809"/>
                    </a:cubicBezTo>
                    <a:cubicBezTo>
                      <a:pt x="886215" y="343020"/>
                      <a:pt x="885554" y="467230"/>
                      <a:pt x="886876" y="590780"/>
                    </a:cubicBezTo>
                    <a:cubicBezTo>
                      <a:pt x="886876" y="615226"/>
                      <a:pt x="880269" y="620511"/>
                      <a:pt x="857144" y="619850"/>
                    </a:cubicBezTo>
                    <a:cubicBezTo>
                      <a:pt x="612688" y="618529"/>
                      <a:pt x="368231" y="619190"/>
                      <a:pt x="123114" y="617208"/>
                    </a:cubicBezTo>
                    <a:cubicBezTo>
                      <a:pt x="97347" y="617208"/>
                      <a:pt x="88758" y="621832"/>
                      <a:pt x="88758" y="650242"/>
                    </a:cubicBezTo>
                    <a:cubicBezTo>
                      <a:pt x="90079" y="1209850"/>
                      <a:pt x="89418" y="1770118"/>
                      <a:pt x="89418" y="2329726"/>
                    </a:cubicBezTo>
                    <a:cubicBezTo>
                      <a:pt x="89418" y="2337654"/>
                      <a:pt x="88758" y="2345582"/>
                      <a:pt x="89418" y="2353511"/>
                    </a:cubicBezTo>
                    <a:cubicBezTo>
                      <a:pt x="90079" y="2366064"/>
                      <a:pt x="85454" y="2370689"/>
                      <a:pt x="72240" y="2370689"/>
                    </a:cubicBezTo>
                    <a:cubicBezTo>
                      <a:pt x="49777" y="2370689"/>
                      <a:pt x="27974" y="2367385"/>
                      <a:pt x="5510" y="2372671"/>
                    </a:cubicBezTo>
                    <a:cubicBezTo>
                      <a:pt x="5510" y="2377956"/>
                      <a:pt x="6171" y="2383242"/>
                      <a:pt x="6171" y="2388527"/>
                    </a:cubicBezTo>
                    <a:cubicBezTo>
                      <a:pt x="10135" y="2488292"/>
                      <a:pt x="-1757" y="2588057"/>
                      <a:pt x="225" y="2687822"/>
                    </a:cubicBezTo>
                    <a:cubicBezTo>
                      <a:pt x="885" y="2713589"/>
                      <a:pt x="8814" y="2722178"/>
                      <a:pt x="34581" y="2721517"/>
                    </a:cubicBezTo>
                    <a:cubicBezTo>
                      <a:pt x="81490" y="2720195"/>
                      <a:pt x="127078" y="2721517"/>
                      <a:pt x="172666" y="2721517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A10EA639-FC1C-479C-A810-F89A99738FA2}"/>
                  </a:ext>
                </a:extLst>
              </p:cNvPr>
              <p:cNvSpPr/>
              <p:nvPr/>
            </p:nvSpPr>
            <p:spPr>
              <a:xfrm>
                <a:off x="4759365" y="4189423"/>
                <a:ext cx="965361" cy="2451243"/>
              </a:xfrm>
              <a:custGeom>
                <a:avLst/>
                <a:gdLst>
                  <a:gd name="connsiteX0" fmla="*/ 846399 w 965361"/>
                  <a:gd name="connsiteY0" fmla="*/ 2292642 h 2451243"/>
                  <a:gd name="connsiteX1" fmla="*/ 845739 w 965361"/>
                  <a:gd name="connsiteY1" fmla="*/ 395791 h 2451243"/>
                  <a:gd name="connsiteX2" fmla="*/ 845739 w 965361"/>
                  <a:gd name="connsiteY2" fmla="*/ 368702 h 2451243"/>
                  <a:gd name="connsiteX3" fmla="*/ 862917 w 965361"/>
                  <a:gd name="connsiteY3" fmla="*/ 351524 h 2451243"/>
                  <a:gd name="connsiteX4" fmla="*/ 937575 w 965361"/>
                  <a:gd name="connsiteY4" fmla="*/ 352185 h 2451243"/>
                  <a:gd name="connsiteX5" fmla="*/ 963342 w 965361"/>
                  <a:gd name="connsiteY5" fmla="*/ 327078 h 2451243"/>
                  <a:gd name="connsiteX6" fmla="*/ 965324 w 965361"/>
                  <a:gd name="connsiteY6" fmla="*/ 177101 h 2451243"/>
                  <a:gd name="connsiteX7" fmla="*/ 965324 w 965361"/>
                  <a:gd name="connsiteY7" fmla="*/ 35052 h 2451243"/>
                  <a:gd name="connsiteX8" fmla="*/ 931629 w 965361"/>
                  <a:gd name="connsiteY8" fmla="*/ 35 h 2451243"/>
                  <a:gd name="connsiteX9" fmla="*/ 784294 w 965361"/>
                  <a:gd name="connsiteY9" fmla="*/ 35 h 2451243"/>
                  <a:gd name="connsiteX10" fmla="*/ 751260 w 965361"/>
                  <a:gd name="connsiteY10" fmla="*/ 32409 h 2451243"/>
                  <a:gd name="connsiteX11" fmla="*/ 751260 w 965361"/>
                  <a:gd name="connsiteY11" fmla="*/ 177101 h 2451243"/>
                  <a:gd name="connsiteX12" fmla="*/ 753242 w 965361"/>
                  <a:gd name="connsiteY12" fmla="*/ 327078 h 2451243"/>
                  <a:gd name="connsiteX13" fmla="*/ 757866 w 965361"/>
                  <a:gd name="connsiteY13" fmla="*/ 348882 h 2451243"/>
                  <a:gd name="connsiteX14" fmla="*/ 773063 w 965361"/>
                  <a:gd name="connsiteY14" fmla="*/ 382577 h 2451243"/>
                  <a:gd name="connsiteX15" fmla="*/ 773063 w 965361"/>
                  <a:gd name="connsiteY15" fmla="*/ 2268197 h 2451243"/>
                  <a:gd name="connsiteX16" fmla="*/ 720207 w 965361"/>
                  <a:gd name="connsiteY16" fmla="*/ 2321713 h 2451243"/>
                  <a:gd name="connsiteX17" fmla="*/ 208830 w 965361"/>
                  <a:gd name="connsiteY17" fmla="*/ 2322373 h 2451243"/>
                  <a:gd name="connsiteX18" fmla="*/ 175795 w 965361"/>
                  <a:gd name="connsiteY18" fmla="*/ 2303213 h 2451243"/>
                  <a:gd name="connsiteX19" fmla="*/ 65460 w 965361"/>
                  <a:gd name="connsiteY19" fmla="*/ 2259607 h 2451243"/>
                  <a:gd name="connsiteX20" fmla="*/ 51 w 965361"/>
                  <a:gd name="connsiteY20" fmla="*/ 2358712 h 2451243"/>
                  <a:gd name="connsiteX21" fmla="*/ 70084 w 965361"/>
                  <a:gd name="connsiteY21" fmla="*/ 2448566 h 2451243"/>
                  <a:gd name="connsiteX22" fmla="*/ 177117 w 965361"/>
                  <a:gd name="connsiteY22" fmla="*/ 2399014 h 2451243"/>
                  <a:gd name="connsiteX23" fmla="*/ 212794 w 965361"/>
                  <a:gd name="connsiteY23" fmla="*/ 2376550 h 2451243"/>
                  <a:gd name="connsiteX24" fmla="*/ 703029 w 965361"/>
                  <a:gd name="connsiteY24" fmla="*/ 2377872 h 2451243"/>
                  <a:gd name="connsiteX25" fmla="*/ 821293 w 965361"/>
                  <a:gd name="connsiteY25" fmla="*/ 2340873 h 2451243"/>
                  <a:gd name="connsiteX26" fmla="*/ 846399 w 965361"/>
                  <a:gd name="connsiteY26" fmla="*/ 2292642 h 2451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65361" h="2451243">
                    <a:moveTo>
                      <a:pt x="846399" y="2292642"/>
                    </a:moveTo>
                    <a:cubicBezTo>
                      <a:pt x="845739" y="1660359"/>
                      <a:pt x="845739" y="1028075"/>
                      <a:pt x="845739" y="395791"/>
                    </a:cubicBezTo>
                    <a:cubicBezTo>
                      <a:pt x="845739" y="386541"/>
                      <a:pt x="846399" y="377952"/>
                      <a:pt x="845739" y="368702"/>
                    </a:cubicBezTo>
                    <a:cubicBezTo>
                      <a:pt x="845078" y="356149"/>
                      <a:pt x="850364" y="351524"/>
                      <a:pt x="862917" y="351524"/>
                    </a:cubicBezTo>
                    <a:cubicBezTo>
                      <a:pt x="888023" y="352185"/>
                      <a:pt x="913129" y="350203"/>
                      <a:pt x="937575" y="352185"/>
                    </a:cubicBezTo>
                    <a:cubicBezTo>
                      <a:pt x="957396" y="353506"/>
                      <a:pt x="964003" y="347560"/>
                      <a:pt x="963342" y="327078"/>
                    </a:cubicBezTo>
                    <a:cubicBezTo>
                      <a:pt x="963342" y="276866"/>
                      <a:pt x="960039" y="227314"/>
                      <a:pt x="965324" y="177101"/>
                    </a:cubicBezTo>
                    <a:cubicBezTo>
                      <a:pt x="965324" y="129531"/>
                      <a:pt x="964003" y="82622"/>
                      <a:pt x="965324" y="35052"/>
                    </a:cubicBezTo>
                    <a:cubicBezTo>
                      <a:pt x="965985" y="9945"/>
                      <a:pt x="958057" y="-625"/>
                      <a:pt x="931629" y="35"/>
                    </a:cubicBezTo>
                    <a:cubicBezTo>
                      <a:pt x="882738" y="1357"/>
                      <a:pt x="833185" y="1357"/>
                      <a:pt x="784294" y="35"/>
                    </a:cubicBezTo>
                    <a:cubicBezTo>
                      <a:pt x="760509" y="-625"/>
                      <a:pt x="750599" y="7963"/>
                      <a:pt x="751260" y="32409"/>
                    </a:cubicBezTo>
                    <a:cubicBezTo>
                      <a:pt x="752581" y="80640"/>
                      <a:pt x="751260" y="128870"/>
                      <a:pt x="751260" y="177101"/>
                    </a:cubicBezTo>
                    <a:cubicBezTo>
                      <a:pt x="751920" y="227314"/>
                      <a:pt x="751920" y="276866"/>
                      <a:pt x="753242" y="327078"/>
                    </a:cubicBezTo>
                    <a:cubicBezTo>
                      <a:pt x="753242" y="335007"/>
                      <a:pt x="749278" y="346899"/>
                      <a:pt x="757866" y="348882"/>
                    </a:cubicBezTo>
                    <a:cubicBezTo>
                      <a:pt x="779669" y="354167"/>
                      <a:pt x="773063" y="370024"/>
                      <a:pt x="773063" y="382577"/>
                    </a:cubicBezTo>
                    <a:cubicBezTo>
                      <a:pt x="773063" y="1010896"/>
                      <a:pt x="773063" y="1639877"/>
                      <a:pt x="773063" y="2268197"/>
                    </a:cubicBezTo>
                    <a:cubicBezTo>
                      <a:pt x="773063" y="2305195"/>
                      <a:pt x="757206" y="2321713"/>
                      <a:pt x="720207" y="2321713"/>
                    </a:cubicBezTo>
                    <a:cubicBezTo>
                      <a:pt x="549748" y="2321713"/>
                      <a:pt x="379289" y="2321713"/>
                      <a:pt x="208830" y="2322373"/>
                    </a:cubicBezTo>
                    <a:cubicBezTo>
                      <a:pt x="192313" y="2322373"/>
                      <a:pt x="183724" y="2318409"/>
                      <a:pt x="175795" y="2303213"/>
                    </a:cubicBezTo>
                    <a:cubicBezTo>
                      <a:pt x="155314" y="2263572"/>
                      <a:pt x="109726" y="2246394"/>
                      <a:pt x="65460" y="2259607"/>
                    </a:cubicBezTo>
                    <a:cubicBezTo>
                      <a:pt x="23175" y="2272161"/>
                      <a:pt x="-1271" y="2309159"/>
                      <a:pt x="51" y="2358712"/>
                    </a:cubicBezTo>
                    <a:cubicBezTo>
                      <a:pt x="1372" y="2404300"/>
                      <a:pt x="29782" y="2439977"/>
                      <a:pt x="70084" y="2448566"/>
                    </a:cubicBezTo>
                    <a:cubicBezTo>
                      <a:pt x="117654" y="2458476"/>
                      <a:pt x="159939" y="2440638"/>
                      <a:pt x="177117" y="2399014"/>
                    </a:cubicBezTo>
                    <a:cubicBezTo>
                      <a:pt x="185045" y="2379854"/>
                      <a:pt x="195616" y="2376550"/>
                      <a:pt x="212794" y="2376550"/>
                    </a:cubicBezTo>
                    <a:cubicBezTo>
                      <a:pt x="375986" y="2377211"/>
                      <a:pt x="539838" y="2375229"/>
                      <a:pt x="703029" y="2377872"/>
                    </a:cubicBezTo>
                    <a:cubicBezTo>
                      <a:pt x="747956" y="2378532"/>
                      <a:pt x="785616" y="2370604"/>
                      <a:pt x="821293" y="2340873"/>
                    </a:cubicBezTo>
                    <a:cubicBezTo>
                      <a:pt x="838471" y="2326998"/>
                      <a:pt x="846399" y="2314445"/>
                      <a:pt x="846399" y="2292642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AA84C237-2B63-43C5-91BE-BAD1DE0F0460}"/>
                  </a:ext>
                </a:extLst>
              </p:cNvPr>
              <p:cNvSpPr/>
              <p:nvPr/>
            </p:nvSpPr>
            <p:spPr>
              <a:xfrm>
                <a:off x="6680486" y="94"/>
                <a:ext cx="240102" cy="2819084"/>
              </a:xfrm>
              <a:custGeom>
                <a:avLst/>
                <a:gdLst>
                  <a:gd name="connsiteX0" fmla="*/ 208346 w 240102"/>
                  <a:gd name="connsiteY0" fmla="*/ 2818424 h 2819084"/>
                  <a:gd name="connsiteX1" fmla="*/ 240059 w 240102"/>
                  <a:gd name="connsiteY1" fmla="*/ 2785390 h 2819084"/>
                  <a:gd name="connsiteX2" fmla="*/ 240059 w 240102"/>
                  <a:gd name="connsiteY2" fmla="*/ 2641358 h 2819084"/>
                  <a:gd name="connsiteX3" fmla="*/ 240059 w 240102"/>
                  <a:gd name="connsiteY3" fmla="*/ 2518470 h 2819084"/>
                  <a:gd name="connsiteX4" fmla="*/ 189846 w 240102"/>
                  <a:gd name="connsiteY4" fmla="*/ 2468917 h 2819084"/>
                  <a:gd name="connsiteX5" fmla="*/ 156151 w 240102"/>
                  <a:gd name="connsiteY5" fmla="*/ 2435222 h 2819084"/>
                  <a:gd name="connsiteX6" fmla="*/ 156812 w 240102"/>
                  <a:gd name="connsiteY6" fmla="*/ 215291 h 2819084"/>
                  <a:gd name="connsiteX7" fmla="*/ 173990 w 240102"/>
                  <a:gd name="connsiteY7" fmla="*/ 153186 h 2819084"/>
                  <a:gd name="connsiteX8" fmla="*/ 141616 w 240102"/>
                  <a:gd name="connsiteY8" fmla="*/ 11137 h 2819084"/>
                  <a:gd name="connsiteX9" fmla="*/ 8816 w 240102"/>
                  <a:gd name="connsiteY9" fmla="*/ 56725 h 2819084"/>
                  <a:gd name="connsiteX10" fmla="*/ 68940 w 240102"/>
                  <a:gd name="connsiteY10" fmla="*/ 192167 h 2819084"/>
                  <a:gd name="connsiteX11" fmla="*/ 84135 w 240102"/>
                  <a:gd name="connsiteY11" fmla="*/ 222559 h 2819084"/>
                  <a:gd name="connsiteX12" fmla="*/ 84796 w 240102"/>
                  <a:gd name="connsiteY12" fmla="*/ 2437204 h 2819084"/>
                  <a:gd name="connsiteX13" fmla="*/ 53743 w 240102"/>
                  <a:gd name="connsiteY13" fmla="*/ 2467596 h 2819084"/>
                  <a:gd name="connsiteX14" fmla="*/ 29958 w 240102"/>
                  <a:gd name="connsiteY14" fmla="*/ 2491381 h 2819084"/>
                  <a:gd name="connsiteX15" fmla="*/ 30619 w 240102"/>
                  <a:gd name="connsiteY15" fmla="*/ 2641358 h 2819084"/>
                  <a:gd name="connsiteX16" fmla="*/ 30619 w 240102"/>
                  <a:gd name="connsiteY16" fmla="*/ 2788032 h 2819084"/>
                  <a:gd name="connsiteX17" fmla="*/ 61672 w 240102"/>
                  <a:gd name="connsiteY17" fmla="*/ 2819085 h 2819084"/>
                  <a:gd name="connsiteX18" fmla="*/ 208346 w 240102"/>
                  <a:gd name="connsiteY18" fmla="*/ 2818424 h 2819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40102" h="2819084">
                    <a:moveTo>
                      <a:pt x="208346" y="2818424"/>
                    </a:moveTo>
                    <a:cubicBezTo>
                      <a:pt x="234113" y="2819085"/>
                      <a:pt x="240720" y="2808514"/>
                      <a:pt x="240059" y="2785390"/>
                    </a:cubicBezTo>
                    <a:cubicBezTo>
                      <a:pt x="238737" y="2737159"/>
                      <a:pt x="240059" y="2689589"/>
                      <a:pt x="240059" y="2641358"/>
                    </a:cubicBezTo>
                    <a:cubicBezTo>
                      <a:pt x="240059" y="2600395"/>
                      <a:pt x="240059" y="2559432"/>
                      <a:pt x="240059" y="2518470"/>
                    </a:cubicBezTo>
                    <a:cubicBezTo>
                      <a:pt x="240059" y="2468257"/>
                      <a:pt x="240059" y="2466275"/>
                      <a:pt x="189846" y="2468917"/>
                    </a:cubicBezTo>
                    <a:cubicBezTo>
                      <a:pt x="162758" y="2470239"/>
                      <a:pt x="156151" y="2462971"/>
                      <a:pt x="156151" y="2435222"/>
                    </a:cubicBezTo>
                    <a:cubicBezTo>
                      <a:pt x="156812" y="1695245"/>
                      <a:pt x="156812" y="955268"/>
                      <a:pt x="156812" y="215291"/>
                    </a:cubicBezTo>
                    <a:cubicBezTo>
                      <a:pt x="156812" y="192828"/>
                      <a:pt x="159454" y="173668"/>
                      <a:pt x="173990" y="153186"/>
                    </a:cubicBezTo>
                    <a:cubicBezTo>
                      <a:pt x="207685" y="106277"/>
                      <a:pt x="189185" y="35583"/>
                      <a:pt x="141616" y="11137"/>
                    </a:cubicBezTo>
                    <a:cubicBezTo>
                      <a:pt x="90742" y="-14630"/>
                      <a:pt x="29958" y="5851"/>
                      <a:pt x="8816" y="56725"/>
                    </a:cubicBezTo>
                    <a:cubicBezTo>
                      <a:pt x="-14969" y="113544"/>
                      <a:pt x="10798" y="174989"/>
                      <a:pt x="68940" y="192167"/>
                    </a:cubicBezTo>
                    <a:cubicBezTo>
                      <a:pt x="89421" y="198113"/>
                      <a:pt x="84135" y="210666"/>
                      <a:pt x="84135" y="222559"/>
                    </a:cubicBezTo>
                    <a:cubicBezTo>
                      <a:pt x="84135" y="960554"/>
                      <a:pt x="84135" y="1698549"/>
                      <a:pt x="84796" y="2437204"/>
                    </a:cubicBezTo>
                    <a:cubicBezTo>
                      <a:pt x="84796" y="2461650"/>
                      <a:pt x="78189" y="2471560"/>
                      <a:pt x="53743" y="2467596"/>
                    </a:cubicBezTo>
                    <a:cubicBezTo>
                      <a:pt x="35244" y="2464953"/>
                      <a:pt x="29298" y="2472221"/>
                      <a:pt x="29958" y="2491381"/>
                    </a:cubicBezTo>
                    <a:cubicBezTo>
                      <a:pt x="31280" y="2541594"/>
                      <a:pt x="30619" y="2591146"/>
                      <a:pt x="30619" y="2641358"/>
                    </a:cubicBezTo>
                    <a:cubicBezTo>
                      <a:pt x="30619" y="2690250"/>
                      <a:pt x="31940" y="2739141"/>
                      <a:pt x="30619" y="2788032"/>
                    </a:cubicBezTo>
                    <a:cubicBezTo>
                      <a:pt x="29958" y="2811817"/>
                      <a:pt x="39208" y="2819085"/>
                      <a:pt x="61672" y="2819085"/>
                    </a:cubicBezTo>
                    <a:cubicBezTo>
                      <a:pt x="110563" y="2817103"/>
                      <a:pt x="159454" y="2817103"/>
                      <a:pt x="208346" y="2818424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337F5C5C-1F14-4702-93DF-28CEDDD0D46C}"/>
                  </a:ext>
                </a:extLst>
              </p:cNvPr>
              <p:cNvSpPr/>
              <p:nvPr/>
            </p:nvSpPr>
            <p:spPr>
              <a:xfrm>
                <a:off x="7550148" y="1375059"/>
                <a:ext cx="1347294" cy="1442833"/>
              </a:xfrm>
              <a:custGeom>
                <a:avLst/>
                <a:gdLst>
                  <a:gd name="connsiteX0" fmla="*/ 136802 w 1347294"/>
                  <a:gd name="connsiteY0" fmla="*/ 78466 h 1442833"/>
                  <a:gd name="connsiteX1" fmla="*/ 138123 w 1347294"/>
                  <a:gd name="connsiteY1" fmla="*/ 512542 h 1442833"/>
                  <a:gd name="connsiteX2" fmla="*/ 138784 w 1347294"/>
                  <a:gd name="connsiteY2" fmla="*/ 1066864 h 1442833"/>
                  <a:gd name="connsiteX3" fmla="*/ 113677 w 1347294"/>
                  <a:gd name="connsiteY3" fmla="*/ 1092631 h 1442833"/>
                  <a:gd name="connsiteX4" fmla="*/ 25145 w 1347294"/>
                  <a:gd name="connsiteY4" fmla="*/ 1091970 h 1442833"/>
                  <a:gd name="connsiteX5" fmla="*/ 38 w 1347294"/>
                  <a:gd name="connsiteY5" fmla="*/ 1115094 h 1442833"/>
                  <a:gd name="connsiteX6" fmla="*/ 699 w 1347294"/>
                  <a:gd name="connsiteY6" fmla="*/ 1265072 h 1442833"/>
                  <a:gd name="connsiteX7" fmla="*/ 699 w 1347294"/>
                  <a:gd name="connsiteY7" fmla="*/ 1414389 h 1442833"/>
                  <a:gd name="connsiteX8" fmla="*/ 29109 w 1347294"/>
                  <a:gd name="connsiteY8" fmla="*/ 1442799 h 1442833"/>
                  <a:gd name="connsiteX9" fmla="*/ 181068 w 1347294"/>
                  <a:gd name="connsiteY9" fmla="*/ 1442799 h 1442833"/>
                  <a:gd name="connsiteX10" fmla="*/ 210139 w 1347294"/>
                  <a:gd name="connsiteY10" fmla="*/ 1412407 h 1442833"/>
                  <a:gd name="connsiteX11" fmla="*/ 210139 w 1347294"/>
                  <a:gd name="connsiteY11" fmla="*/ 1265733 h 1442833"/>
                  <a:gd name="connsiteX12" fmla="*/ 209478 w 1347294"/>
                  <a:gd name="connsiteY12" fmla="*/ 1113112 h 1442833"/>
                  <a:gd name="connsiteX13" fmla="*/ 205514 w 1347294"/>
                  <a:gd name="connsiteY13" fmla="*/ 1093952 h 1442833"/>
                  <a:gd name="connsiteX14" fmla="*/ 191639 w 1347294"/>
                  <a:gd name="connsiteY14" fmla="*/ 1064221 h 1442833"/>
                  <a:gd name="connsiteX15" fmla="*/ 190979 w 1347294"/>
                  <a:gd name="connsiteY15" fmla="*/ 148500 h 1442833"/>
                  <a:gd name="connsiteX16" fmla="*/ 220049 w 1347294"/>
                  <a:gd name="connsiteY16" fmla="*/ 118768 h 1442833"/>
                  <a:gd name="connsiteX17" fmla="*/ 1133128 w 1347294"/>
                  <a:gd name="connsiteY17" fmla="*/ 118768 h 1442833"/>
                  <a:gd name="connsiteX18" fmla="*/ 1166162 w 1347294"/>
                  <a:gd name="connsiteY18" fmla="*/ 139911 h 1442833"/>
                  <a:gd name="connsiteX19" fmla="*/ 1267909 w 1347294"/>
                  <a:gd name="connsiteY19" fmla="*/ 194748 h 1442833"/>
                  <a:gd name="connsiteX20" fmla="*/ 1345211 w 1347294"/>
                  <a:gd name="connsiteY20" fmla="*/ 120090 h 1442833"/>
                  <a:gd name="connsiteX21" fmla="*/ 1299623 w 1347294"/>
                  <a:gd name="connsiteY21" fmla="*/ 11736 h 1442833"/>
                  <a:gd name="connsiteX22" fmla="*/ 1185983 w 1347294"/>
                  <a:gd name="connsiteY22" fmla="*/ 27593 h 1442833"/>
                  <a:gd name="connsiteX23" fmla="*/ 1142378 w 1347294"/>
                  <a:gd name="connsiteY23" fmla="*/ 45431 h 1442833"/>
                  <a:gd name="connsiteX24" fmla="*/ 170497 w 1347294"/>
                  <a:gd name="connsiteY24" fmla="*/ 44110 h 1442833"/>
                  <a:gd name="connsiteX25" fmla="*/ 136802 w 1347294"/>
                  <a:gd name="connsiteY25" fmla="*/ 78466 h 1442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347294" h="1442833">
                    <a:moveTo>
                      <a:pt x="136802" y="78466"/>
                    </a:moveTo>
                    <a:cubicBezTo>
                      <a:pt x="138784" y="223158"/>
                      <a:pt x="138123" y="367850"/>
                      <a:pt x="138123" y="512542"/>
                    </a:cubicBezTo>
                    <a:cubicBezTo>
                      <a:pt x="138123" y="697536"/>
                      <a:pt x="138123" y="881870"/>
                      <a:pt x="138784" y="1066864"/>
                    </a:cubicBezTo>
                    <a:cubicBezTo>
                      <a:pt x="138784" y="1086024"/>
                      <a:pt x="134820" y="1093952"/>
                      <a:pt x="113677" y="1092631"/>
                    </a:cubicBezTo>
                    <a:cubicBezTo>
                      <a:pt x="84607" y="1090649"/>
                      <a:pt x="54876" y="1093292"/>
                      <a:pt x="25145" y="1091970"/>
                    </a:cubicBezTo>
                    <a:cubicBezTo>
                      <a:pt x="7306" y="1091309"/>
                      <a:pt x="-623" y="1095274"/>
                      <a:pt x="38" y="1115094"/>
                    </a:cubicBezTo>
                    <a:cubicBezTo>
                      <a:pt x="1359" y="1165307"/>
                      <a:pt x="699" y="1214859"/>
                      <a:pt x="699" y="1265072"/>
                    </a:cubicBezTo>
                    <a:cubicBezTo>
                      <a:pt x="699" y="1314624"/>
                      <a:pt x="1359" y="1364837"/>
                      <a:pt x="699" y="1414389"/>
                    </a:cubicBezTo>
                    <a:cubicBezTo>
                      <a:pt x="699" y="1434870"/>
                      <a:pt x="7966" y="1443459"/>
                      <a:pt x="29109" y="1442799"/>
                    </a:cubicBezTo>
                    <a:cubicBezTo>
                      <a:pt x="79982" y="1442138"/>
                      <a:pt x="130856" y="1442138"/>
                      <a:pt x="181068" y="1442799"/>
                    </a:cubicBezTo>
                    <a:cubicBezTo>
                      <a:pt x="203532" y="1443459"/>
                      <a:pt x="210799" y="1434210"/>
                      <a:pt x="210139" y="1412407"/>
                    </a:cubicBezTo>
                    <a:cubicBezTo>
                      <a:pt x="209478" y="1363515"/>
                      <a:pt x="210139" y="1314624"/>
                      <a:pt x="210139" y="1265733"/>
                    </a:cubicBezTo>
                    <a:cubicBezTo>
                      <a:pt x="210139" y="1214859"/>
                      <a:pt x="210139" y="1163986"/>
                      <a:pt x="209478" y="1113112"/>
                    </a:cubicBezTo>
                    <a:cubicBezTo>
                      <a:pt x="209478" y="1106506"/>
                      <a:pt x="213442" y="1095274"/>
                      <a:pt x="205514" y="1093952"/>
                    </a:cubicBezTo>
                    <a:cubicBezTo>
                      <a:pt x="186354" y="1089327"/>
                      <a:pt x="191639" y="1075453"/>
                      <a:pt x="191639" y="1064221"/>
                    </a:cubicBezTo>
                    <a:cubicBezTo>
                      <a:pt x="191639" y="758981"/>
                      <a:pt x="191639" y="453740"/>
                      <a:pt x="190979" y="148500"/>
                    </a:cubicBezTo>
                    <a:cubicBezTo>
                      <a:pt x="190979" y="125375"/>
                      <a:pt x="195604" y="118768"/>
                      <a:pt x="220049" y="118768"/>
                    </a:cubicBezTo>
                    <a:cubicBezTo>
                      <a:pt x="524629" y="119429"/>
                      <a:pt x="829209" y="119429"/>
                      <a:pt x="1133128" y="118768"/>
                    </a:cubicBezTo>
                    <a:cubicBezTo>
                      <a:pt x="1150306" y="118768"/>
                      <a:pt x="1159555" y="122072"/>
                      <a:pt x="1166162" y="139911"/>
                    </a:cubicBezTo>
                    <a:cubicBezTo>
                      <a:pt x="1182019" y="182195"/>
                      <a:pt x="1219679" y="200694"/>
                      <a:pt x="1267909" y="194748"/>
                    </a:cubicBezTo>
                    <a:cubicBezTo>
                      <a:pt x="1306890" y="190123"/>
                      <a:pt x="1337282" y="161053"/>
                      <a:pt x="1345211" y="120090"/>
                    </a:cubicBezTo>
                    <a:cubicBezTo>
                      <a:pt x="1353799" y="74502"/>
                      <a:pt x="1335300" y="31557"/>
                      <a:pt x="1299623" y="11736"/>
                    </a:cubicBezTo>
                    <a:cubicBezTo>
                      <a:pt x="1262624" y="-8085"/>
                      <a:pt x="1212411" y="-2799"/>
                      <a:pt x="1185983" y="27593"/>
                    </a:cubicBezTo>
                    <a:cubicBezTo>
                      <a:pt x="1173430" y="42128"/>
                      <a:pt x="1160216" y="45431"/>
                      <a:pt x="1142378" y="45431"/>
                    </a:cubicBezTo>
                    <a:cubicBezTo>
                      <a:pt x="818638" y="44771"/>
                      <a:pt x="494237" y="45431"/>
                      <a:pt x="170497" y="44110"/>
                    </a:cubicBezTo>
                    <a:cubicBezTo>
                      <a:pt x="146052" y="46092"/>
                      <a:pt x="136141" y="49396"/>
                      <a:pt x="136802" y="78466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CE7E341B-FD9D-4E37-B2A0-C076E3FD08EB}"/>
                  </a:ext>
                </a:extLst>
              </p:cNvPr>
              <p:cNvSpPr/>
              <p:nvPr/>
            </p:nvSpPr>
            <p:spPr>
              <a:xfrm>
                <a:off x="5247977" y="706226"/>
                <a:ext cx="832880" cy="2112990"/>
              </a:xfrm>
              <a:custGeom>
                <a:avLst/>
                <a:gdLst>
                  <a:gd name="connsiteX0" fmla="*/ 67744 w 832880"/>
                  <a:gd name="connsiteY0" fmla="*/ 190334 h 2112990"/>
                  <a:gd name="connsiteX1" fmla="*/ 85582 w 832880"/>
                  <a:gd name="connsiteY1" fmla="*/ 219405 h 2112990"/>
                  <a:gd name="connsiteX2" fmla="*/ 84922 w 832880"/>
                  <a:gd name="connsiteY2" fmla="*/ 1012237 h 2112990"/>
                  <a:gd name="connsiteX3" fmla="*/ 115974 w 832880"/>
                  <a:gd name="connsiteY3" fmla="*/ 1042629 h 2112990"/>
                  <a:gd name="connsiteX4" fmla="*/ 651797 w 832880"/>
                  <a:gd name="connsiteY4" fmla="*/ 1041308 h 2112990"/>
                  <a:gd name="connsiteX5" fmla="*/ 683510 w 832880"/>
                  <a:gd name="connsiteY5" fmla="*/ 1074343 h 2112990"/>
                  <a:gd name="connsiteX6" fmla="*/ 682849 w 832880"/>
                  <a:gd name="connsiteY6" fmla="*/ 1711912 h 2112990"/>
                  <a:gd name="connsiteX7" fmla="*/ 634619 w 832880"/>
                  <a:gd name="connsiteY7" fmla="*/ 1762125 h 2112990"/>
                  <a:gd name="connsiteX8" fmla="*/ 626691 w 832880"/>
                  <a:gd name="connsiteY8" fmla="*/ 1764107 h 2112990"/>
                  <a:gd name="connsiteX9" fmla="*/ 627351 w 832880"/>
                  <a:gd name="connsiteY9" fmla="*/ 1799124 h 2112990"/>
                  <a:gd name="connsiteX10" fmla="*/ 622066 w 832880"/>
                  <a:gd name="connsiteY10" fmla="*/ 2081900 h 2112990"/>
                  <a:gd name="connsiteX11" fmla="*/ 653118 w 832880"/>
                  <a:gd name="connsiteY11" fmla="*/ 2112953 h 2112990"/>
                  <a:gd name="connsiteX12" fmla="*/ 805739 w 832880"/>
                  <a:gd name="connsiteY12" fmla="*/ 2112953 h 2112990"/>
                  <a:gd name="connsiteX13" fmla="*/ 832827 w 832880"/>
                  <a:gd name="connsiteY13" fmla="*/ 2083222 h 2112990"/>
                  <a:gd name="connsiteX14" fmla="*/ 830845 w 832880"/>
                  <a:gd name="connsiteY14" fmla="*/ 1765428 h 2112990"/>
                  <a:gd name="connsiteX15" fmla="*/ 770061 w 832880"/>
                  <a:gd name="connsiteY15" fmla="*/ 1762785 h 2112990"/>
                  <a:gd name="connsiteX16" fmla="*/ 737026 w 832880"/>
                  <a:gd name="connsiteY16" fmla="*/ 1731072 h 2112990"/>
                  <a:gd name="connsiteX17" fmla="*/ 738348 w 832880"/>
                  <a:gd name="connsiteY17" fmla="*/ 1016202 h 2112990"/>
                  <a:gd name="connsiteX18" fmla="*/ 709938 w 832880"/>
                  <a:gd name="connsiteY18" fmla="*/ 988452 h 2112990"/>
                  <a:gd name="connsiteX19" fmla="*/ 187990 w 832880"/>
                  <a:gd name="connsiteY19" fmla="*/ 989774 h 2112990"/>
                  <a:gd name="connsiteX20" fmla="*/ 157598 w 832880"/>
                  <a:gd name="connsiteY20" fmla="*/ 958721 h 2112990"/>
                  <a:gd name="connsiteX21" fmla="*/ 158259 w 832880"/>
                  <a:gd name="connsiteY21" fmla="*/ 214119 h 2112990"/>
                  <a:gd name="connsiteX22" fmla="*/ 174776 w 832880"/>
                  <a:gd name="connsiteY22" fmla="*/ 152014 h 2112990"/>
                  <a:gd name="connsiteX23" fmla="*/ 140420 w 832880"/>
                  <a:gd name="connsiteY23" fmla="*/ 10626 h 2112990"/>
                  <a:gd name="connsiteX24" fmla="*/ 9603 w 832880"/>
                  <a:gd name="connsiteY24" fmla="*/ 55553 h 2112990"/>
                  <a:gd name="connsiteX25" fmla="*/ 67744 w 832880"/>
                  <a:gd name="connsiteY25" fmla="*/ 190334 h 2112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832880" h="2112990">
                    <a:moveTo>
                      <a:pt x="67744" y="190334"/>
                    </a:moveTo>
                    <a:cubicBezTo>
                      <a:pt x="86243" y="195620"/>
                      <a:pt x="85582" y="206191"/>
                      <a:pt x="85582" y="219405"/>
                    </a:cubicBezTo>
                    <a:cubicBezTo>
                      <a:pt x="85582" y="483682"/>
                      <a:pt x="85582" y="747960"/>
                      <a:pt x="84922" y="1012237"/>
                    </a:cubicBezTo>
                    <a:cubicBezTo>
                      <a:pt x="84922" y="1037344"/>
                      <a:pt x="92189" y="1042629"/>
                      <a:pt x="115974" y="1042629"/>
                    </a:cubicBezTo>
                    <a:cubicBezTo>
                      <a:pt x="294362" y="1041969"/>
                      <a:pt x="472749" y="1042629"/>
                      <a:pt x="651797" y="1041308"/>
                    </a:cubicBezTo>
                    <a:cubicBezTo>
                      <a:pt x="678885" y="1041308"/>
                      <a:pt x="683510" y="1049236"/>
                      <a:pt x="683510" y="1074343"/>
                    </a:cubicBezTo>
                    <a:cubicBezTo>
                      <a:pt x="682849" y="1287086"/>
                      <a:pt x="682849" y="1499168"/>
                      <a:pt x="682849" y="1711912"/>
                    </a:cubicBezTo>
                    <a:cubicBezTo>
                      <a:pt x="682849" y="1759482"/>
                      <a:pt x="682849" y="1759482"/>
                      <a:pt x="634619" y="1762125"/>
                    </a:cubicBezTo>
                    <a:cubicBezTo>
                      <a:pt x="631976" y="1762125"/>
                      <a:pt x="629333" y="1763446"/>
                      <a:pt x="626691" y="1764107"/>
                    </a:cubicBezTo>
                    <a:cubicBezTo>
                      <a:pt x="626691" y="1775999"/>
                      <a:pt x="627351" y="1787231"/>
                      <a:pt x="627351" y="1799124"/>
                    </a:cubicBezTo>
                    <a:cubicBezTo>
                      <a:pt x="625369" y="1893603"/>
                      <a:pt x="624048" y="1988082"/>
                      <a:pt x="622066" y="2081900"/>
                    </a:cubicBezTo>
                    <a:cubicBezTo>
                      <a:pt x="621405" y="2105025"/>
                      <a:pt x="629333" y="2113614"/>
                      <a:pt x="653118" y="2112953"/>
                    </a:cubicBezTo>
                    <a:cubicBezTo>
                      <a:pt x="703992" y="2111632"/>
                      <a:pt x="754865" y="2111632"/>
                      <a:pt x="805739" y="2112953"/>
                    </a:cubicBezTo>
                    <a:cubicBezTo>
                      <a:pt x="828202" y="2113614"/>
                      <a:pt x="833488" y="2105685"/>
                      <a:pt x="832827" y="2083222"/>
                    </a:cubicBezTo>
                    <a:cubicBezTo>
                      <a:pt x="830845" y="1977511"/>
                      <a:pt x="831506" y="1871139"/>
                      <a:pt x="830845" y="1765428"/>
                    </a:cubicBezTo>
                    <a:cubicBezTo>
                      <a:pt x="811024" y="1758821"/>
                      <a:pt x="789882" y="1761464"/>
                      <a:pt x="770061" y="1762785"/>
                    </a:cubicBezTo>
                    <a:cubicBezTo>
                      <a:pt x="744955" y="1764767"/>
                      <a:pt x="737026" y="1757500"/>
                      <a:pt x="737026" y="1731072"/>
                    </a:cubicBezTo>
                    <a:cubicBezTo>
                      <a:pt x="738348" y="1492562"/>
                      <a:pt x="737687" y="1254712"/>
                      <a:pt x="738348" y="1016202"/>
                    </a:cubicBezTo>
                    <a:cubicBezTo>
                      <a:pt x="738348" y="993738"/>
                      <a:pt x="731741" y="987792"/>
                      <a:pt x="709938" y="988452"/>
                    </a:cubicBezTo>
                    <a:cubicBezTo>
                      <a:pt x="536175" y="989113"/>
                      <a:pt x="361752" y="988452"/>
                      <a:pt x="187990" y="989774"/>
                    </a:cubicBezTo>
                    <a:cubicBezTo>
                      <a:pt x="162883" y="989774"/>
                      <a:pt x="156937" y="982506"/>
                      <a:pt x="157598" y="958721"/>
                    </a:cubicBezTo>
                    <a:cubicBezTo>
                      <a:pt x="158259" y="710300"/>
                      <a:pt x="158259" y="462540"/>
                      <a:pt x="158259" y="214119"/>
                    </a:cubicBezTo>
                    <a:cubicBezTo>
                      <a:pt x="158259" y="191656"/>
                      <a:pt x="160901" y="172496"/>
                      <a:pt x="174776" y="152014"/>
                    </a:cubicBezTo>
                    <a:cubicBezTo>
                      <a:pt x="207150" y="104444"/>
                      <a:pt x="188651" y="34411"/>
                      <a:pt x="140420" y="10626"/>
                    </a:cubicBezTo>
                    <a:cubicBezTo>
                      <a:pt x="90207" y="-14481"/>
                      <a:pt x="30084" y="6662"/>
                      <a:pt x="9603" y="55553"/>
                    </a:cubicBezTo>
                    <a:cubicBezTo>
                      <a:pt x="-15504" y="111051"/>
                      <a:pt x="10263" y="173156"/>
                      <a:pt x="67744" y="190334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1BB60F6F-81E9-44AE-9052-AE1F82E2B22E}"/>
                  </a:ext>
                </a:extLst>
              </p:cNvPr>
              <p:cNvSpPr/>
              <p:nvPr/>
            </p:nvSpPr>
            <p:spPr>
              <a:xfrm>
                <a:off x="3359158" y="3849861"/>
                <a:ext cx="1583966" cy="1084079"/>
              </a:xfrm>
              <a:custGeom>
                <a:avLst/>
                <a:gdLst>
                  <a:gd name="connsiteX0" fmla="*/ 162118 w 1583966"/>
                  <a:gd name="connsiteY0" fmla="*/ 885330 h 1084079"/>
                  <a:gd name="connsiteX1" fmla="*/ 162118 w 1583966"/>
                  <a:gd name="connsiteY1" fmla="*/ 156584 h 1084079"/>
                  <a:gd name="connsiteX2" fmla="*/ 154851 w 1583966"/>
                  <a:gd name="connsiteY2" fmla="*/ 110336 h 1084079"/>
                  <a:gd name="connsiteX3" fmla="*/ 166083 w 1583966"/>
                  <a:gd name="connsiteY3" fmla="*/ 108354 h 1084079"/>
                  <a:gd name="connsiteX4" fmla="*/ 1213282 w 1583966"/>
                  <a:gd name="connsiteY4" fmla="*/ 107693 h 1084079"/>
                  <a:gd name="connsiteX5" fmla="*/ 1235085 w 1583966"/>
                  <a:gd name="connsiteY5" fmla="*/ 130817 h 1084079"/>
                  <a:gd name="connsiteX6" fmla="*/ 1234424 w 1583966"/>
                  <a:gd name="connsiteY6" fmla="*/ 189619 h 1084079"/>
                  <a:gd name="connsiteX7" fmla="*/ 1255566 w 1583966"/>
                  <a:gd name="connsiteY7" fmla="*/ 210761 h 1084079"/>
                  <a:gd name="connsiteX8" fmla="*/ 1410829 w 1583966"/>
                  <a:gd name="connsiteY8" fmla="*/ 211422 h 1084079"/>
                  <a:gd name="connsiteX9" fmla="*/ 1555521 w 1583966"/>
                  <a:gd name="connsiteY9" fmla="*/ 210761 h 1084079"/>
                  <a:gd name="connsiteX10" fmla="*/ 1583931 w 1583966"/>
                  <a:gd name="connsiteY10" fmla="*/ 182351 h 1084079"/>
                  <a:gd name="connsiteX11" fmla="*/ 1583931 w 1583966"/>
                  <a:gd name="connsiteY11" fmla="*/ 29731 h 1084079"/>
                  <a:gd name="connsiteX12" fmla="*/ 1552878 w 1583966"/>
                  <a:gd name="connsiteY12" fmla="*/ 661 h 1084079"/>
                  <a:gd name="connsiteX13" fmla="*/ 1405544 w 1583966"/>
                  <a:gd name="connsiteY13" fmla="*/ 661 h 1084079"/>
                  <a:gd name="connsiteX14" fmla="*/ 1255566 w 1583966"/>
                  <a:gd name="connsiteY14" fmla="*/ 0 h 1084079"/>
                  <a:gd name="connsiteX15" fmla="*/ 1234424 w 1583966"/>
                  <a:gd name="connsiteY15" fmla="*/ 20481 h 1084079"/>
                  <a:gd name="connsiteX16" fmla="*/ 1200729 w 1583966"/>
                  <a:gd name="connsiteY16" fmla="*/ 53516 h 1084079"/>
                  <a:gd name="connsiteX17" fmla="*/ 158815 w 1583966"/>
                  <a:gd name="connsiteY17" fmla="*/ 52855 h 1084079"/>
                  <a:gd name="connsiteX18" fmla="*/ 89442 w 1583966"/>
                  <a:gd name="connsiteY18" fmla="*/ 122228 h 1084079"/>
                  <a:gd name="connsiteX19" fmla="*/ 89442 w 1583966"/>
                  <a:gd name="connsiteY19" fmla="*/ 861544 h 1084079"/>
                  <a:gd name="connsiteX20" fmla="*/ 66318 w 1583966"/>
                  <a:gd name="connsiteY20" fmla="*/ 893918 h 1084079"/>
                  <a:gd name="connsiteX21" fmla="*/ 17427 w 1583966"/>
                  <a:gd name="connsiteY21" fmla="*/ 928935 h 1084079"/>
                  <a:gd name="connsiteX22" fmla="*/ 31301 w 1583966"/>
                  <a:gd name="connsiteY22" fmla="*/ 1061074 h 1084079"/>
                  <a:gd name="connsiteX23" fmla="*/ 155512 w 1583966"/>
                  <a:gd name="connsiteY23" fmla="*/ 1064377 h 1084079"/>
                  <a:gd name="connsiteX24" fmla="*/ 175993 w 1583966"/>
                  <a:gd name="connsiteY24" fmla="*/ 932900 h 1084079"/>
                  <a:gd name="connsiteX25" fmla="*/ 162118 w 1583966"/>
                  <a:gd name="connsiteY25" fmla="*/ 885330 h 1084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583966" h="1084079">
                    <a:moveTo>
                      <a:pt x="162118" y="885330"/>
                    </a:moveTo>
                    <a:cubicBezTo>
                      <a:pt x="162118" y="642194"/>
                      <a:pt x="162118" y="399720"/>
                      <a:pt x="162118" y="156584"/>
                    </a:cubicBezTo>
                    <a:cubicBezTo>
                      <a:pt x="162118" y="141388"/>
                      <a:pt x="163440" y="125532"/>
                      <a:pt x="154851" y="110336"/>
                    </a:cubicBezTo>
                    <a:cubicBezTo>
                      <a:pt x="160797" y="109675"/>
                      <a:pt x="163440" y="108354"/>
                      <a:pt x="166083" y="108354"/>
                    </a:cubicBezTo>
                    <a:cubicBezTo>
                      <a:pt x="514929" y="108354"/>
                      <a:pt x="864436" y="108354"/>
                      <a:pt x="1213282" y="107693"/>
                    </a:cubicBezTo>
                    <a:cubicBezTo>
                      <a:pt x="1231782" y="107693"/>
                      <a:pt x="1235746" y="114960"/>
                      <a:pt x="1235085" y="130817"/>
                    </a:cubicBezTo>
                    <a:cubicBezTo>
                      <a:pt x="1233764" y="150638"/>
                      <a:pt x="1235746" y="170459"/>
                      <a:pt x="1234424" y="189619"/>
                    </a:cubicBezTo>
                    <a:cubicBezTo>
                      <a:pt x="1233103" y="206137"/>
                      <a:pt x="1238388" y="211422"/>
                      <a:pt x="1255566" y="210761"/>
                    </a:cubicBezTo>
                    <a:cubicBezTo>
                      <a:pt x="1307101" y="210101"/>
                      <a:pt x="1359295" y="210761"/>
                      <a:pt x="1410829" y="211422"/>
                    </a:cubicBezTo>
                    <a:cubicBezTo>
                      <a:pt x="1459060" y="211422"/>
                      <a:pt x="1507291" y="210101"/>
                      <a:pt x="1555521" y="210761"/>
                    </a:cubicBezTo>
                    <a:cubicBezTo>
                      <a:pt x="1576003" y="210761"/>
                      <a:pt x="1584592" y="203494"/>
                      <a:pt x="1583931" y="182351"/>
                    </a:cubicBezTo>
                    <a:cubicBezTo>
                      <a:pt x="1583270" y="131478"/>
                      <a:pt x="1582610" y="80605"/>
                      <a:pt x="1583931" y="29731"/>
                    </a:cubicBezTo>
                    <a:cubicBezTo>
                      <a:pt x="1584592" y="6607"/>
                      <a:pt x="1574021" y="661"/>
                      <a:pt x="1552878" y="661"/>
                    </a:cubicBezTo>
                    <a:cubicBezTo>
                      <a:pt x="1503987" y="1321"/>
                      <a:pt x="1454435" y="661"/>
                      <a:pt x="1405544" y="661"/>
                    </a:cubicBezTo>
                    <a:cubicBezTo>
                      <a:pt x="1355331" y="661"/>
                      <a:pt x="1305779" y="661"/>
                      <a:pt x="1255566" y="0"/>
                    </a:cubicBezTo>
                    <a:cubicBezTo>
                      <a:pt x="1239710" y="0"/>
                      <a:pt x="1231121" y="3964"/>
                      <a:pt x="1234424" y="20481"/>
                    </a:cubicBezTo>
                    <a:cubicBezTo>
                      <a:pt x="1240370" y="49552"/>
                      <a:pt x="1225835" y="53516"/>
                      <a:pt x="1200729" y="53516"/>
                    </a:cubicBezTo>
                    <a:cubicBezTo>
                      <a:pt x="853204" y="52855"/>
                      <a:pt x="506340" y="52855"/>
                      <a:pt x="158815" y="52855"/>
                    </a:cubicBezTo>
                    <a:cubicBezTo>
                      <a:pt x="113888" y="52855"/>
                      <a:pt x="89442" y="77301"/>
                      <a:pt x="89442" y="122228"/>
                    </a:cubicBezTo>
                    <a:cubicBezTo>
                      <a:pt x="89442" y="368667"/>
                      <a:pt x="89442" y="615106"/>
                      <a:pt x="89442" y="861544"/>
                    </a:cubicBezTo>
                    <a:cubicBezTo>
                      <a:pt x="89442" y="879383"/>
                      <a:pt x="88121" y="891276"/>
                      <a:pt x="66318" y="893918"/>
                    </a:cubicBezTo>
                    <a:cubicBezTo>
                      <a:pt x="45176" y="896561"/>
                      <a:pt x="29319" y="911096"/>
                      <a:pt x="17427" y="928935"/>
                    </a:cubicBezTo>
                    <a:cubicBezTo>
                      <a:pt x="-10323" y="970559"/>
                      <a:pt x="-4376" y="1029361"/>
                      <a:pt x="31301" y="1061074"/>
                    </a:cubicBezTo>
                    <a:cubicBezTo>
                      <a:pt x="63675" y="1090145"/>
                      <a:pt x="120495" y="1092127"/>
                      <a:pt x="155512" y="1064377"/>
                    </a:cubicBezTo>
                    <a:cubicBezTo>
                      <a:pt x="192510" y="1034646"/>
                      <a:pt x="202421" y="975845"/>
                      <a:pt x="175993" y="932900"/>
                    </a:cubicBezTo>
                    <a:cubicBezTo>
                      <a:pt x="164761" y="919025"/>
                      <a:pt x="162118" y="903168"/>
                      <a:pt x="162118" y="885330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4A1513B1-A88C-4B90-9196-B9B068D2E72B}"/>
                  </a:ext>
                </a:extLst>
              </p:cNvPr>
              <p:cNvSpPr/>
              <p:nvPr/>
            </p:nvSpPr>
            <p:spPr>
              <a:xfrm>
                <a:off x="5898934" y="4190086"/>
                <a:ext cx="245340" cy="2179597"/>
              </a:xfrm>
              <a:custGeom>
                <a:avLst/>
                <a:gdLst>
                  <a:gd name="connsiteX0" fmla="*/ 65588 w 245340"/>
                  <a:gd name="connsiteY0" fmla="*/ 33 h 2179597"/>
                  <a:gd name="connsiteX1" fmla="*/ 34535 w 245340"/>
                  <a:gd name="connsiteY1" fmla="*/ 31746 h 2179597"/>
                  <a:gd name="connsiteX2" fmla="*/ 33874 w 245340"/>
                  <a:gd name="connsiteY2" fmla="*/ 179081 h 2179597"/>
                  <a:gd name="connsiteX3" fmla="*/ 33874 w 245340"/>
                  <a:gd name="connsiteY3" fmla="*/ 331701 h 2179597"/>
                  <a:gd name="connsiteX4" fmla="*/ 53034 w 245340"/>
                  <a:gd name="connsiteY4" fmla="*/ 351522 h 2179597"/>
                  <a:gd name="connsiteX5" fmla="*/ 86730 w 245340"/>
                  <a:gd name="connsiteY5" fmla="*/ 387860 h 2179597"/>
                  <a:gd name="connsiteX6" fmla="*/ 86730 w 245340"/>
                  <a:gd name="connsiteY6" fmla="*/ 1949740 h 2179597"/>
                  <a:gd name="connsiteX7" fmla="*/ 58981 w 245340"/>
                  <a:gd name="connsiteY7" fmla="*/ 1990703 h 2179597"/>
                  <a:gd name="connsiteX8" fmla="*/ 13393 w 245340"/>
                  <a:gd name="connsiteY8" fmla="*/ 2029023 h 2179597"/>
                  <a:gd name="connsiteX9" fmla="*/ 35856 w 245340"/>
                  <a:gd name="connsiteY9" fmla="*/ 2160501 h 2179597"/>
                  <a:gd name="connsiteX10" fmla="*/ 155442 w 245340"/>
                  <a:gd name="connsiteY10" fmla="*/ 2158519 h 2179597"/>
                  <a:gd name="connsiteX11" fmla="*/ 173281 w 245340"/>
                  <a:gd name="connsiteY11" fmla="*/ 2027041 h 2179597"/>
                  <a:gd name="connsiteX12" fmla="*/ 158745 w 245340"/>
                  <a:gd name="connsiteY12" fmla="*/ 1974846 h 2179597"/>
                  <a:gd name="connsiteX13" fmla="*/ 159406 w 245340"/>
                  <a:gd name="connsiteY13" fmla="*/ 418912 h 2179597"/>
                  <a:gd name="connsiteX14" fmla="*/ 164031 w 245340"/>
                  <a:gd name="connsiteY14" fmla="*/ 356807 h 2179597"/>
                  <a:gd name="connsiteX15" fmla="*/ 223493 w 245340"/>
                  <a:gd name="connsiteY15" fmla="*/ 352843 h 2179597"/>
                  <a:gd name="connsiteX16" fmla="*/ 244636 w 245340"/>
                  <a:gd name="connsiteY16" fmla="*/ 331701 h 2179597"/>
                  <a:gd name="connsiteX17" fmla="*/ 245296 w 245340"/>
                  <a:gd name="connsiteY17" fmla="*/ 179081 h 2179597"/>
                  <a:gd name="connsiteX18" fmla="*/ 245296 w 245340"/>
                  <a:gd name="connsiteY18" fmla="*/ 34389 h 2179597"/>
                  <a:gd name="connsiteX19" fmla="*/ 213583 w 245340"/>
                  <a:gd name="connsiteY19" fmla="*/ 693 h 2179597"/>
                  <a:gd name="connsiteX20" fmla="*/ 65588 w 245340"/>
                  <a:gd name="connsiteY20" fmla="*/ 33 h 2179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45340" h="2179597">
                    <a:moveTo>
                      <a:pt x="65588" y="33"/>
                    </a:moveTo>
                    <a:cubicBezTo>
                      <a:pt x="42463" y="-628"/>
                      <a:pt x="33874" y="8622"/>
                      <a:pt x="34535" y="31746"/>
                    </a:cubicBezTo>
                    <a:cubicBezTo>
                      <a:pt x="35196" y="80638"/>
                      <a:pt x="33874" y="130190"/>
                      <a:pt x="33874" y="179081"/>
                    </a:cubicBezTo>
                    <a:cubicBezTo>
                      <a:pt x="33874" y="229954"/>
                      <a:pt x="34535" y="280828"/>
                      <a:pt x="33874" y="331701"/>
                    </a:cubicBezTo>
                    <a:cubicBezTo>
                      <a:pt x="33874" y="346236"/>
                      <a:pt x="37838" y="354825"/>
                      <a:pt x="53034" y="351522"/>
                    </a:cubicBezTo>
                    <a:cubicBezTo>
                      <a:pt x="84087" y="345576"/>
                      <a:pt x="86730" y="362093"/>
                      <a:pt x="86730" y="387860"/>
                    </a:cubicBezTo>
                    <a:cubicBezTo>
                      <a:pt x="86069" y="908487"/>
                      <a:pt x="86069" y="1429113"/>
                      <a:pt x="86730" y="1949740"/>
                    </a:cubicBezTo>
                    <a:cubicBezTo>
                      <a:pt x="86730" y="1971543"/>
                      <a:pt x="86069" y="1986078"/>
                      <a:pt x="58981" y="1990703"/>
                    </a:cubicBezTo>
                    <a:cubicBezTo>
                      <a:pt x="38499" y="1994006"/>
                      <a:pt x="23303" y="2010524"/>
                      <a:pt x="13393" y="2029023"/>
                    </a:cubicBezTo>
                    <a:cubicBezTo>
                      <a:pt x="-11053" y="2072629"/>
                      <a:pt x="-1142" y="2131431"/>
                      <a:pt x="35856" y="2160501"/>
                    </a:cubicBezTo>
                    <a:cubicBezTo>
                      <a:pt x="68891" y="2186929"/>
                      <a:pt x="123068" y="2185608"/>
                      <a:pt x="155442" y="2158519"/>
                    </a:cubicBezTo>
                    <a:cubicBezTo>
                      <a:pt x="191780" y="2127467"/>
                      <a:pt x="201030" y="2068665"/>
                      <a:pt x="173281" y="2027041"/>
                    </a:cubicBezTo>
                    <a:cubicBezTo>
                      <a:pt x="162049" y="2009863"/>
                      <a:pt x="158745" y="1994006"/>
                      <a:pt x="158745" y="1974846"/>
                    </a:cubicBezTo>
                    <a:cubicBezTo>
                      <a:pt x="158745" y="1456202"/>
                      <a:pt x="158745" y="937557"/>
                      <a:pt x="159406" y="418912"/>
                    </a:cubicBezTo>
                    <a:cubicBezTo>
                      <a:pt x="159406" y="397771"/>
                      <a:pt x="150156" y="371343"/>
                      <a:pt x="164031" y="356807"/>
                    </a:cubicBezTo>
                    <a:cubicBezTo>
                      <a:pt x="177245" y="343594"/>
                      <a:pt x="203012" y="352843"/>
                      <a:pt x="223493" y="352843"/>
                    </a:cubicBezTo>
                    <a:cubicBezTo>
                      <a:pt x="239350" y="352843"/>
                      <a:pt x="245296" y="348219"/>
                      <a:pt x="244636" y="331701"/>
                    </a:cubicBezTo>
                    <a:cubicBezTo>
                      <a:pt x="243975" y="280828"/>
                      <a:pt x="244636" y="229954"/>
                      <a:pt x="245296" y="179081"/>
                    </a:cubicBezTo>
                    <a:cubicBezTo>
                      <a:pt x="245296" y="130850"/>
                      <a:pt x="243975" y="82620"/>
                      <a:pt x="245296" y="34389"/>
                    </a:cubicBezTo>
                    <a:cubicBezTo>
                      <a:pt x="245957" y="10604"/>
                      <a:pt x="239350" y="33"/>
                      <a:pt x="213583" y="693"/>
                    </a:cubicBezTo>
                    <a:cubicBezTo>
                      <a:pt x="163370" y="1354"/>
                      <a:pt x="114479" y="1354"/>
                      <a:pt x="65588" y="33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7CE51389-3AF0-4CB7-87AC-FECCF24BC70D}"/>
                  </a:ext>
                </a:extLst>
              </p:cNvPr>
              <p:cNvSpPr/>
              <p:nvPr/>
            </p:nvSpPr>
            <p:spPr>
              <a:xfrm>
                <a:off x="4227471" y="4190083"/>
                <a:ext cx="1075696" cy="1355897"/>
              </a:xfrm>
              <a:custGeom>
                <a:avLst/>
                <a:gdLst>
                  <a:gd name="connsiteX0" fmla="*/ 855025 w 1075696"/>
                  <a:gd name="connsiteY0" fmla="*/ 1271871 h 1355897"/>
                  <a:gd name="connsiteX1" fmla="*/ 958093 w 1075696"/>
                  <a:gd name="connsiteY1" fmla="*/ 1234211 h 1355897"/>
                  <a:gd name="connsiteX2" fmla="*/ 979235 w 1075696"/>
                  <a:gd name="connsiteY2" fmla="*/ 1186641 h 1355897"/>
                  <a:gd name="connsiteX3" fmla="*/ 978574 w 1075696"/>
                  <a:gd name="connsiteY3" fmla="*/ 541143 h 1355897"/>
                  <a:gd name="connsiteX4" fmla="*/ 977914 w 1075696"/>
                  <a:gd name="connsiteY4" fmla="*/ 377952 h 1355897"/>
                  <a:gd name="connsiteX5" fmla="*/ 1005663 w 1075696"/>
                  <a:gd name="connsiteY5" fmla="*/ 351524 h 1355897"/>
                  <a:gd name="connsiteX6" fmla="*/ 1051251 w 1075696"/>
                  <a:gd name="connsiteY6" fmla="*/ 352185 h 1355897"/>
                  <a:gd name="connsiteX7" fmla="*/ 1075697 w 1075696"/>
                  <a:gd name="connsiteY7" fmla="*/ 328400 h 1355897"/>
                  <a:gd name="connsiteX8" fmla="*/ 1075697 w 1075696"/>
                  <a:gd name="connsiteY8" fmla="*/ 178422 h 1355897"/>
                  <a:gd name="connsiteX9" fmla="*/ 1075036 w 1075696"/>
                  <a:gd name="connsiteY9" fmla="*/ 28445 h 1355897"/>
                  <a:gd name="connsiteX10" fmla="*/ 1046626 w 1075696"/>
                  <a:gd name="connsiteY10" fmla="*/ 35 h 1355897"/>
                  <a:gd name="connsiteX11" fmla="*/ 896648 w 1075696"/>
                  <a:gd name="connsiteY11" fmla="*/ 35 h 1355897"/>
                  <a:gd name="connsiteX12" fmla="*/ 865596 w 1075696"/>
                  <a:gd name="connsiteY12" fmla="*/ 31088 h 1355897"/>
                  <a:gd name="connsiteX13" fmla="*/ 864935 w 1075696"/>
                  <a:gd name="connsiteY13" fmla="*/ 178422 h 1355897"/>
                  <a:gd name="connsiteX14" fmla="*/ 864935 w 1075696"/>
                  <a:gd name="connsiteY14" fmla="*/ 331043 h 1355897"/>
                  <a:gd name="connsiteX15" fmla="*/ 884095 w 1075696"/>
                  <a:gd name="connsiteY15" fmla="*/ 351524 h 1355897"/>
                  <a:gd name="connsiteX16" fmla="*/ 907880 w 1075696"/>
                  <a:gd name="connsiteY16" fmla="*/ 375970 h 1355897"/>
                  <a:gd name="connsiteX17" fmla="*/ 907220 w 1075696"/>
                  <a:gd name="connsiteY17" fmla="*/ 1171445 h 1355897"/>
                  <a:gd name="connsiteX18" fmla="*/ 861632 w 1075696"/>
                  <a:gd name="connsiteY18" fmla="*/ 1217033 h 1355897"/>
                  <a:gd name="connsiteX19" fmla="*/ 208206 w 1075696"/>
                  <a:gd name="connsiteY19" fmla="*/ 1217694 h 1355897"/>
                  <a:gd name="connsiteX20" fmla="*/ 171868 w 1075696"/>
                  <a:gd name="connsiteY20" fmla="*/ 1198533 h 1355897"/>
                  <a:gd name="connsiteX21" fmla="*/ 57568 w 1075696"/>
                  <a:gd name="connsiteY21" fmla="*/ 1166820 h 1355897"/>
                  <a:gd name="connsiteX22" fmla="*/ 748 w 1075696"/>
                  <a:gd name="connsiteY22" fmla="*/ 1269228 h 1355897"/>
                  <a:gd name="connsiteX23" fmla="*/ 82674 w 1075696"/>
                  <a:gd name="connsiteY23" fmla="*/ 1355118 h 1355897"/>
                  <a:gd name="connsiteX24" fmla="*/ 182439 w 1075696"/>
                  <a:gd name="connsiteY24" fmla="*/ 1296316 h 1355897"/>
                  <a:gd name="connsiteX25" fmla="*/ 220759 w 1075696"/>
                  <a:gd name="connsiteY25" fmla="*/ 1271210 h 1355897"/>
                  <a:gd name="connsiteX26" fmla="*/ 855025 w 1075696"/>
                  <a:gd name="connsiteY26" fmla="*/ 1271871 h 1355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075696" h="1355897">
                    <a:moveTo>
                      <a:pt x="855025" y="1271871"/>
                    </a:moveTo>
                    <a:cubicBezTo>
                      <a:pt x="896648" y="1272531"/>
                      <a:pt x="928362" y="1262621"/>
                      <a:pt x="958093" y="1234211"/>
                    </a:cubicBezTo>
                    <a:cubicBezTo>
                      <a:pt x="973289" y="1219676"/>
                      <a:pt x="979235" y="1206462"/>
                      <a:pt x="979235" y="1186641"/>
                    </a:cubicBezTo>
                    <a:cubicBezTo>
                      <a:pt x="978574" y="971255"/>
                      <a:pt x="978574" y="756529"/>
                      <a:pt x="978574" y="541143"/>
                    </a:cubicBezTo>
                    <a:cubicBezTo>
                      <a:pt x="978574" y="486966"/>
                      <a:pt x="979896" y="432129"/>
                      <a:pt x="977914" y="377952"/>
                    </a:cubicBezTo>
                    <a:cubicBezTo>
                      <a:pt x="977253" y="355488"/>
                      <a:pt x="985181" y="350203"/>
                      <a:pt x="1005663" y="351524"/>
                    </a:cubicBezTo>
                    <a:cubicBezTo>
                      <a:pt x="1020859" y="352845"/>
                      <a:pt x="1036055" y="350863"/>
                      <a:pt x="1051251" y="352185"/>
                    </a:cubicBezTo>
                    <a:cubicBezTo>
                      <a:pt x="1069750" y="353506"/>
                      <a:pt x="1075697" y="347560"/>
                      <a:pt x="1075697" y="328400"/>
                    </a:cubicBezTo>
                    <a:cubicBezTo>
                      <a:pt x="1074375" y="278187"/>
                      <a:pt x="1075697" y="228635"/>
                      <a:pt x="1075697" y="178422"/>
                    </a:cubicBezTo>
                    <a:cubicBezTo>
                      <a:pt x="1075697" y="128210"/>
                      <a:pt x="1074375" y="78657"/>
                      <a:pt x="1075036" y="28445"/>
                    </a:cubicBezTo>
                    <a:cubicBezTo>
                      <a:pt x="1075036" y="7303"/>
                      <a:pt x="1067108" y="35"/>
                      <a:pt x="1046626" y="35"/>
                    </a:cubicBezTo>
                    <a:cubicBezTo>
                      <a:pt x="996413" y="696"/>
                      <a:pt x="946861" y="1357"/>
                      <a:pt x="896648" y="35"/>
                    </a:cubicBezTo>
                    <a:cubicBezTo>
                      <a:pt x="873524" y="-626"/>
                      <a:pt x="864935" y="7964"/>
                      <a:pt x="865596" y="31088"/>
                    </a:cubicBezTo>
                    <a:cubicBezTo>
                      <a:pt x="866257" y="79979"/>
                      <a:pt x="865596" y="129531"/>
                      <a:pt x="864935" y="178422"/>
                    </a:cubicBezTo>
                    <a:cubicBezTo>
                      <a:pt x="864935" y="229296"/>
                      <a:pt x="865596" y="280169"/>
                      <a:pt x="864935" y="331043"/>
                    </a:cubicBezTo>
                    <a:cubicBezTo>
                      <a:pt x="864935" y="344917"/>
                      <a:pt x="867578" y="354167"/>
                      <a:pt x="884095" y="351524"/>
                    </a:cubicBezTo>
                    <a:cubicBezTo>
                      <a:pt x="903255" y="348881"/>
                      <a:pt x="907880" y="358131"/>
                      <a:pt x="907880" y="375970"/>
                    </a:cubicBezTo>
                    <a:cubicBezTo>
                      <a:pt x="907220" y="640908"/>
                      <a:pt x="907880" y="906507"/>
                      <a:pt x="907220" y="1171445"/>
                    </a:cubicBezTo>
                    <a:cubicBezTo>
                      <a:pt x="907220" y="1201837"/>
                      <a:pt x="892024" y="1217033"/>
                      <a:pt x="861632" y="1217033"/>
                    </a:cubicBezTo>
                    <a:cubicBezTo>
                      <a:pt x="643603" y="1217033"/>
                      <a:pt x="426235" y="1217033"/>
                      <a:pt x="208206" y="1217694"/>
                    </a:cubicBezTo>
                    <a:cubicBezTo>
                      <a:pt x="191688" y="1217694"/>
                      <a:pt x="181117" y="1213730"/>
                      <a:pt x="171868" y="1198533"/>
                    </a:cubicBezTo>
                    <a:cubicBezTo>
                      <a:pt x="148743" y="1162195"/>
                      <a:pt x="99852" y="1150303"/>
                      <a:pt x="57568" y="1166820"/>
                    </a:cubicBezTo>
                    <a:cubicBezTo>
                      <a:pt x="18587" y="1182016"/>
                      <a:pt x="-4538" y="1224300"/>
                      <a:pt x="748" y="1269228"/>
                    </a:cubicBezTo>
                    <a:cubicBezTo>
                      <a:pt x="6694" y="1316798"/>
                      <a:pt x="37747" y="1349832"/>
                      <a:pt x="82674" y="1355118"/>
                    </a:cubicBezTo>
                    <a:cubicBezTo>
                      <a:pt x="128262" y="1360403"/>
                      <a:pt x="169885" y="1338600"/>
                      <a:pt x="182439" y="1296316"/>
                    </a:cubicBezTo>
                    <a:cubicBezTo>
                      <a:pt x="189706" y="1273853"/>
                      <a:pt x="201599" y="1271210"/>
                      <a:pt x="220759" y="1271210"/>
                    </a:cubicBezTo>
                    <a:cubicBezTo>
                      <a:pt x="431520" y="1271210"/>
                      <a:pt x="643603" y="1269889"/>
                      <a:pt x="855025" y="1271871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DB867244-0AF8-4B30-8369-C37F2828659A}"/>
                  </a:ext>
                </a:extLst>
              </p:cNvPr>
              <p:cNvSpPr/>
              <p:nvPr/>
            </p:nvSpPr>
            <p:spPr>
              <a:xfrm>
                <a:off x="3293888" y="2993741"/>
                <a:ext cx="1648569" cy="227140"/>
              </a:xfrm>
              <a:custGeom>
                <a:avLst/>
                <a:gdLst>
                  <a:gd name="connsiteX0" fmla="*/ 66839 w 1648569"/>
                  <a:gd name="connsiteY0" fmla="*/ 192784 h 227140"/>
                  <a:gd name="connsiteX1" fmla="*/ 173872 w 1648569"/>
                  <a:gd name="connsiteY1" fmla="*/ 153142 h 227140"/>
                  <a:gd name="connsiteX2" fmla="*/ 215496 w 1648569"/>
                  <a:gd name="connsiteY2" fmla="*/ 130679 h 227140"/>
                  <a:gd name="connsiteX3" fmla="*/ 1265338 w 1648569"/>
                  <a:gd name="connsiteY3" fmla="*/ 130679 h 227140"/>
                  <a:gd name="connsiteX4" fmla="*/ 1283837 w 1648569"/>
                  <a:gd name="connsiteY4" fmla="*/ 130679 h 227140"/>
                  <a:gd name="connsiteX5" fmla="*/ 1299694 w 1648569"/>
                  <a:gd name="connsiteY5" fmla="*/ 146535 h 227140"/>
                  <a:gd name="connsiteX6" fmla="*/ 1299694 w 1648569"/>
                  <a:gd name="connsiteY6" fmla="*/ 165035 h 227140"/>
                  <a:gd name="connsiteX7" fmla="*/ 1362460 w 1648569"/>
                  <a:gd name="connsiteY7" fmla="*/ 226479 h 227140"/>
                  <a:gd name="connsiteX8" fmla="*/ 1474778 w 1648569"/>
                  <a:gd name="connsiteY8" fmla="*/ 227140 h 227140"/>
                  <a:gd name="connsiteX9" fmla="*/ 1618809 w 1648569"/>
                  <a:gd name="connsiteY9" fmla="*/ 226479 h 227140"/>
                  <a:gd name="connsiteX10" fmla="*/ 1648540 w 1648569"/>
                  <a:gd name="connsiteY10" fmla="*/ 196748 h 227140"/>
                  <a:gd name="connsiteX11" fmla="*/ 1648540 w 1648569"/>
                  <a:gd name="connsiteY11" fmla="*/ 47431 h 227140"/>
                  <a:gd name="connsiteX12" fmla="*/ 1616827 w 1648569"/>
                  <a:gd name="connsiteY12" fmla="*/ 17040 h 227140"/>
                  <a:gd name="connsiteX13" fmla="*/ 1475438 w 1648569"/>
                  <a:gd name="connsiteY13" fmla="*/ 16379 h 227140"/>
                  <a:gd name="connsiteX14" fmla="*/ 1320175 w 1648569"/>
                  <a:gd name="connsiteY14" fmla="*/ 17040 h 227140"/>
                  <a:gd name="connsiteX15" fmla="*/ 1300355 w 1648569"/>
                  <a:gd name="connsiteY15" fmla="*/ 30253 h 227140"/>
                  <a:gd name="connsiteX16" fmla="*/ 1267980 w 1648569"/>
                  <a:gd name="connsiteY16" fmla="*/ 59324 h 227140"/>
                  <a:gd name="connsiteX17" fmla="*/ 212853 w 1648569"/>
                  <a:gd name="connsiteY17" fmla="*/ 59324 h 227140"/>
                  <a:gd name="connsiteX18" fmla="*/ 169908 w 1648569"/>
                  <a:gd name="connsiteY18" fmla="*/ 36860 h 227140"/>
                  <a:gd name="connsiteX19" fmla="*/ 62215 w 1648569"/>
                  <a:gd name="connsiteY19" fmla="*/ 5808 h 227140"/>
                  <a:gd name="connsiteX20" fmla="*/ 109 w 1648569"/>
                  <a:gd name="connsiteY20" fmla="*/ 102269 h 227140"/>
                  <a:gd name="connsiteX21" fmla="*/ 66839 w 1648569"/>
                  <a:gd name="connsiteY21" fmla="*/ 192784 h 227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648569" h="227140">
                    <a:moveTo>
                      <a:pt x="66839" y="192784"/>
                    </a:moveTo>
                    <a:cubicBezTo>
                      <a:pt x="109785" y="204676"/>
                      <a:pt x="154712" y="190141"/>
                      <a:pt x="173872" y="153142"/>
                    </a:cubicBezTo>
                    <a:cubicBezTo>
                      <a:pt x="184443" y="133982"/>
                      <a:pt x="196335" y="130679"/>
                      <a:pt x="215496" y="130679"/>
                    </a:cubicBezTo>
                    <a:cubicBezTo>
                      <a:pt x="565663" y="131339"/>
                      <a:pt x="915170" y="130679"/>
                      <a:pt x="1265338" y="130679"/>
                    </a:cubicBezTo>
                    <a:cubicBezTo>
                      <a:pt x="1271284" y="130679"/>
                      <a:pt x="1277891" y="131339"/>
                      <a:pt x="1283837" y="130679"/>
                    </a:cubicBezTo>
                    <a:cubicBezTo>
                      <a:pt x="1295069" y="130018"/>
                      <a:pt x="1300355" y="134643"/>
                      <a:pt x="1299694" y="146535"/>
                    </a:cubicBezTo>
                    <a:cubicBezTo>
                      <a:pt x="1299033" y="152482"/>
                      <a:pt x="1299694" y="159089"/>
                      <a:pt x="1299694" y="165035"/>
                    </a:cubicBezTo>
                    <a:cubicBezTo>
                      <a:pt x="1299694" y="226479"/>
                      <a:pt x="1299694" y="226479"/>
                      <a:pt x="1362460" y="226479"/>
                    </a:cubicBezTo>
                    <a:cubicBezTo>
                      <a:pt x="1400119" y="226479"/>
                      <a:pt x="1437118" y="227140"/>
                      <a:pt x="1474778" y="227140"/>
                    </a:cubicBezTo>
                    <a:cubicBezTo>
                      <a:pt x="1523008" y="226479"/>
                      <a:pt x="1571239" y="225819"/>
                      <a:pt x="1618809" y="226479"/>
                    </a:cubicBezTo>
                    <a:cubicBezTo>
                      <a:pt x="1641272" y="227140"/>
                      <a:pt x="1648540" y="217890"/>
                      <a:pt x="1648540" y="196748"/>
                    </a:cubicBezTo>
                    <a:cubicBezTo>
                      <a:pt x="1647879" y="147196"/>
                      <a:pt x="1647219" y="96983"/>
                      <a:pt x="1648540" y="47431"/>
                    </a:cubicBezTo>
                    <a:cubicBezTo>
                      <a:pt x="1649201" y="22986"/>
                      <a:pt x="1638630" y="17040"/>
                      <a:pt x="1616827" y="17040"/>
                    </a:cubicBezTo>
                    <a:cubicBezTo>
                      <a:pt x="1569918" y="17700"/>
                      <a:pt x="1522348" y="16379"/>
                      <a:pt x="1475438" y="16379"/>
                    </a:cubicBezTo>
                    <a:cubicBezTo>
                      <a:pt x="1423904" y="16379"/>
                      <a:pt x="1371709" y="17040"/>
                      <a:pt x="1320175" y="17040"/>
                    </a:cubicBezTo>
                    <a:cubicBezTo>
                      <a:pt x="1310926" y="17040"/>
                      <a:pt x="1297712" y="13736"/>
                      <a:pt x="1300355" y="30253"/>
                    </a:cubicBezTo>
                    <a:cubicBezTo>
                      <a:pt x="1304979" y="58002"/>
                      <a:pt x="1289123" y="59324"/>
                      <a:pt x="1267980" y="59324"/>
                    </a:cubicBezTo>
                    <a:cubicBezTo>
                      <a:pt x="916492" y="58663"/>
                      <a:pt x="564342" y="58663"/>
                      <a:pt x="212853" y="59324"/>
                    </a:cubicBezTo>
                    <a:cubicBezTo>
                      <a:pt x="193032" y="59324"/>
                      <a:pt x="181140" y="54699"/>
                      <a:pt x="169908" y="36860"/>
                    </a:cubicBezTo>
                    <a:cubicBezTo>
                      <a:pt x="148105" y="3165"/>
                      <a:pt x="102517" y="-8067"/>
                      <a:pt x="62215" y="5808"/>
                    </a:cubicBezTo>
                    <a:cubicBezTo>
                      <a:pt x="23234" y="19022"/>
                      <a:pt x="-1873" y="57342"/>
                      <a:pt x="109" y="102269"/>
                    </a:cubicBezTo>
                    <a:cubicBezTo>
                      <a:pt x="1431" y="146535"/>
                      <a:pt x="28519" y="182213"/>
                      <a:pt x="66839" y="192784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3819463E-49C9-4241-A0D0-52A423A74A87}"/>
                  </a:ext>
                </a:extLst>
              </p:cNvPr>
              <p:cNvSpPr/>
              <p:nvPr/>
            </p:nvSpPr>
            <p:spPr>
              <a:xfrm>
                <a:off x="6279180" y="1086333"/>
                <a:ext cx="222690" cy="1732846"/>
              </a:xfrm>
              <a:custGeom>
                <a:avLst/>
                <a:gdLst>
                  <a:gd name="connsiteX0" fmla="*/ 85722 w 222690"/>
                  <a:gd name="connsiteY0" fmla="*/ 193430 h 1732846"/>
                  <a:gd name="connsiteX1" fmla="*/ 104882 w 222690"/>
                  <a:gd name="connsiteY1" fmla="*/ 219858 h 1732846"/>
                  <a:gd name="connsiteX2" fmla="*/ 104882 w 222690"/>
                  <a:gd name="connsiteY2" fmla="*/ 860070 h 1732846"/>
                  <a:gd name="connsiteX3" fmla="*/ 105543 w 222690"/>
                  <a:gd name="connsiteY3" fmla="*/ 1355591 h 1732846"/>
                  <a:gd name="connsiteX4" fmla="*/ 80437 w 222690"/>
                  <a:gd name="connsiteY4" fmla="*/ 1382018 h 1732846"/>
                  <a:gd name="connsiteX5" fmla="*/ 13706 w 222690"/>
                  <a:gd name="connsiteY5" fmla="*/ 1384000 h 1732846"/>
                  <a:gd name="connsiteX6" fmla="*/ 14367 w 222690"/>
                  <a:gd name="connsiteY6" fmla="*/ 1416374 h 1732846"/>
                  <a:gd name="connsiteX7" fmla="*/ 8421 w 222690"/>
                  <a:gd name="connsiteY7" fmla="*/ 1685937 h 1732846"/>
                  <a:gd name="connsiteX8" fmla="*/ 56652 w 222690"/>
                  <a:gd name="connsiteY8" fmla="*/ 1732847 h 1732846"/>
                  <a:gd name="connsiteX9" fmla="*/ 174255 w 222690"/>
                  <a:gd name="connsiteY9" fmla="*/ 1732847 h 1732846"/>
                  <a:gd name="connsiteX10" fmla="*/ 222486 w 222690"/>
                  <a:gd name="connsiteY10" fmla="*/ 1683295 h 1732846"/>
                  <a:gd name="connsiteX11" fmla="*/ 217200 w 222690"/>
                  <a:gd name="connsiteY11" fmla="*/ 1384661 h 1732846"/>
                  <a:gd name="connsiteX12" fmla="*/ 196058 w 222690"/>
                  <a:gd name="connsiteY12" fmla="*/ 1382018 h 1732846"/>
                  <a:gd name="connsiteX13" fmla="*/ 158398 w 222690"/>
                  <a:gd name="connsiteY13" fmla="*/ 1343037 h 1732846"/>
                  <a:gd name="connsiteX14" fmla="*/ 158398 w 222690"/>
                  <a:gd name="connsiteY14" fmla="*/ 215233 h 1732846"/>
                  <a:gd name="connsiteX15" fmla="*/ 174916 w 222690"/>
                  <a:gd name="connsiteY15" fmla="*/ 147843 h 1732846"/>
                  <a:gd name="connsiteX16" fmla="*/ 161041 w 222690"/>
                  <a:gd name="connsiteY16" fmla="*/ 26275 h 1732846"/>
                  <a:gd name="connsiteX17" fmla="*/ 48723 w 222690"/>
                  <a:gd name="connsiteY17" fmla="*/ 9758 h 1732846"/>
                  <a:gd name="connsiteX18" fmla="*/ 1814 w 222690"/>
                  <a:gd name="connsiteY18" fmla="*/ 117451 h 1732846"/>
                  <a:gd name="connsiteX19" fmla="*/ 85722 w 222690"/>
                  <a:gd name="connsiteY19" fmla="*/ 193430 h 1732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22690" h="1732846">
                    <a:moveTo>
                      <a:pt x="85722" y="193430"/>
                    </a:moveTo>
                    <a:cubicBezTo>
                      <a:pt x="107525" y="194752"/>
                      <a:pt x="104882" y="205984"/>
                      <a:pt x="104882" y="219858"/>
                    </a:cubicBezTo>
                    <a:cubicBezTo>
                      <a:pt x="104882" y="433262"/>
                      <a:pt x="104882" y="646666"/>
                      <a:pt x="104882" y="860070"/>
                    </a:cubicBezTo>
                    <a:cubicBezTo>
                      <a:pt x="104882" y="1025244"/>
                      <a:pt x="104882" y="1190417"/>
                      <a:pt x="105543" y="1355591"/>
                    </a:cubicBezTo>
                    <a:cubicBezTo>
                      <a:pt x="105543" y="1374751"/>
                      <a:pt x="101579" y="1382679"/>
                      <a:pt x="80437" y="1382018"/>
                    </a:cubicBezTo>
                    <a:cubicBezTo>
                      <a:pt x="58634" y="1381358"/>
                      <a:pt x="36170" y="1378715"/>
                      <a:pt x="13706" y="1384000"/>
                    </a:cubicBezTo>
                    <a:cubicBezTo>
                      <a:pt x="13706" y="1394571"/>
                      <a:pt x="14367" y="1405143"/>
                      <a:pt x="14367" y="1416374"/>
                    </a:cubicBezTo>
                    <a:cubicBezTo>
                      <a:pt x="18331" y="1506229"/>
                      <a:pt x="6439" y="1596083"/>
                      <a:pt x="8421" y="1685937"/>
                    </a:cubicBezTo>
                    <a:cubicBezTo>
                      <a:pt x="9742" y="1732847"/>
                      <a:pt x="8421" y="1732847"/>
                      <a:pt x="56652" y="1732847"/>
                    </a:cubicBezTo>
                    <a:cubicBezTo>
                      <a:pt x="95633" y="1732847"/>
                      <a:pt x="135274" y="1732847"/>
                      <a:pt x="174255" y="1732847"/>
                    </a:cubicBezTo>
                    <a:cubicBezTo>
                      <a:pt x="221825" y="1732847"/>
                      <a:pt x="221164" y="1732847"/>
                      <a:pt x="222486" y="1683295"/>
                    </a:cubicBezTo>
                    <a:cubicBezTo>
                      <a:pt x="224468" y="1583530"/>
                      <a:pt x="211254" y="1484426"/>
                      <a:pt x="217200" y="1384661"/>
                    </a:cubicBezTo>
                    <a:cubicBezTo>
                      <a:pt x="209933" y="1384000"/>
                      <a:pt x="203326" y="1382018"/>
                      <a:pt x="196058" y="1382018"/>
                    </a:cubicBezTo>
                    <a:cubicBezTo>
                      <a:pt x="158398" y="1381358"/>
                      <a:pt x="158398" y="1381358"/>
                      <a:pt x="158398" y="1343037"/>
                    </a:cubicBezTo>
                    <a:cubicBezTo>
                      <a:pt x="158398" y="967103"/>
                      <a:pt x="158398" y="591168"/>
                      <a:pt x="158398" y="215233"/>
                    </a:cubicBezTo>
                    <a:cubicBezTo>
                      <a:pt x="158398" y="190788"/>
                      <a:pt x="160380" y="169645"/>
                      <a:pt x="174916" y="147843"/>
                    </a:cubicBezTo>
                    <a:cubicBezTo>
                      <a:pt x="199362" y="110844"/>
                      <a:pt x="190772" y="56667"/>
                      <a:pt x="161041" y="26275"/>
                    </a:cubicBezTo>
                    <a:cubicBezTo>
                      <a:pt x="133953" y="-814"/>
                      <a:pt x="84401" y="-8081"/>
                      <a:pt x="48723" y="9758"/>
                    </a:cubicBezTo>
                    <a:cubicBezTo>
                      <a:pt x="12385" y="28918"/>
                      <a:pt x="-6114" y="71202"/>
                      <a:pt x="1814" y="117451"/>
                    </a:cubicBezTo>
                    <a:cubicBezTo>
                      <a:pt x="9742" y="161717"/>
                      <a:pt x="39474" y="190127"/>
                      <a:pt x="85722" y="193430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547B2C77-84D4-4B5A-A6E2-14D0F8FD3339}"/>
                  </a:ext>
                </a:extLst>
              </p:cNvPr>
              <p:cNvSpPr/>
              <p:nvPr/>
            </p:nvSpPr>
            <p:spPr>
              <a:xfrm>
                <a:off x="3870094" y="2245460"/>
                <a:ext cx="1373154" cy="572397"/>
              </a:xfrm>
              <a:custGeom>
                <a:avLst/>
                <a:gdLst>
                  <a:gd name="connsiteX0" fmla="*/ 99133 w 1373154"/>
                  <a:gd name="connsiteY0" fmla="*/ 196463 h 572397"/>
                  <a:gd name="connsiteX1" fmla="*/ 185023 w 1373154"/>
                  <a:gd name="connsiteY1" fmla="*/ 121805 h 572397"/>
                  <a:gd name="connsiteX2" fmla="*/ 216075 w 1373154"/>
                  <a:gd name="connsiteY2" fmla="*/ 100002 h 572397"/>
                  <a:gd name="connsiteX3" fmla="*/ 1238829 w 1373154"/>
                  <a:gd name="connsiteY3" fmla="*/ 100002 h 572397"/>
                  <a:gd name="connsiteX4" fmla="*/ 1265257 w 1373154"/>
                  <a:gd name="connsiteY4" fmla="*/ 101984 h 572397"/>
                  <a:gd name="connsiteX5" fmla="*/ 1264596 w 1373154"/>
                  <a:gd name="connsiteY5" fmla="*/ 200428 h 572397"/>
                  <a:gd name="connsiteX6" fmla="*/ 1243454 w 1373154"/>
                  <a:gd name="connsiteY6" fmla="*/ 221570 h 572397"/>
                  <a:gd name="connsiteX7" fmla="*/ 1164171 w 1373154"/>
                  <a:gd name="connsiteY7" fmla="*/ 223552 h 572397"/>
                  <a:gd name="connsiteX8" fmla="*/ 1164831 w 1373154"/>
                  <a:gd name="connsiteY8" fmla="*/ 258568 h 572397"/>
                  <a:gd name="connsiteX9" fmla="*/ 1158885 w 1373154"/>
                  <a:gd name="connsiteY9" fmla="*/ 525489 h 572397"/>
                  <a:gd name="connsiteX10" fmla="*/ 1207116 w 1373154"/>
                  <a:gd name="connsiteY10" fmla="*/ 572398 h 572397"/>
                  <a:gd name="connsiteX11" fmla="*/ 1324719 w 1373154"/>
                  <a:gd name="connsiteY11" fmla="*/ 572398 h 572397"/>
                  <a:gd name="connsiteX12" fmla="*/ 1372950 w 1373154"/>
                  <a:gd name="connsiteY12" fmla="*/ 522846 h 572397"/>
                  <a:gd name="connsiteX13" fmla="*/ 1367665 w 1373154"/>
                  <a:gd name="connsiteY13" fmla="*/ 224212 h 572397"/>
                  <a:gd name="connsiteX14" fmla="*/ 1335291 w 1373154"/>
                  <a:gd name="connsiteY14" fmla="*/ 185892 h 572397"/>
                  <a:gd name="connsiteX15" fmla="*/ 1335291 w 1373154"/>
                  <a:gd name="connsiteY15" fmla="*/ 53093 h 572397"/>
                  <a:gd name="connsiteX16" fmla="*/ 1306881 w 1373154"/>
                  <a:gd name="connsiteY16" fmla="*/ 27326 h 572397"/>
                  <a:gd name="connsiteX17" fmla="*/ 192951 w 1373154"/>
                  <a:gd name="connsiteY17" fmla="*/ 27986 h 572397"/>
                  <a:gd name="connsiteX18" fmla="*/ 143399 w 1373154"/>
                  <a:gd name="connsiteY18" fmla="*/ 14112 h 572397"/>
                  <a:gd name="connsiteX19" fmla="*/ 31081 w 1373154"/>
                  <a:gd name="connsiteY19" fmla="*/ 23362 h 572397"/>
                  <a:gd name="connsiteX20" fmla="*/ 7957 w 1373154"/>
                  <a:gd name="connsiteY20" fmla="*/ 139644 h 572397"/>
                  <a:gd name="connsiteX21" fmla="*/ 99133 w 1373154"/>
                  <a:gd name="connsiteY21" fmla="*/ 196463 h 572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373154" h="572397">
                    <a:moveTo>
                      <a:pt x="99133" y="196463"/>
                    </a:moveTo>
                    <a:cubicBezTo>
                      <a:pt x="144060" y="193160"/>
                      <a:pt x="175773" y="168053"/>
                      <a:pt x="185023" y="121805"/>
                    </a:cubicBezTo>
                    <a:cubicBezTo>
                      <a:pt x="188987" y="100663"/>
                      <a:pt x="199558" y="100002"/>
                      <a:pt x="216075" y="100002"/>
                    </a:cubicBezTo>
                    <a:cubicBezTo>
                      <a:pt x="556993" y="100002"/>
                      <a:pt x="897911" y="100002"/>
                      <a:pt x="1238829" y="100002"/>
                    </a:cubicBezTo>
                    <a:cubicBezTo>
                      <a:pt x="1247418" y="100002"/>
                      <a:pt x="1256668" y="101323"/>
                      <a:pt x="1265257" y="101984"/>
                    </a:cubicBezTo>
                    <a:cubicBezTo>
                      <a:pt x="1265257" y="135019"/>
                      <a:pt x="1263936" y="167393"/>
                      <a:pt x="1264596" y="200428"/>
                    </a:cubicBezTo>
                    <a:cubicBezTo>
                      <a:pt x="1265257" y="216945"/>
                      <a:pt x="1259311" y="221570"/>
                      <a:pt x="1243454" y="221570"/>
                    </a:cubicBezTo>
                    <a:cubicBezTo>
                      <a:pt x="1217026" y="221570"/>
                      <a:pt x="1190599" y="218266"/>
                      <a:pt x="1164171" y="223552"/>
                    </a:cubicBezTo>
                    <a:cubicBezTo>
                      <a:pt x="1164171" y="235444"/>
                      <a:pt x="1164171" y="246676"/>
                      <a:pt x="1164831" y="258568"/>
                    </a:cubicBezTo>
                    <a:cubicBezTo>
                      <a:pt x="1168796" y="347762"/>
                      <a:pt x="1156903" y="436295"/>
                      <a:pt x="1158885" y="525489"/>
                    </a:cubicBezTo>
                    <a:cubicBezTo>
                      <a:pt x="1160207" y="571737"/>
                      <a:pt x="1158885" y="572398"/>
                      <a:pt x="1207116" y="572398"/>
                    </a:cubicBezTo>
                    <a:cubicBezTo>
                      <a:pt x="1246097" y="572398"/>
                      <a:pt x="1285739" y="572398"/>
                      <a:pt x="1324719" y="572398"/>
                    </a:cubicBezTo>
                    <a:cubicBezTo>
                      <a:pt x="1372950" y="572398"/>
                      <a:pt x="1372289" y="572398"/>
                      <a:pt x="1372950" y="522846"/>
                    </a:cubicBezTo>
                    <a:cubicBezTo>
                      <a:pt x="1374932" y="423081"/>
                      <a:pt x="1361718" y="323977"/>
                      <a:pt x="1367665" y="224212"/>
                    </a:cubicBezTo>
                    <a:cubicBezTo>
                      <a:pt x="1340576" y="224873"/>
                      <a:pt x="1333969" y="212320"/>
                      <a:pt x="1335291" y="185892"/>
                    </a:cubicBezTo>
                    <a:cubicBezTo>
                      <a:pt x="1337933" y="141626"/>
                      <a:pt x="1335291" y="97359"/>
                      <a:pt x="1335291" y="53093"/>
                    </a:cubicBezTo>
                    <a:cubicBezTo>
                      <a:pt x="1342558" y="26004"/>
                      <a:pt x="1325380" y="27326"/>
                      <a:pt x="1306881" y="27326"/>
                    </a:cubicBezTo>
                    <a:cubicBezTo>
                      <a:pt x="935571" y="27326"/>
                      <a:pt x="564261" y="27326"/>
                      <a:pt x="192951" y="27986"/>
                    </a:cubicBezTo>
                    <a:cubicBezTo>
                      <a:pt x="174452" y="27986"/>
                      <a:pt x="159256" y="24683"/>
                      <a:pt x="143399" y="14112"/>
                    </a:cubicBezTo>
                    <a:cubicBezTo>
                      <a:pt x="109043" y="-8352"/>
                      <a:pt x="60812" y="-3066"/>
                      <a:pt x="31081" y="23362"/>
                    </a:cubicBezTo>
                    <a:cubicBezTo>
                      <a:pt x="1350" y="50450"/>
                      <a:pt x="-8560" y="100002"/>
                      <a:pt x="7957" y="139644"/>
                    </a:cubicBezTo>
                    <a:cubicBezTo>
                      <a:pt x="22492" y="177303"/>
                      <a:pt x="58170" y="199767"/>
                      <a:pt x="99133" y="196463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6C6E4C11-C2B6-41DD-864F-DA386F9352B0}"/>
                  </a:ext>
                </a:extLst>
              </p:cNvPr>
              <p:cNvSpPr/>
              <p:nvPr/>
            </p:nvSpPr>
            <p:spPr>
              <a:xfrm>
                <a:off x="4749966" y="1974605"/>
                <a:ext cx="912667" cy="843913"/>
              </a:xfrm>
              <a:custGeom>
                <a:avLst/>
                <a:gdLst>
                  <a:gd name="connsiteX0" fmla="*/ 96662 w 912667"/>
                  <a:gd name="connsiteY0" fmla="*/ 195773 h 843913"/>
                  <a:gd name="connsiteX1" fmla="*/ 186517 w 912667"/>
                  <a:gd name="connsiteY1" fmla="*/ 119133 h 843913"/>
                  <a:gd name="connsiteX2" fmla="*/ 210302 w 912667"/>
                  <a:gd name="connsiteY2" fmla="*/ 99312 h 843913"/>
                  <a:gd name="connsiteX3" fmla="*/ 759338 w 912667"/>
                  <a:gd name="connsiteY3" fmla="*/ 99312 h 843913"/>
                  <a:gd name="connsiteX4" fmla="*/ 783123 w 912667"/>
                  <a:gd name="connsiteY4" fmla="*/ 123758 h 843913"/>
                  <a:gd name="connsiteX5" fmla="*/ 782462 w 912667"/>
                  <a:gd name="connsiteY5" fmla="*/ 434284 h 843913"/>
                  <a:gd name="connsiteX6" fmla="*/ 724321 w 912667"/>
                  <a:gd name="connsiteY6" fmla="*/ 492425 h 843913"/>
                  <a:gd name="connsiteX7" fmla="*/ 701197 w 912667"/>
                  <a:gd name="connsiteY7" fmla="*/ 517531 h 843913"/>
                  <a:gd name="connsiteX8" fmla="*/ 701197 w 912667"/>
                  <a:gd name="connsiteY8" fmla="*/ 667508 h 843913"/>
                  <a:gd name="connsiteX9" fmla="*/ 704500 w 912667"/>
                  <a:gd name="connsiteY9" fmla="*/ 665526 h 843913"/>
                  <a:gd name="connsiteX10" fmla="*/ 702518 w 912667"/>
                  <a:gd name="connsiteY10" fmla="*/ 820789 h 843913"/>
                  <a:gd name="connsiteX11" fmla="*/ 724982 w 912667"/>
                  <a:gd name="connsiteY11" fmla="*/ 843914 h 843913"/>
                  <a:gd name="connsiteX12" fmla="*/ 888173 w 912667"/>
                  <a:gd name="connsiteY12" fmla="*/ 843914 h 843913"/>
                  <a:gd name="connsiteX13" fmla="*/ 911958 w 912667"/>
                  <a:gd name="connsiteY13" fmla="*/ 819468 h 843913"/>
                  <a:gd name="connsiteX14" fmla="*/ 910637 w 912667"/>
                  <a:gd name="connsiteY14" fmla="*/ 672133 h 843913"/>
                  <a:gd name="connsiteX15" fmla="*/ 910637 w 912667"/>
                  <a:gd name="connsiteY15" fmla="*/ 672133 h 843913"/>
                  <a:gd name="connsiteX16" fmla="*/ 911958 w 912667"/>
                  <a:gd name="connsiteY16" fmla="*/ 666848 h 843913"/>
                  <a:gd name="connsiteX17" fmla="*/ 912619 w 912667"/>
                  <a:gd name="connsiteY17" fmla="*/ 522156 h 843913"/>
                  <a:gd name="connsiteX18" fmla="*/ 883548 w 912667"/>
                  <a:gd name="connsiteY18" fmla="*/ 493085 h 843913"/>
                  <a:gd name="connsiteX19" fmla="*/ 855799 w 912667"/>
                  <a:gd name="connsiteY19" fmla="*/ 464676 h 843913"/>
                  <a:gd name="connsiteX20" fmla="*/ 856460 w 912667"/>
                  <a:gd name="connsiteY20" fmla="*/ 82134 h 843913"/>
                  <a:gd name="connsiteX21" fmla="*/ 818800 w 912667"/>
                  <a:gd name="connsiteY21" fmla="*/ 45796 h 843913"/>
                  <a:gd name="connsiteX22" fmla="*/ 203034 w 912667"/>
                  <a:gd name="connsiteY22" fmla="*/ 45796 h 843913"/>
                  <a:gd name="connsiteX23" fmla="*/ 166035 w 912667"/>
                  <a:gd name="connsiteY23" fmla="*/ 31260 h 843913"/>
                  <a:gd name="connsiteX24" fmla="*/ 48432 w 912667"/>
                  <a:gd name="connsiteY24" fmla="*/ 11440 h 843913"/>
                  <a:gd name="connsiteX25" fmla="*/ 4165 w 912667"/>
                  <a:gd name="connsiteY25" fmla="*/ 127722 h 843913"/>
                  <a:gd name="connsiteX26" fmla="*/ 96662 w 912667"/>
                  <a:gd name="connsiteY26" fmla="*/ 195773 h 843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12667" h="843913">
                    <a:moveTo>
                      <a:pt x="96662" y="195773"/>
                    </a:moveTo>
                    <a:cubicBezTo>
                      <a:pt x="142911" y="194452"/>
                      <a:pt x="177267" y="166703"/>
                      <a:pt x="186517" y="119133"/>
                    </a:cubicBezTo>
                    <a:cubicBezTo>
                      <a:pt x="189820" y="102615"/>
                      <a:pt x="195766" y="99312"/>
                      <a:pt x="210302" y="99312"/>
                    </a:cubicBezTo>
                    <a:cubicBezTo>
                      <a:pt x="393314" y="99973"/>
                      <a:pt x="576326" y="99973"/>
                      <a:pt x="759338" y="99312"/>
                    </a:cubicBezTo>
                    <a:cubicBezTo>
                      <a:pt x="778498" y="99312"/>
                      <a:pt x="783123" y="105258"/>
                      <a:pt x="783123" y="123758"/>
                    </a:cubicBezTo>
                    <a:cubicBezTo>
                      <a:pt x="782462" y="227486"/>
                      <a:pt x="782462" y="330555"/>
                      <a:pt x="782462" y="434284"/>
                    </a:cubicBezTo>
                    <a:cubicBezTo>
                      <a:pt x="782462" y="491764"/>
                      <a:pt x="782462" y="492425"/>
                      <a:pt x="724321" y="492425"/>
                    </a:cubicBezTo>
                    <a:cubicBezTo>
                      <a:pt x="704500" y="492425"/>
                      <a:pt x="700536" y="499692"/>
                      <a:pt x="701197" y="517531"/>
                    </a:cubicBezTo>
                    <a:cubicBezTo>
                      <a:pt x="701858" y="567744"/>
                      <a:pt x="701197" y="617296"/>
                      <a:pt x="701197" y="667508"/>
                    </a:cubicBezTo>
                    <a:cubicBezTo>
                      <a:pt x="701858" y="666187"/>
                      <a:pt x="703179" y="665526"/>
                      <a:pt x="704500" y="665526"/>
                    </a:cubicBezTo>
                    <a:cubicBezTo>
                      <a:pt x="699876" y="717060"/>
                      <a:pt x="703179" y="768595"/>
                      <a:pt x="702518" y="820789"/>
                    </a:cubicBezTo>
                    <a:cubicBezTo>
                      <a:pt x="702518" y="835985"/>
                      <a:pt x="709125" y="843914"/>
                      <a:pt x="724982" y="843914"/>
                    </a:cubicBezTo>
                    <a:cubicBezTo>
                      <a:pt x="779159" y="843914"/>
                      <a:pt x="833996" y="843914"/>
                      <a:pt x="888173" y="843914"/>
                    </a:cubicBezTo>
                    <a:cubicBezTo>
                      <a:pt x="905351" y="843914"/>
                      <a:pt x="911958" y="835985"/>
                      <a:pt x="911958" y="819468"/>
                    </a:cubicBezTo>
                    <a:cubicBezTo>
                      <a:pt x="911298" y="770577"/>
                      <a:pt x="911298" y="721685"/>
                      <a:pt x="910637" y="672133"/>
                    </a:cubicBezTo>
                    <a:cubicBezTo>
                      <a:pt x="910637" y="672133"/>
                      <a:pt x="910637" y="672133"/>
                      <a:pt x="910637" y="672133"/>
                    </a:cubicBezTo>
                    <a:cubicBezTo>
                      <a:pt x="911298" y="670151"/>
                      <a:pt x="911298" y="668830"/>
                      <a:pt x="911958" y="666848"/>
                    </a:cubicBezTo>
                    <a:cubicBezTo>
                      <a:pt x="911958" y="618617"/>
                      <a:pt x="910637" y="570387"/>
                      <a:pt x="912619" y="522156"/>
                    </a:cubicBezTo>
                    <a:cubicBezTo>
                      <a:pt x="913280" y="499031"/>
                      <a:pt x="907333" y="488460"/>
                      <a:pt x="883548" y="493085"/>
                    </a:cubicBezTo>
                    <a:cubicBezTo>
                      <a:pt x="860424" y="497049"/>
                      <a:pt x="855799" y="486478"/>
                      <a:pt x="855799" y="464676"/>
                    </a:cubicBezTo>
                    <a:cubicBezTo>
                      <a:pt x="856460" y="337162"/>
                      <a:pt x="856460" y="209648"/>
                      <a:pt x="856460" y="82134"/>
                    </a:cubicBezTo>
                    <a:cubicBezTo>
                      <a:pt x="856460" y="39189"/>
                      <a:pt x="859763" y="45796"/>
                      <a:pt x="818800" y="45796"/>
                    </a:cubicBezTo>
                    <a:cubicBezTo>
                      <a:pt x="613325" y="45796"/>
                      <a:pt x="408510" y="45796"/>
                      <a:pt x="203034" y="45796"/>
                    </a:cubicBezTo>
                    <a:cubicBezTo>
                      <a:pt x="188499" y="45796"/>
                      <a:pt x="177267" y="44474"/>
                      <a:pt x="166035" y="31260"/>
                    </a:cubicBezTo>
                    <a:cubicBezTo>
                      <a:pt x="138286" y="-1774"/>
                      <a:pt x="86091" y="-9042"/>
                      <a:pt x="48432" y="11440"/>
                    </a:cubicBezTo>
                    <a:cubicBezTo>
                      <a:pt x="10111" y="32582"/>
                      <a:pt x="-9049" y="81473"/>
                      <a:pt x="4165" y="127722"/>
                    </a:cubicBezTo>
                    <a:cubicBezTo>
                      <a:pt x="15397" y="171327"/>
                      <a:pt x="50414" y="196434"/>
                      <a:pt x="96662" y="195773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CD3EFCCB-FC7B-4C95-9712-5BAD3A3057EC}"/>
                  </a:ext>
                </a:extLst>
              </p:cNvPr>
              <p:cNvSpPr/>
              <p:nvPr/>
            </p:nvSpPr>
            <p:spPr>
              <a:xfrm>
                <a:off x="7687611" y="4552498"/>
                <a:ext cx="1189667" cy="1242834"/>
              </a:xfrm>
              <a:custGeom>
                <a:avLst/>
                <a:gdLst>
                  <a:gd name="connsiteX0" fmla="*/ 1128465 w 1189667"/>
                  <a:gd name="connsiteY0" fmla="*/ 1052165 h 1242834"/>
                  <a:gd name="connsiteX1" fmla="*/ 1016147 w 1189667"/>
                  <a:gd name="connsiteY1" fmla="*/ 1089825 h 1242834"/>
                  <a:gd name="connsiteX2" fmla="*/ 979809 w 1189667"/>
                  <a:gd name="connsiteY2" fmla="*/ 1108985 h 1242834"/>
                  <a:gd name="connsiteX3" fmla="*/ 85229 w 1189667"/>
                  <a:gd name="connsiteY3" fmla="*/ 1108985 h 1242834"/>
                  <a:gd name="connsiteX4" fmla="*/ 54837 w 1189667"/>
                  <a:gd name="connsiteY4" fmla="*/ 1077272 h 1242834"/>
                  <a:gd name="connsiteX5" fmla="*/ 55498 w 1189667"/>
                  <a:gd name="connsiteY5" fmla="*/ 41304 h 1242834"/>
                  <a:gd name="connsiteX6" fmla="*/ 55498 w 1189667"/>
                  <a:gd name="connsiteY6" fmla="*/ 17519 h 1242834"/>
                  <a:gd name="connsiteX7" fmla="*/ 48891 w 1189667"/>
                  <a:gd name="connsiteY7" fmla="*/ 4305 h 1242834"/>
                  <a:gd name="connsiteX8" fmla="*/ 661 w 1189667"/>
                  <a:gd name="connsiteY8" fmla="*/ 32055 h 1242834"/>
                  <a:gd name="connsiteX9" fmla="*/ 661 w 1189667"/>
                  <a:gd name="connsiteY9" fmla="*/ 583734 h 1242834"/>
                  <a:gd name="connsiteX10" fmla="*/ 0 w 1189667"/>
                  <a:gd name="connsiteY10" fmla="*/ 1130127 h 1242834"/>
                  <a:gd name="connsiteX11" fmla="*/ 33035 w 1189667"/>
                  <a:gd name="connsiteY11" fmla="*/ 1164483 h 1242834"/>
                  <a:gd name="connsiteX12" fmla="*/ 972541 w 1189667"/>
                  <a:gd name="connsiteY12" fmla="*/ 1163823 h 1242834"/>
                  <a:gd name="connsiteX13" fmla="*/ 1008218 w 1189667"/>
                  <a:gd name="connsiteY13" fmla="*/ 1185626 h 1242834"/>
                  <a:gd name="connsiteX14" fmla="*/ 1114590 w 1189667"/>
                  <a:gd name="connsiteY14" fmla="*/ 1241124 h 1242834"/>
                  <a:gd name="connsiteX15" fmla="*/ 1189249 w 1189667"/>
                  <a:gd name="connsiteY15" fmla="*/ 1154573 h 1242834"/>
                  <a:gd name="connsiteX16" fmla="*/ 1128465 w 1189667"/>
                  <a:gd name="connsiteY16" fmla="*/ 1052165 h 1242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89667" h="1242834">
                    <a:moveTo>
                      <a:pt x="1128465" y="1052165"/>
                    </a:moveTo>
                    <a:cubicBezTo>
                      <a:pt x="1084859" y="1037630"/>
                      <a:pt x="1037950" y="1051505"/>
                      <a:pt x="1016147" y="1089825"/>
                    </a:cubicBezTo>
                    <a:cubicBezTo>
                      <a:pt x="1006897" y="1105682"/>
                      <a:pt x="996986" y="1108985"/>
                      <a:pt x="979809" y="1108985"/>
                    </a:cubicBezTo>
                    <a:cubicBezTo>
                      <a:pt x="681836" y="1108324"/>
                      <a:pt x="383863" y="1108324"/>
                      <a:pt x="85229" y="1108985"/>
                    </a:cubicBezTo>
                    <a:cubicBezTo>
                      <a:pt x="59462" y="1108985"/>
                      <a:pt x="54837" y="1101057"/>
                      <a:pt x="54837" y="1077272"/>
                    </a:cubicBezTo>
                    <a:cubicBezTo>
                      <a:pt x="55498" y="731729"/>
                      <a:pt x="55498" y="386186"/>
                      <a:pt x="55498" y="41304"/>
                    </a:cubicBezTo>
                    <a:cubicBezTo>
                      <a:pt x="55498" y="33376"/>
                      <a:pt x="55498" y="25448"/>
                      <a:pt x="55498" y="17519"/>
                    </a:cubicBezTo>
                    <a:cubicBezTo>
                      <a:pt x="55498" y="12234"/>
                      <a:pt x="54837" y="6948"/>
                      <a:pt x="48891" y="4305"/>
                    </a:cubicBezTo>
                    <a:cubicBezTo>
                      <a:pt x="25106" y="-7587"/>
                      <a:pt x="661" y="6287"/>
                      <a:pt x="661" y="32055"/>
                    </a:cubicBezTo>
                    <a:cubicBezTo>
                      <a:pt x="661" y="215727"/>
                      <a:pt x="661" y="400061"/>
                      <a:pt x="661" y="583734"/>
                    </a:cubicBezTo>
                    <a:cubicBezTo>
                      <a:pt x="661" y="766085"/>
                      <a:pt x="1321" y="947776"/>
                      <a:pt x="0" y="1130127"/>
                    </a:cubicBezTo>
                    <a:cubicBezTo>
                      <a:pt x="0" y="1156555"/>
                      <a:pt x="5285" y="1164483"/>
                      <a:pt x="33035" y="1164483"/>
                    </a:cubicBezTo>
                    <a:cubicBezTo>
                      <a:pt x="346203" y="1163162"/>
                      <a:pt x="659372" y="1163823"/>
                      <a:pt x="972541" y="1163823"/>
                    </a:cubicBezTo>
                    <a:cubicBezTo>
                      <a:pt x="989719" y="1163823"/>
                      <a:pt x="1000951" y="1165144"/>
                      <a:pt x="1008218" y="1185626"/>
                    </a:cubicBezTo>
                    <a:cubicBezTo>
                      <a:pt x="1023414" y="1229231"/>
                      <a:pt x="1065038" y="1249052"/>
                      <a:pt x="1114590" y="1241124"/>
                    </a:cubicBezTo>
                    <a:cubicBezTo>
                      <a:pt x="1155553" y="1234517"/>
                      <a:pt x="1185284" y="1200161"/>
                      <a:pt x="1189249" y="1154573"/>
                    </a:cubicBezTo>
                    <a:cubicBezTo>
                      <a:pt x="1193213" y="1106342"/>
                      <a:pt x="1168767" y="1066040"/>
                      <a:pt x="1128465" y="1052165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7700B1DB-0AAE-4A01-BA93-B9A0A7F54319}"/>
                  </a:ext>
                </a:extLst>
              </p:cNvPr>
              <p:cNvSpPr/>
              <p:nvPr/>
            </p:nvSpPr>
            <p:spPr>
              <a:xfrm>
                <a:off x="6744671" y="4554792"/>
                <a:ext cx="190088" cy="1673439"/>
              </a:xfrm>
              <a:custGeom>
                <a:avLst/>
                <a:gdLst>
                  <a:gd name="connsiteX0" fmla="*/ 146804 w 190088"/>
                  <a:gd name="connsiteY0" fmla="*/ 1460823 h 1673439"/>
                  <a:gd name="connsiteX1" fmla="*/ 146804 w 190088"/>
                  <a:gd name="connsiteY1" fmla="*/ 748595 h 1673439"/>
                  <a:gd name="connsiteX2" fmla="*/ 146804 w 190088"/>
                  <a:gd name="connsiteY2" fmla="*/ 28439 h 1673439"/>
                  <a:gd name="connsiteX3" fmla="*/ 121037 w 190088"/>
                  <a:gd name="connsiteY3" fmla="*/ 29 h 1673439"/>
                  <a:gd name="connsiteX4" fmla="*/ 91306 w 190088"/>
                  <a:gd name="connsiteY4" fmla="*/ 32403 h 1673439"/>
                  <a:gd name="connsiteX5" fmla="*/ 91966 w 190088"/>
                  <a:gd name="connsiteY5" fmla="*/ 1443645 h 1673439"/>
                  <a:gd name="connsiteX6" fmla="*/ 63557 w 190088"/>
                  <a:gd name="connsiteY6" fmla="*/ 1483286 h 1673439"/>
                  <a:gd name="connsiteX7" fmla="*/ 21933 w 190088"/>
                  <a:gd name="connsiteY7" fmla="*/ 1510375 h 1673439"/>
                  <a:gd name="connsiteX8" fmla="*/ 30522 w 190088"/>
                  <a:gd name="connsiteY8" fmla="*/ 1649781 h 1673439"/>
                  <a:gd name="connsiteX9" fmla="*/ 162000 w 190088"/>
                  <a:gd name="connsiteY9" fmla="*/ 1646477 h 1673439"/>
                  <a:gd name="connsiteX10" fmla="*/ 162661 w 190088"/>
                  <a:gd name="connsiteY10" fmla="*/ 1505750 h 1673439"/>
                  <a:gd name="connsiteX11" fmla="*/ 146804 w 190088"/>
                  <a:gd name="connsiteY11" fmla="*/ 1460823 h 16734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0088" h="1673439">
                    <a:moveTo>
                      <a:pt x="146804" y="1460823"/>
                    </a:moveTo>
                    <a:cubicBezTo>
                      <a:pt x="146804" y="1223634"/>
                      <a:pt x="146804" y="985784"/>
                      <a:pt x="146804" y="748595"/>
                    </a:cubicBezTo>
                    <a:cubicBezTo>
                      <a:pt x="146804" y="508763"/>
                      <a:pt x="146804" y="268271"/>
                      <a:pt x="146804" y="28439"/>
                    </a:cubicBezTo>
                    <a:cubicBezTo>
                      <a:pt x="146804" y="9279"/>
                      <a:pt x="144161" y="690"/>
                      <a:pt x="121037" y="29"/>
                    </a:cubicBezTo>
                    <a:cubicBezTo>
                      <a:pt x="94609" y="-632"/>
                      <a:pt x="91306" y="9940"/>
                      <a:pt x="91306" y="32403"/>
                    </a:cubicBezTo>
                    <a:cubicBezTo>
                      <a:pt x="91966" y="502817"/>
                      <a:pt x="91306" y="973231"/>
                      <a:pt x="91966" y="1443645"/>
                    </a:cubicBezTo>
                    <a:cubicBezTo>
                      <a:pt x="91966" y="1465448"/>
                      <a:pt x="90645" y="1480644"/>
                      <a:pt x="63557" y="1483286"/>
                    </a:cubicBezTo>
                    <a:cubicBezTo>
                      <a:pt x="46379" y="1484608"/>
                      <a:pt x="33165" y="1497161"/>
                      <a:pt x="21933" y="1510375"/>
                    </a:cubicBezTo>
                    <a:cubicBezTo>
                      <a:pt x="-10441" y="1550677"/>
                      <a:pt x="-6477" y="1615425"/>
                      <a:pt x="30522" y="1649781"/>
                    </a:cubicBezTo>
                    <a:cubicBezTo>
                      <a:pt x="66200" y="1682816"/>
                      <a:pt x="128305" y="1680834"/>
                      <a:pt x="162000" y="1646477"/>
                    </a:cubicBezTo>
                    <a:cubicBezTo>
                      <a:pt x="198338" y="1610139"/>
                      <a:pt x="200320" y="1542749"/>
                      <a:pt x="162661" y="1505750"/>
                    </a:cubicBezTo>
                    <a:cubicBezTo>
                      <a:pt x="149447" y="1491875"/>
                      <a:pt x="146804" y="1478662"/>
                      <a:pt x="146804" y="1460823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915349D0-08B3-4820-8314-D3A2D1B7B0BB}"/>
                  </a:ext>
                </a:extLst>
              </p:cNvPr>
              <p:cNvSpPr/>
              <p:nvPr/>
            </p:nvSpPr>
            <p:spPr>
              <a:xfrm>
                <a:off x="8066153" y="3632493"/>
                <a:ext cx="1181053" cy="1164453"/>
              </a:xfrm>
              <a:custGeom>
                <a:avLst/>
                <a:gdLst>
                  <a:gd name="connsiteX0" fmla="*/ 1129160 w 1181053"/>
                  <a:gd name="connsiteY0" fmla="*/ 979148 h 1164453"/>
                  <a:gd name="connsiteX1" fmla="*/ 1108019 w 1181053"/>
                  <a:gd name="connsiteY1" fmla="*/ 942810 h 1164453"/>
                  <a:gd name="connsiteX2" fmla="*/ 1109340 w 1181053"/>
                  <a:gd name="connsiteY2" fmla="*/ 104390 h 1164453"/>
                  <a:gd name="connsiteX3" fmla="*/ 1074984 w 1181053"/>
                  <a:gd name="connsiteY3" fmla="*/ 71355 h 1164453"/>
                  <a:gd name="connsiteX4" fmla="*/ 383898 w 1181053"/>
                  <a:gd name="connsiteY4" fmla="*/ 72016 h 1164453"/>
                  <a:gd name="connsiteX5" fmla="*/ 349542 w 1181053"/>
                  <a:gd name="connsiteY5" fmla="*/ 69373 h 1164453"/>
                  <a:gd name="connsiteX6" fmla="*/ 348221 w 1181053"/>
                  <a:gd name="connsiteY6" fmla="*/ 1321 h 1164453"/>
                  <a:gd name="connsiteX7" fmla="*/ 337650 w 1181053"/>
                  <a:gd name="connsiteY7" fmla="*/ 1982 h 1164453"/>
                  <a:gd name="connsiteX8" fmla="*/ 32409 w 1181053"/>
                  <a:gd name="connsiteY8" fmla="*/ 0 h 1164453"/>
                  <a:gd name="connsiteX9" fmla="*/ 35 w 1181053"/>
                  <a:gd name="connsiteY9" fmla="*/ 30392 h 1164453"/>
                  <a:gd name="connsiteX10" fmla="*/ 35 w 1181053"/>
                  <a:gd name="connsiteY10" fmla="*/ 180369 h 1164453"/>
                  <a:gd name="connsiteX11" fmla="*/ 29766 w 1181053"/>
                  <a:gd name="connsiteY11" fmla="*/ 210101 h 1164453"/>
                  <a:gd name="connsiteX12" fmla="*/ 177101 w 1181053"/>
                  <a:gd name="connsiteY12" fmla="*/ 210101 h 1164453"/>
                  <a:gd name="connsiteX13" fmla="*/ 292062 w 1181053"/>
                  <a:gd name="connsiteY13" fmla="*/ 209440 h 1164453"/>
                  <a:gd name="connsiteX14" fmla="*/ 349542 w 1181053"/>
                  <a:gd name="connsiteY14" fmla="*/ 147996 h 1164453"/>
                  <a:gd name="connsiteX15" fmla="*/ 381256 w 1181053"/>
                  <a:gd name="connsiteY15" fmla="*/ 146014 h 1164453"/>
                  <a:gd name="connsiteX16" fmla="*/ 1021467 w 1181053"/>
                  <a:gd name="connsiteY16" fmla="*/ 145353 h 1164453"/>
                  <a:gd name="connsiteX17" fmla="*/ 1054502 w 1181053"/>
                  <a:gd name="connsiteY17" fmla="*/ 177066 h 1164453"/>
                  <a:gd name="connsiteX18" fmla="*/ 1054502 w 1181053"/>
                  <a:gd name="connsiteY18" fmla="*/ 945453 h 1164453"/>
                  <a:gd name="connsiteX19" fmla="*/ 1032699 w 1181053"/>
                  <a:gd name="connsiteY19" fmla="*/ 985755 h 1164453"/>
                  <a:gd name="connsiteX20" fmla="*/ 997022 w 1181053"/>
                  <a:gd name="connsiteY20" fmla="*/ 1102037 h 1164453"/>
                  <a:gd name="connsiteX21" fmla="*/ 1094805 w 1181053"/>
                  <a:gd name="connsiteY21" fmla="*/ 1164142 h 1164453"/>
                  <a:gd name="connsiteX22" fmla="*/ 1178712 w 1181053"/>
                  <a:gd name="connsiteY22" fmla="*/ 1090145 h 1164453"/>
                  <a:gd name="connsiteX23" fmla="*/ 1129160 w 1181053"/>
                  <a:gd name="connsiteY23" fmla="*/ 979148 h 1164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181053" h="1164453">
                    <a:moveTo>
                      <a:pt x="1129160" y="979148"/>
                    </a:moveTo>
                    <a:cubicBezTo>
                      <a:pt x="1110001" y="971220"/>
                      <a:pt x="1108019" y="959988"/>
                      <a:pt x="1108019" y="942810"/>
                    </a:cubicBezTo>
                    <a:cubicBezTo>
                      <a:pt x="1108679" y="663337"/>
                      <a:pt x="1108019" y="383863"/>
                      <a:pt x="1109340" y="104390"/>
                    </a:cubicBezTo>
                    <a:cubicBezTo>
                      <a:pt x="1109340" y="75980"/>
                      <a:pt x="1100751" y="71355"/>
                      <a:pt x="1074984" y="71355"/>
                    </a:cubicBezTo>
                    <a:cubicBezTo>
                      <a:pt x="844402" y="72676"/>
                      <a:pt x="614480" y="72016"/>
                      <a:pt x="383898" y="72016"/>
                    </a:cubicBezTo>
                    <a:cubicBezTo>
                      <a:pt x="372666" y="72016"/>
                      <a:pt x="360774" y="73998"/>
                      <a:pt x="349542" y="69373"/>
                    </a:cubicBezTo>
                    <a:cubicBezTo>
                      <a:pt x="350863" y="46909"/>
                      <a:pt x="352845" y="23785"/>
                      <a:pt x="348221" y="1321"/>
                    </a:cubicBezTo>
                    <a:cubicBezTo>
                      <a:pt x="344917" y="1321"/>
                      <a:pt x="340953" y="1982"/>
                      <a:pt x="337650" y="1982"/>
                    </a:cubicBezTo>
                    <a:cubicBezTo>
                      <a:pt x="235903" y="1321"/>
                      <a:pt x="134156" y="1321"/>
                      <a:pt x="32409" y="0"/>
                    </a:cubicBezTo>
                    <a:cubicBezTo>
                      <a:pt x="9946" y="0"/>
                      <a:pt x="-626" y="5946"/>
                      <a:pt x="35" y="30392"/>
                    </a:cubicBezTo>
                    <a:cubicBezTo>
                      <a:pt x="1357" y="80605"/>
                      <a:pt x="1357" y="130157"/>
                      <a:pt x="35" y="180369"/>
                    </a:cubicBezTo>
                    <a:cubicBezTo>
                      <a:pt x="-626" y="202173"/>
                      <a:pt x="7964" y="210761"/>
                      <a:pt x="29766" y="210101"/>
                    </a:cubicBezTo>
                    <a:cubicBezTo>
                      <a:pt x="78658" y="209440"/>
                      <a:pt x="128210" y="210101"/>
                      <a:pt x="177101" y="210101"/>
                    </a:cubicBezTo>
                    <a:cubicBezTo>
                      <a:pt x="215421" y="210101"/>
                      <a:pt x="253741" y="209440"/>
                      <a:pt x="292062" y="209440"/>
                    </a:cubicBezTo>
                    <a:cubicBezTo>
                      <a:pt x="352845" y="209440"/>
                      <a:pt x="352845" y="209440"/>
                      <a:pt x="349542" y="147996"/>
                    </a:cubicBezTo>
                    <a:cubicBezTo>
                      <a:pt x="360113" y="147335"/>
                      <a:pt x="370684" y="146014"/>
                      <a:pt x="381256" y="146014"/>
                    </a:cubicBezTo>
                    <a:cubicBezTo>
                      <a:pt x="594660" y="146014"/>
                      <a:pt x="808063" y="146674"/>
                      <a:pt x="1021467" y="145353"/>
                    </a:cubicBezTo>
                    <a:cubicBezTo>
                      <a:pt x="1046574" y="145353"/>
                      <a:pt x="1054502" y="150638"/>
                      <a:pt x="1054502" y="177066"/>
                    </a:cubicBezTo>
                    <a:cubicBezTo>
                      <a:pt x="1053181" y="433415"/>
                      <a:pt x="1053842" y="689764"/>
                      <a:pt x="1054502" y="945453"/>
                    </a:cubicBezTo>
                    <a:cubicBezTo>
                      <a:pt x="1054502" y="964613"/>
                      <a:pt x="1049877" y="975184"/>
                      <a:pt x="1032699" y="985755"/>
                    </a:cubicBezTo>
                    <a:cubicBezTo>
                      <a:pt x="995701" y="1008219"/>
                      <a:pt x="982487" y="1057771"/>
                      <a:pt x="997022" y="1102037"/>
                    </a:cubicBezTo>
                    <a:cubicBezTo>
                      <a:pt x="1010897" y="1144322"/>
                      <a:pt x="1047895" y="1167446"/>
                      <a:pt x="1094805" y="1164142"/>
                    </a:cubicBezTo>
                    <a:cubicBezTo>
                      <a:pt x="1137089" y="1161499"/>
                      <a:pt x="1170784" y="1131768"/>
                      <a:pt x="1178712" y="1090145"/>
                    </a:cubicBezTo>
                    <a:cubicBezTo>
                      <a:pt x="1187962" y="1041914"/>
                      <a:pt x="1169463" y="996326"/>
                      <a:pt x="1129160" y="979148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503879E9-EC3A-46CB-B3AC-035AF367A7B5}"/>
                  </a:ext>
                </a:extLst>
              </p:cNvPr>
              <p:cNvSpPr/>
              <p:nvPr/>
            </p:nvSpPr>
            <p:spPr>
              <a:xfrm>
                <a:off x="7289212" y="4555210"/>
                <a:ext cx="1121223" cy="1705206"/>
              </a:xfrm>
              <a:custGeom>
                <a:avLst/>
                <a:gdLst>
                  <a:gd name="connsiteX0" fmla="*/ 1068342 w 1121223"/>
                  <a:gd name="connsiteY0" fmla="*/ 1518546 h 1705206"/>
                  <a:gd name="connsiteX1" fmla="*/ 943471 w 1121223"/>
                  <a:gd name="connsiteY1" fmla="*/ 1558188 h 1705206"/>
                  <a:gd name="connsiteX2" fmla="*/ 943471 w 1121223"/>
                  <a:gd name="connsiteY2" fmla="*/ 1558188 h 1705206"/>
                  <a:gd name="connsiteX3" fmla="*/ 943471 w 1121223"/>
                  <a:gd name="connsiteY3" fmla="*/ 1558188 h 1705206"/>
                  <a:gd name="connsiteX4" fmla="*/ 107693 w 1121223"/>
                  <a:gd name="connsiteY4" fmla="*/ 1558849 h 1705206"/>
                  <a:gd name="connsiteX5" fmla="*/ 73337 w 1121223"/>
                  <a:gd name="connsiteY5" fmla="*/ 1524493 h 1705206"/>
                  <a:gd name="connsiteX6" fmla="*/ 73337 w 1121223"/>
                  <a:gd name="connsiteY6" fmla="*/ 40575 h 1705206"/>
                  <a:gd name="connsiteX7" fmla="*/ 33696 w 1121223"/>
                  <a:gd name="connsiteY7" fmla="*/ 273 h 1705206"/>
                  <a:gd name="connsiteX8" fmla="*/ 0 w 1121223"/>
                  <a:gd name="connsiteY8" fmla="*/ 33968 h 1705206"/>
                  <a:gd name="connsiteX9" fmla="*/ 661 w 1121223"/>
                  <a:gd name="connsiteY9" fmla="*/ 1597830 h 1705206"/>
                  <a:gd name="connsiteX10" fmla="*/ 35678 w 1121223"/>
                  <a:gd name="connsiteY10" fmla="*/ 1631525 h 1705206"/>
                  <a:gd name="connsiteX11" fmla="*/ 900526 w 1121223"/>
                  <a:gd name="connsiteY11" fmla="*/ 1631525 h 1705206"/>
                  <a:gd name="connsiteX12" fmla="*/ 937524 w 1121223"/>
                  <a:gd name="connsiteY12" fmla="*/ 1635489 h 1705206"/>
                  <a:gd name="connsiteX13" fmla="*/ 1007558 w 1121223"/>
                  <a:gd name="connsiteY13" fmla="*/ 1703541 h 1705206"/>
                  <a:gd name="connsiteX14" fmla="*/ 1116572 w 1121223"/>
                  <a:gd name="connsiteY14" fmla="*/ 1639453 h 1705206"/>
                  <a:gd name="connsiteX15" fmla="*/ 1068342 w 1121223"/>
                  <a:gd name="connsiteY15" fmla="*/ 1518546 h 1705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21223" h="1705206">
                    <a:moveTo>
                      <a:pt x="1068342" y="1518546"/>
                    </a:moveTo>
                    <a:cubicBezTo>
                      <a:pt x="1021433" y="1497404"/>
                      <a:pt x="972541" y="1512600"/>
                      <a:pt x="943471" y="1558188"/>
                    </a:cubicBezTo>
                    <a:lnTo>
                      <a:pt x="943471" y="1558188"/>
                    </a:lnTo>
                    <a:lnTo>
                      <a:pt x="943471" y="1558188"/>
                    </a:lnTo>
                    <a:cubicBezTo>
                      <a:pt x="664658" y="1558188"/>
                      <a:pt x="386506" y="1558849"/>
                      <a:pt x="107693" y="1558849"/>
                    </a:cubicBezTo>
                    <a:cubicBezTo>
                      <a:pt x="73337" y="1558849"/>
                      <a:pt x="73337" y="1558849"/>
                      <a:pt x="73337" y="1524493"/>
                    </a:cubicBezTo>
                    <a:cubicBezTo>
                      <a:pt x="73337" y="1029633"/>
                      <a:pt x="73337" y="535434"/>
                      <a:pt x="73337" y="40575"/>
                    </a:cubicBezTo>
                    <a:cubicBezTo>
                      <a:pt x="73337" y="-5013"/>
                      <a:pt x="78623" y="2915"/>
                      <a:pt x="33696" y="273"/>
                    </a:cubicBezTo>
                    <a:cubicBezTo>
                      <a:pt x="5946" y="-1709"/>
                      <a:pt x="0" y="6879"/>
                      <a:pt x="0" y="33968"/>
                    </a:cubicBezTo>
                    <a:cubicBezTo>
                      <a:pt x="661" y="555255"/>
                      <a:pt x="661" y="1076543"/>
                      <a:pt x="661" y="1597830"/>
                    </a:cubicBezTo>
                    <a:cubicBezTo>
                      <a:pt x="661" y="1634168"/>
                      <a:pt x="-5285" y="1631525"/>
                      <a:pt x="35678" y="1631525"/>
                    </a:cubicBezTo>
                    <a:cubicBezTo>
                      <a:pt x="323740" y="1631525"/>
                      <a:pt x="612463" y="1631525"/>
                      <a:pt x="900526" y="1631525"/>
                    </a:cubicBezTo>
                    <a:cubicBezTo>
                      <a:pt x="913079" y="1631525"/>
                      <a:pt x="925632" y="1628882"/>
                      <a:pt x="937524" y="1635489"/>
                    </a:cubicBezTo>
                    <a:cubicBezTo>
                      <a:pt x="946113" y="1673149"/>
                      <a:pt x="971881" y="1697595"/>
                      <a:pt x="1007558" y="1703541"/>
                    </a:cubicBezTo>
                    <a:cubicBezTo>
                      <a:pt x="1059753" y="1712130"/>
                      <a:pt x="1102037" y="1687023"/>
                      <a:pt x="1116572" y="1639453"/>
                    </a:cubicBezTo>
                    <a:cubicBezTo>
                      <a:pt x="1131108" y="1590562"/>
                      <a:pt x="1110626" y="1537707"/>
                      <a:pt x="1068342" y="1518546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9D3AF21E-84D1-4531-B479-76EA778366D2}"/>
                  </a:ext>
                </a:extLst>
              </p:cNvPr>
              <p:cNvSpPr/>
              <p:nvPr/>
            </p:nvSpPr>
            <p:spPr>
              <a:xfrm>
                <a:off x="6769876" y="4190084"/>
                <a:ext cx="214133" cy="351577"/>
              </a:xfrm>
              <a:custGeom>
                <a:avLst/>
                <a:gdLst>
                  <a:gd name="connsiteX0" fmla="*/ 214096 w 214133"/>
                  <a:gd name="connsiteY0" fmla="*/ 35052 h 351577"/>
                  <a:gd name="connsiteX1" fmla="*/ 180400 w 214133"/>
                  <a:gd name="connsiteY1" fmla="*/ 35 h 351577"/>
                  <a:gd name="connsiteX2" fmla="*/ 33066 w 214133"/>
                  <a:gd name="connsiteY2" fmla="*/ 35 h 351577"/>
                  <a:gd name="connsiteX3" fmla="*/ 31 w 214133"/>
                  <a:gd name="connsiteY3" fmla="*/ 32409 h 351577"/>
                  <a:gd name="connsiteX4" fmla="*/ 31 w 214133"/>
                  <a:gd name="connsiteY4" fmla="*/ 177101 h 351577"/>
                  <a:gd name="connsiteX5" fmla="*/ 691 w 214133"/>
                  <a:gd name="connsiteY5" fmla="*/ 326418 h 351577"/>
                  <a:gd name="connsiteX6" fmla="*/ 26459 w 214133"/>
                  <a:gd name="connsiteY6" fmla="*/ 351524 h 351577"/>
                  <a:gd name="connsiteX7" fmla="*/ 187007 w 214133"/>
                  <a:gd name="connsiteY7" fmla="*/ 351524 h 351577"/>
                  <a:gd name="connsiteX8" fmla="*/ 212774 w 214133"/>
                  <a:gd name="connsiteY8" fmla="*/ 325757 h 351577"/>
                  <a:gd name="connsiteX9" fmla="*/ 214096 w 214133"/>
                  <a:gd name="connsiteY9" fmla="*/ 176440 h 351577"/>
                  <a:gd name="connsiteX10" fmla="*/ 214096 w 214133"/>
                  <a:gd name="connsiteY10" fmla="*/ 35052 h 351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4133" h="351577">
                    <a:moveTo>
                      <a:pt x="214096" y="35052"/>
                    </a:moveTo>
                    <a:cubicBezTo>
                      <a:pt x="214756" y="9946"/>
                      <a:pt x="206828" y="-626"/>
                      <a:pt x="180400" y="35"/>
                    </a:cubicBezTo>
                    <a:cubicBezTo>
                      <a:pt x="131509" y="1357"/>
                      <a:pt x="81957" y="1357"/>
                      <a:pt x="33066" y="35"/>
                    </a:cubicBezTo>
                    <a:cubicBezTo>
                      <a:pt x="9281" y="-626"/>
                      <a:pt x="-630" y="7964"/>
                      <a:pt x="31" y="32409"/>
                    </a:cubicBezTo>
                    <a:cubicBezTo>
                      <a:pt x="1352" y="80640"/>
                      <a:pt x="31" y="128870"/>
                      <a:pt x="31" y="177101"/>
                    </a:cubicBezTo>
                    <a:cubicBezTo>
                      <a:pt x="691" y="226653"/>
                      <a:pt x="2013" y="276866"/>
                      <a:pt x="691" y="326418"/>
                    </a:cubicBezTo>
                    <a:cubicBezTo>
                      <a:pt x="31" y="346899"/>
                      <a:pt x="7298" y="352185"/>
                      <a:pt x="26459" y="351524"/>
                    </a:cubicBezTo>
                    <a:cubicBezTo>
                      <a:pt x="79975" y="350203"/>
                      <a:pt x="133491" y="350203"/>
                      <a:pt x="187007" y="351524"/>
                    </a:cubicBezTo>
                    <a:cubicBezTo>
                      <a:pt x="206828" y="352185"/>
                      <a:pt x="212774" y="345578"/>
                      <a:pt x="212774" y="325757"/>
                    </a:cubicBezTo>
                    <a:cubicBezTo>
                      <a:pt x="212774" y="276205"/>
                      <a:pt x="209471" y="225992"/>
                      <a:pt x="214096" y="176440"/>
                    </a:cubicBezTo>
                    <a:cubicBezTo>
                      <a:pt x="214096" y="129531"/>
                      <a:pt x="212774" y="82622"/>
                      <a:pt x="214096" y="35052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638DC511-27BF-4994-93F2-B862C2F94F3E}"/>
                  </a:ext>
                </a:extLst>
              </p:cNvPr>
              <p:cNvSpPr/>
              <p:nvPr/>
            </p:nvSpPr>
            <p:spPr>
              <a:xfrm>
                <a:off x="7192090" y="4190083"/>
                <a:ext cx="211421" cy="352184"/>
              </a:xfrm>
              <a:custGeom>
                <a:avLst/>
                <a:gdLst>
                  <a:gd name="connsiteX0" fmla="*/ 189619 w 211421"/>
                  <a:gd name="connsiteY0" fmla="*/ 352185 h 352184"/>
                  <a:gd name="connsiteX1" fmla="*/ 210761 w 211421"/>
                  <a:gd name="connsiteY1" fmla="*/ 330382 h 352184"/>
                  <a:gd name="connsiteX2" fmla="*/ 211422 w 211421"/>
                  <a:gd name="connsiteY2" fmla="*/ 178422 h 352184"/>
                  <a:gd name="connsiteX3" fmla="*/ 210761 w 211421"/>
                  <a:gd name="connsiteY3" fmla="*/ 31088 h 352184"/>
                  <a:gd name="connsiteX4" fmla="*/ 179048 w 211421"/>
                  <a:gd name="connsiteY4" fmla="*/ 35 h 352184"/>
                  <a:gd name="connsiteX5" fmla="*/ 31713 w 211421"/>
                  <a:gd name="connsiteY5" fmla="*/ 35 h 352184"/>
                  <a:gd name="connsiteX6" fmla="*/ 661 w 211421"/>
                  <a:gd name="connsiteY6" fmla="*/ 31088 h 352184"/>
                  <a:gd name="connsiteX7" fmla="*/ 0 w 211421"/>
                  <a:gd name="connsiteY7" fmla="*/ 178422 h 352184"/>
                  <a:gd name="connsiteX8" fmla="*/ 0 w 211421"/>
                  <a:gd name="connsiteY8" fmla="*/ 330382 h 352184"/>
                  <a:gd name="connsiteX9" fmla="*/ 21142 w 211421"/>
                  <a:gd name="connsiteY9" fmla="*/ 351524 h 352184"/>
                  <a:gd name="connsiteX10" fmla="*/ 189619 w 211421"/>
                  <a:gd name="connsiteY10" fmla="*/ 352185 h 352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1421" h="352184">
                    <a:moveTo>
                      <a:pt x="189619" y="352185"/>
                    </a:moveTo>
                    <a:cubicBezTo>
                      <a:pt x="206136" y="352185"/>
                      <a:pt x="210761" y="346238"/>
                      <a:pt x="210761" y="330382"/>
                    </a:cubicBezTo>
                    <a:cubicBezTo>
                      <a:pt x="210100" y="279509"/>
                      <a:pt x="210761" y="228635"/>
                      <a:pt x="211422" y="178422"/>
                    </a:cubicBezTo>
                    <a:cubicBezTo>
                      <a:pt x="211422" y="129531"/>
                      <a:pt x="210100" y="79979"/>
                      <a:pt x="210761" y="31088"/>
                    </a:cubicBezTo>
                    <a:cubicBezTo>
                      <a:pt x="211422" y="7303"/>
                      <a:pt x="202172" y="35"/>
                      <a:pt x="179048" y="35"/>
                    </a:cubicBezTo>
                    <a:cubicBezTo>
                      <a:pt x="130156" y="1357"/>
                      <a:pt x="80604" y="1357"/>
                      <a:pt x="31713" y="35"/>
                    </a:cubicBezTo>
                    <a:cubicBezTo>
                      <a:pt x="8589" y="-626"/>
                      <a:pt x="0" y="7964"/>
                      <a:pt x="661" y="31088"/>
                    </a:cubicBezTo>
                    <a:cubicBezTo>
                      <a:pt x="1321" y="79979"/>
                      <a:pt x="661" y="129531"/>
                      <a:pt x="0" y="178422"/>
                    </a:cubicBezTo>
                    <a:cubicBezTo>
                      <a:pt x="0" y="229296"/>
                      <a:pt x="661" y="280169"/>
                      <a:pt x="0" y="330382"/>
                    </a:cubicBezTo>
                    <a:cubicBezTo>
                      <a:pt x="0" y="346899"/>
                      <a:pt x="5285" y="351524"/>
                      <a:pt x="21142" y="351524"/>
                    </a:cubicBezTo>
                    <a:cubicBezTo>
                      <a:pt x="77301" y="350863"/>
                      <a:pt x="133460" y="350863"/>
                      <a:pt x="189619" y="352185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D272CED6-2B80-4721-87D2-A9DA41290C08}"/>
                  </a:ext>
                </a:extLst>
              </p:cNvPr>
              <p:cNvSpPr/>
              <p:nvPr/>
            </p:nvSpPr>
            <p:spPr>
              <a:xfrm>
                <a:off x="7610935" y="4190119"/>
                <a:ext cx="209475" cy="347562"/>
              </a:xfrm>
              <a:custGeom>
                <a:avLst/>
                <a:gdLst>
                  <a:gd name="connsiteX0" fmla="*/ 30428 w 209475"/>
                  <a:gd name="connsiteY0" fmla="*/ 347525 h 347562"/>
                  <a:gd name="connsiteX1" fmla="*/ 206832 w 209475"/>
                  <a:gd name="connsiteY1" fmla="*/ 346203 h 347562"/>
                  <a:gd name="connsiteX2" fmla="*/ 209475 w 209475"/>
                  <a:gd name="connsiteY2" fmla="*/ 28410 h 347562"/>
                  <a:gd name="connsiteX3" fmla="*/ 183708 w 209475"/>
                  <a:gd name="connsiteY3" fmla="*/ 0 h 347562"/>
                  <a:gd name="connsiteX4" fmla="*/ 25803 w 209475"/>
                  <a:gd name="connsiteY4" fmla="*/ 0 h 347562"/>
                  <a:gd name="connsiteX5" fmla="*/ 35 w 209475"/>
                  <a:gd name="connsiteY5" fmla="*/ 25767 h 347562"/>
                  <a:gd name="connsiteX6" fmla="*/ 1357 w 209475"/>
                  <a:gd name="connsiteY6" fmla="*/ 175084 h 347562"/>
                  <a:gd name="connsiteX7" fmla="*/ 5321 w 209475"/>
                  <a:gd name="connsiteY7" fmla="*/ 209440 h 347562"/>
                  <a:gd name="connsiteX8" fmla="*/ 5321 w 209475"/>
                  <a:gd name="connsiteY8" fmla="*/ 321758 h 347562"/>
                  <a:gd name="connsiteX9" fmla="*/ 30428 w 209475"/>
                  <a:gd name="connsiteY9" fmla="*/ 347525 h 347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9475" h="347562">
                    <a:moveTo>
                      <a:pt x="30428" y="347525"/>
                    </a:moveTo>
                    <a:cubicBezTo>
                      <a:pt x="89229" y="346864"/>
                      <a:pt x="148031" y="346864"/>
                      <a:pt x="206832" y="346203"/>
                    </a:cubicBezTo>
                    <a:cubicBezTo>
                      <a:pt x="207493" y="240492"/>
                      <a:pt x="208154" y="134121"/>
                      <a:pt x="209475" y="28410"/>
                    </a:cubicBezTo>
                    <a:cubicBezTo>
                      <a:pt x="209475" y="9910"/>
                      <a:pt x="204190" y="0"/>
                      <a:pt x="183708" y="0"/>
                    </a:cubicBezTo>
                    <a:cubicBezTo>
                      <a:pt x="130853" y="661"/>
                      <a:pt x="78658" y="661"/>
                      <a:pt x="25803" y="0"/>
                    </a:cubicBezTo>
                    <a:cubicBezTo>
                      <a:pt x="7964" y="0"/>
                      <a:pt x="-625" y="7928"/>
                      <a:pt x="35" y="25767"/>
                    </a:cubicBezTo>
                    <a:cubicBezTo>
                      <a:pt x="696" y="75319"/>
                      <a:pt x="696" y="125532"/>
                      <a:pt x="1357" y="175084"/>
                    </a:cubicBezTo>
                    <a:cubicBezTo>
                      <a:pt x="6642" y="186316"/>
                      <a:pt x="5321" y="197547"/>
                      <a:pt x="5321" y="209440"/>
                    </a:cubicBezTo>
                    <a:cubicBezTo>
                      <a:pt x="5321" y="247099"/>
                      <a:pt x="5982" y="284098"/>
                      <a:pt x="5321" y="321758"/>
                    </a:cubicBezTo>
                    <a:cubicBezTo>
                      <a:pt x="5321" y="340257"/>
                      <a:pt x="11928" y="348186"/>
                      <a:pt x="30428" y="347525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A1FFBE6-7198-4747-A3F0-64AEBE6114F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F2ED1B7-7AC0-4FEC-A5A0-5B77F6EB0B9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Infographic Style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47BC315-E344-4512-8F5D-CD41DCAC6526}"/>
              </a:ext>
            </a:extLst>
          </p:cNvPr>
          <p:cNvGrpSpPr/>
          <p:nvPr/>
        </p:nvGrpSpPr>
        <p:grpSpPr>
          <a:xfrm>
            <a:off x="724148" y="1517496"/>
            <a:ext cx="2709212" cy="5340504"/>
            <a:chOff x="827584" y="1340768"/>
            <a:chExt cx="2736304" cy="5340504"/>
          </a:xfrm>
        </p:grpSpPr>
        <p:sp>
          <p:nvSpPr>
            <p:cNvPr id="6" name="Rectangle 16">
              <a:extLst>
                <a:ext uri="{FF2B5EF4-FFF2-40B4-BE49-F238E27FC236}">
                  <a16:creationId xmlns:a16="http://schemas.microsoft.com/office/drawing/2014/main" id="{B2A79A34-D343-46FD-BF33-170D56191C3C}"/>
                </a:ext>
              </a:extLst>
            </p:cNvPr>
            <p:cNvSpPr/>
            <p:nvPr/>
          </p:nvSpPr>
          <p:spPr>
            <a:xfrm>
              <a:off x="827584" y="1340768"/>
              <a:ext cx="2736304" cy="211832"/>
            </a:xfrm>
            <a:custGeom>
              <a:avLst/>
              <a:gdLst>
                <a:gd name="connsiteX0" fmla="*/ 0 w 2736304"/>
                <a:gd name="connsiteY0" fmla="*/ 0 h 211832"/>
                <a:gd name="connsiteX1" fmla="*/ 2736304 w 2736304"/>
                <a:gd name="connsiteY1" fmla="*/ 0 h 211832"/>
                <a:gd name="connsiteX2" fmla="*/ 2736304 w 2736304"/>
                <a:gd name="connsiteY2" fmla="*/ 211832 h 211832"/>
                <a:gd name="connsiteX3" fmla="*/ 0 w 2736304"/>
                <a:gd name="connsiteY3" fmla="*/ 211832 h 211832"/>
                <a:gd name="connsiteX4" fmla="*/ 0 w 2736304"/>
                <a:gd name="connsiteY4" fmla="*/ 0 h 211832"/>
                <a:gd name="connsiteX0" fmla="*/ 220980 w 2736304"/>
                <a:gd name="connsiteY0" fmla="*/ 0 h 211832"/>
                <a:gd name="connsiteX1" fmla="*/ 2736304 w 2736304"/>
                <a:gd name="connsiteY1" fmla="*/ 0 h 211832"/>
                <a:gd name="connsiteX2" fmla="*/ 2736304 w 2736304"/>
                <a:gd name="connsiteY2" fmla="*/ 211832 h 211832"/>
                <a:gd name="connsiteX3" fmla="*/ 0 w 2736304"/>
                <a:gd name="connsiteY3" fmla="*/ 211832 h 211832"/>
                <a:gd name="connsiteX4" fmla="*/ 220980 w 2736304"/>
                <a:gd name="connsiteY4" fmla="*/ 0 h 211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36304" h="211832">
                  <a:moveTo>
                    <a:pt x="220980" y="0"/>
                  </a:moveTo>
                  <a:lnTo>
                    <a:pt x="2736304" y="0"/>
                  </a:lnTo>
                  <a:lnTo>
                    <a:pt x="2736304" y="211832"/>
                  </a:lnTo>
                  <a:lnTo>
                    <a:pt x="0" y="211832"/>
                  </a:lnTo>
                  <a:lnTo>
                    <a:pt x="220980" y="0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FD90781-D2A5-4033-82A5-FB8B65CBF0EE}"/>
                </a:ext>
              </a:extLst>
            </p:cNvPr>
            <p:cNvSpPr/>
            <p:nvPr/>
          </p:nvSpPr>
          <p:spPr>
            <a:xfrm>
              <a:off x="1043608" y="1340768"/>
              <a:ext cx="2520280" cy="5340504"/>
            </a:xfrm>
            <a:prstGeom prst="rect">
              <a:avLst/>
            </a:prstGeom>
            <a:solidFill>
              <a:schemeClr val="accent4"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810D9C49-6963-448C-864A-B645C0A5A158}"/>
              </a:ext>
            </a:extLst>
          </p:cNvPr>
          <p:cNvSpPr txBox="1"/>
          <p:nvPr/>
        </p:nvSpPr>
        <p:spPr>
          <a:xfrm>
            <a:off x="1011947" y="2585714"/>
            <a:ext cx="234749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ALLPPT </a:t>
            </a:r>
          </a:p>
          <a:p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Layout</a:t>
            </a:r>
          </a:p>
          <a:p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Clean Text Slide </a:t>
            </a:r>
          </a:p>
          <a:p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for your </a:t>
            </a:r>
          </a:p>
          <a:p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28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FA4606C-1592-4E81-A126-63232BB6FDAA}"/>
              </a:ext>
            </a:extLst>
          </p:cNvPr>
          <p:cNvGrpSpPr/>
          <p:nvPr/>
        </p:nvGrpSpPr>
        <p:grpSpPr>
          <a:xfrm>
            <a:off x="4043345" y="5179821"/>
            <a:ext cx="2167332" cy="1068787"/>
            <a:chOff x="270024" y="1671304"/>
            <a:chExt cx="1280222" cy="107947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41C3CF5-D108-4227-BF9C-B33D69002D72}"/>
                </a:ext>
              </a:extLst>
            </p:cNvPr>
            <p:cNvSpPr txBox="1"/>
            <p:nvPr/>
          </p:nvSpPr>
          <p:spPr>
            <a:xfrm>
              <a:off x="270024" y="1911472"/>
              <a:ext cx="1280222" cy="839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028E030-55BE-4A3B-842F-4F9B5AC1E91F}"/>
                </a:ext>
              </a:extLst>
            </p:cNvPr>
            <p:cNvSpPr txBox="1"/>
            <p:nvPr/>
          </p:nvSpPr>
          <p:spPr>
            <a:xfrm>
              <a:off x="270024" y="1671304"/>
              <a:ext cx="1280222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Add Title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B7389B8-A56D-4E18-A5AD-F7F31EBC5A4D}"/>
              </a:ext>
            </a:extLst>
          </p:cNvPr>
          <p:cNvGrpSpPr/>
          <p:nvPr/>
        </p:nvGrpSpPr>
        <p:grpSpPr>
          <a:xfrm>
            <a:off x="6654663" y="5179821"/>
            <a:ext cx="2167332" cy="1068787"/>
            <a:chOff x="270024" y="1671304"/>
            <a:chExt cx="1280222" cy="107947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7C8E7E8-C9A5-4CD8-8436-6F37FB710CA6}"/>
                </a:ext>
              </a:extLst>
            </p:cNvPr>
            <p:cNvSpPr txBox="1"/>
            <p:nvPr/>
          </p:nvSpPr>
          <p:spPr>
            <a:xfrm>
              <a:off x="270024" y="1911472"/>
              <a:ext cx="1280222" cy="839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CD0AC59-9F12-4D29-BA33-3110D939B89A}"/>
                </a:ext>
              </a:extLst>
            </p:cNvPr>
            <p:cNvSpPr txBox="1"/>
            <p:nvPr/>
          </p:nvSpPr>
          <p:spPr>
            <a:xfrm>
              <a:off x="270024" y="1671304"/>
              <a:ext cx="1280222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Add Title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E7296EA-7D6F-40A6-8FAE-329619298323}"/>
              </a:ext>
            </a:extLst>
          </p:cNvPr>
          <p:cNvGrpSpPr/>
          <p:nvPr/>
        </p:nvGrpSpPr>
        <p:grpSpPr>
          <a:xfrm>
            <a:off x="9265980" y="5179821"/>
            <a:ext cx="2167332" cy="1068787"/>
            <a:chOff x="270024" y="1671304"/>
            <a:chExt cx="1280222" cy="107947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6C069A1-1680-42D5-89C6-2A171C41C08A}"/>
                </a:ext>
              </a:extLst>
            </p:cNvPr>
            <p:cNvSpPr txBox="1"/>
            <p:nvPr/>
          </p:nvSpPr>
          <p:spPr>
            <a:xfrm>
              <a:off x="270024" y="1911472"/>
              <a:ext cx="1280222" cy="839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CDBBE55-0F25-4C37-815D-9D1382ED5341}"/>
                </a:ext>
              </a:extLst>
            </p:cNvPr>
            <p:cNvSpPr txBox="1"/>
            <p:nvPr/>
          </p:nvSpPr>
          <p:spPr>
            <a:xfrm>
              <a:off x="270024" y="1671304"/>
              <a:ext cx="1280222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Add Title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17658674-BBED-4EC5-8BCE-5EECF79D1DC4}"/>
              </a:ext>
            </a:extLst>
          </p:cNvPr>
          <p:cNvSpPr/>
          <p:nvPr/>
        </p:nvSpPr>
        <p:spPr>
          <a:xfrm>
            <a:off x="1092076" y="2183068"/>
            <a:ext cx="346421" cy="320390"/>
          </a:xfrm>
          <a:custGeom>
            <a:avLst/>
            <a:gdLst/>
            <a:ahLst/>
            <a:cxnLst/>
            <a:rect l="l" t="t" r="r" b="b"/>
            <a:pathLst>
              <a:path w="89311" h="82600">
                <a:moveTo>
                  <a:pt x="81739" y="0"/>
                </a:moveTo>
                <a:lnTo>
                  <a:pt x="89311" y="12046"/>
                </a:lnTo>
                <a:cubicBezTo>
                  <a:pt x="83001" y="14684"/>
                  <a:pt x="78355" y="18614"/>
                  <a:pt x="75372" y="23834"/>
                </a:cubicBezTo>
                <a:cubicBezTo>
                  <a:pt x="72389" y="29053"/>
                  <a:pt x="70726" y="36654"/>
                  <a:pt x="70382" y="46634"/>
                </a:cubicBezTo>
                <a:lnTo>
                  <a:pt x="86558" y="46634"/>
                </a:lnTo>
                <a:lnTo>
                  <a:pt x="86558" y="82600"/>
                </a:lnTo>
                <a:lnTo>
                  <a:pt x="53346" y="82600"/>
                </a:lnTo>
                <a:lnTo>
                  <a:pt x="53346" y="54206"/>
                </a:lnTo>
                <a:cubicBezTo>
                  <a:pt x="53346" y="38833"/>
                  <a:pt x="55181" y="27705"/>
                  <a:pt x="58852" y="20822"/>
                </a:cubicBezTo>
                <a:cubicBezTo>
                  <a:pt x="63671" y="11644"/>
                  <a:pt x="71300" y="4704"/>
                  <a:pt x="81739" y="0"/>
                </a:cubicBezTo>
                <a:close/>
                <a:moveTo>
                  <a:pt x="28394" y="0"/>
                </a:moveTo>
                <a:lnTo>
                  <a:pt x="35965" y="12046"/>
                </a:lnTo>
                <a:cubicBezTo>
                  <a:pt x="29656" y="14684"/>
                  <a:pt x="25009" y="18614"/>
                  <a:pt x="22027" y="23834"/>
                </a:cubicBezTo>
                <a:cubicBezTo>
                  <a:pt x="19044" y="29053"/>
                  <a:pt x="17380" y="36654"/>
                  <a:pt x="17036" y="46634"/>
                </a:cubicBezTo>
                <a:lnTo>
                  <a:pt x="33212" y="46634"/>
                </a:lnTo>
                <a:lnTo>
                  <a:pt x="33212" y="82600"/>
                </a:lnTo>
                <a:lnTo>
                  <a:pt x="0" y="82600"/>
                </a:lnTo>
                <a:lnTo>
                  <a:pt x="0" y="54206"/>
                </a:lnTo>
                <a:cubicBezTo>
                  <a:pt x="0" y="38833"/>
                  <a:pt x="1836" y="27705"/>
                  <a:pt x="5507" y="20822"/>
                </a:cubicBezTo>
                <a:cubicBezTo>
                  <a:pt x="10325" y="11644"/>
                  <a:pt x="17954" y="4704"/>
                  <a:pt x="2839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6ED665D-D7A6-418C-9C0D-95D7C85BF539}"/>
              </a:ext>
            </a:extLst>
          </p:cNvPr>
          <p:cNvSpPr/>
          <p:nvPr/>
        </p:nvSpPr>
        <p:spPr>
          <a:xfrm rot="10800000">
            <a:off x="2774337" y="5327403"/>
            <a:ext cx="346421" cy="320390"/>
          </a:xfrm>
          <a:custGeom>
            <a:avLst/>
            <a:gdLst/>
            <a:ahLst/>
            <a:cxnLst/>
            <a:rect l="l" t="t" r="r" b="b"/>
            <a:pathLst>
              <a:path w="89311" h="82600">
                <a:moveTo>
                  <a:pt x="81739" y="0"/>
                </a:moveTo>
                <a:lnTo>
                  <a:pt x="89311" y="12046"/>
                </a:lnTo>
                <a:cubicBezTo>
                  <a:pt x="83001" y="14684"/>
                  <a:pt x="78355" y="18614"/>
                  <a:pt x="75372" y="23834"/>
                </a:cubicBezTo>
                <a:cubicBezTo>
                  <a:pt x="72389" y="29053"/>
                  <a:pt x="70726" y="36654"/>
                  <a:pt x="70382" y="46634"/>
                </a:cubicBezTo>
                <a:lnTo>
                  <a:pt x="86558" y="46634"/>
                </a:lnTo>
                <a:lnTo>
                  <a:pt x="86558" y="82600"/>
                </a:lnTo>
                <a:lnTo>
                  <a:pt x="53346" y="82600"/>
                </a:lnTo>
                <a:lnTo>
                  <a:pt x="53346" y="54206"/>
                </a:lnTo>
                <a:cubicBezTo>
                  <a:pt x="53346" y="38833"/>
                  <a:pt x="55181" y="27705"/>
                  <a:pt x="58852" y="20822"/>
                </a:cubicBezTo>
                <a:cubicBezTo>
                  <a:pt x="63671" y="11644"/>
                  <a:pt x="71300" y="4704"/>
                  <a:pt x="81739" y="0"/>
                </a:cubicBezTo>
                <a:close/>
                <a:moveTo>
                  <a:pt x="28394" y="0"/>
                </a:moveTo>
                <a:lnTo>
                  <a:pt x="35965" y="12046"/>
                </a:lnTo>
                <a:cubicBezTo>
                  <a:pt x="29656" y="14684"/>
                  <a:pt x="25009" y="18614"/>
                  <a:pt x="22027" y="23834"/>
                </a:cubicBezTo>
                <a:cubicBezTo>
                  <a:pt x="19044" y="29053"/>
                  <a:pt x="17380" y="36654"/>
                  <a:pt x="17036" y="46634"/>
                </a:cubicBezTo>
                <a:lnTo>
                  <a:pt x="33212" y="46634"/>
                </a:lnTo>
                <a:lnTo>
                  <a:pt x="33212" y="82600"/>
                </a:lnTo>
                <a:lnTo>
                  <a:pt x="0" y="82600"/>
                </a:lnTo>
                <a:lnTo>
                  <a:pt x="0" y="54206"/>
                </a:lnTo>
                <a:cubicBezTo>
                  <a:pt x="0" y="38833"/>
                  <a:pt x="1836" y="27705"/>
                  <a:pt x="5507" y="20822"/>
                </a:cubicBezTo>
                <a:cubicBezTo>
                  <a:pt x="10325" y="11644"/>
                  <a:pt x="17954" y="4704"/>
                  <a:pt x="2839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0497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xt Placeholder 32">
            <a:extLst>
              <a:ext uri="{FF2B5EF4-FFF2-40B4-BE49-F238E27FC236}">
                <a16:creationId xmlns:a16="http://schemas.microsoft.com/office/drawing/2014/main" id="{7B9F7DAC-7F33-44FE-BDB6-3C334F5F192F}"/>
              </a:ext>
            </a:extLst>
          </p:cNvPr>
          <p:cNvSpPr txBox="1">
            <a:spLocks/>
          </p:cNvSpPr>
          <p:nvPr/>
        </p:nvSpPr>
        <p:spPr>
          <a:xfrm>
            <a:off x="917331" y="3447335"/>
            <a:ext cx="2160000" cy="289299"/>
          </a:xfrm>
          <a:prstGeom prst="rect">
            <a:avLst/>
          </a:prstGeom>
          <a:solidFill>
            <a:schemeClr val="accent1">
              <a:alpha val="70000"/>
            </a:schemeClr>
          </a:solidFill>
          <a:ln w="19050">
            <a:solidFill>
              <a:schemeClr val="accent1">
                <a:alpha val="60000"/>
              </a:schemeClr>
            </a:solidFill>
          </a:ln>
          <a:effectLst/>
        </p:spPr>
        <p:txBody>
          <a:bodyPr anchor="ctr">
            <a:noAutofit/>
          </a:bodyPr>
          <a:lstStyle>
            <a:lvl1pPr marL="34290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>
                <a:solidFill>
                  <a:srgbClr val="45C1A4"/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bg1"/>
                </a:solidFill>
                <a:latin typeface="+mn-lt"/>
              </a:rPr>
              <a:t>Your Text</a:t>
            </a:r>
          </a:p>
        </p:txBody>
      </p:sp>
      <p:sp>
        <p:nvSpPr>
          <p:cNvPr id="4" name="Text Placeholder 32">
            <a:extLst>
              <a:ext uri="{FF2B5EF4-FFF2-40B4-BE49-F238E27FC236}">
                <a16:creationId xmlns:a16="http://schemas.microsoft.com/office/drawing/2014/main" id="{111F538F-A40D-4E06-BC62-BCF0AB7DFA41}"/>
              </a:ext>
            </a:extLst>
          </p:cNvPr>
          <p:cNvSpPr txBox="1">
            <a:spLocks/>
          </p:cNvSpPr>
          <p:nvPr/>
        </p:nvSpPr>
        <p:spPr>
          <a:xfrm>
            <a:off x="917331" y="4502335"/>
            <a:ext cx="2160000" cy="288032"/>
          </a:xfrm>
          <a:prstGeom prst="rect">
            <a:avLst/>
          </a:prstGeom>
          <a:ln w="19050">
            <a:solidFill>
              <a:schemeClr val="accent1"/>
            </a:solidFill>
          </a:ln>
          <a:effectLst>
            <a:innerShdw blurRad="114300">
              <a:schemeClr val="bg1"/>
            </a:innerShdw>
          </a:effectLst>
        </p:spPr>
        <p:txBody>
          <a:bodyPr anchor="ctr">
            <a:noAutofit/>
          </a:bodyPr>
          <a:lstStyle>
            <a:lvl1pPr marL="34290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Name Here</a:t>
            </a:r>
          </a:p>
        </p:txBody>
      </p:sp>
      <p:sp>
        <p:nvSpPr>
          <p:cNvPr id="5" name="자유형 115">
            <a:extLst>
              <a:ext uri="{FF2B5EF4-FFF2-40B4-BE49-F238E27FC236}">
                <a16:creationId xmlns:a16="http://schemas.microsoft.com/office/drawing/2014/main" id="{015D77CE-77D1-4092-BE1D-D97203F5D02B}"/>
              </a:ext>
            </a:extLst>
          </p:cNvPr>
          <p:cNvSpPr/>
          <p:nvPr/>
        </p:nvSpPr>
        <p:spPr>
          <a:xfrm>
            <a:off x="1997332" y="3170043"/>
            <a:ext cx="8236462" cy="174172"/>
          </a:xfrm>
          <a:custGeom>
            <a:avLst/>
            <a:gdLst>
              <a:gd name="connsiteX0" fmla="*/ 0 w 6433457"/>
              <a:gd name="connsiteY0" fmla="*/ 152400 h 174172"/>
              <a:gd name="connsiteX1" fmla="*/ 0 w 6433457"/>
              <a:gd name="connsiteY1" fmla="*/ 0 h 174172"/>
              <a:gd name="connsiteX2" fmla="*/ 6433457 w 6433457"/>
              <a:gd name="connsiteY2" fmla="*/ 0 h 174172"/>
              <a:gd name="connsiteX3" fmla="*/ 6433457 w 6433457"/>
              <a:gd name="connsiteY3" fmla="*/ 174172 h 174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33457" h="174172">
                <a:moveTo>
                  <a:pt x="0" y="152400"/>
                </a:moveTo>
                <a:lnTo>
                  <a:pt x="0" y="0"/>
                </a:lnTo>
                <a:lnTo>
                  <a:pt x="6433457" y="0"/>
                </a:lnTo>
                <a:lnTo>
                  <a:pt x="6433457" y="174172"/>
                </a:lnTo>
              </a:path>
            </a:pathLst>
          </a:custGeom>
          <a:ln w="19050">
            <a:solidFill>
              <a:schemeClr val="bg1">
                <a:lumMod val="6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자유형 116">
            <a:extLst>
              <a:ext uri="{FF2B5EF4-FFF2-40B4-BE49-F238E27FC236}">
                <a16:creationId xmlns:a16="http://schemas.microsoft.com/office/drawing/2014/main" id="{D11B1EB5-96A8-4046-B900-BB98BAB70861}"/>
              </a:ext>
            </a:extLst>
          </p:cNvPr>
          <p:cNvSpPr/>
          <p:nvPr/>
        </p:nvSpPr>
        <p:spPr>
          <a:xfrm>
            <a:off x="6089403" y="2651478"/>
            <a:ext cx="67721" cy="540000"/>
          </a:xfrm>
          <a:custGeom>
            <a:avLst/>
            <a:gdLst>
              <a:gd name="connsiteX0" fmla="*/ 0 w 0"/>
              <a:gd name="connsiteY0" fmla="*/ 0 h 293914"/>
              <a:gd name="connsiteX1" fmla="*/ 0 w 0"/>
              <a:gd name="connsiteY1" fmla="*/ 293914 h 293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293914">
                <a:moveTo>
                  <a:pt x="0" y="0"/>
                </a:moveTo>
                <a:lnTo>
                  <a:pt x="0" y="293914"/>
                </a:lnTo>
              </a:path>
            </a:pathLst>
          </a:custGeom>
          <a:ln w="19050">
            <a:solidFill>
              <a:schemeClr val="bg1">
                <a:lumMod val="6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lvl="0" algn="ctr"/>
            <a:endParaRPr lang="ko-KR" altLang="en-US" sz="2700"/>
          </a:p>
        </p:txBody>
      </p:sp>
      <p:sp>
        <p:nvSpPr>
          <p:cNvPr id="7" name="자유형 117">
            <a:extLst>
              <a:ext uri="{FF2B5EF4-FFF2-40B4-BE49-F238E27FC236}">
                <a16:creationId xmlns:a16="http://schemas.microsoft.com/office/drawing/2014/main" id="{AA373878-C603-4630-94E1-30271BCB977B}"/>
              </a:ext>
            </a:extLst>
          </p:cNvPr>
          <p:cNvSpPr/>
          <p:nvPr/>
        </p:nvSpPr>
        <p:spPr>
          <a:xfrm>
            <a:off x="4742819" y="3170044"/>
            <a:ext cx="0" cy="163286"/>
          </a:xfrm>
          <a:custGeom>
            <a:avLst/>
            <a:gdLst>
              <a:gd name="connsiteX0" fmla="*/ 0 w 0"/>
              <a:gd name="connsiteY0" fmla="*/ 0 h 163286"/>
              <a:gd name="connsiteX1" fmla="*/ 0 w 0"/>
              <a:gd name="connsiteY1" fmla="*/ 163286 h 163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63286">
                <a:moveTo>
                  <a:pt x="0" y="0"/>
                </a:moveTo>
                <a:lnTo>
                  <a:pt x="0" y="163286"/>
                </a:lnTo>
              </a:path>
            </a:pathLst>
          </a:custGeom>
          <a:ln w="19050">
            <a:solidFill>
              <a:schemeClr val="bg1">
                <a:lumMod val="6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lvl="0" algn="ctr"/>
            <a:endParaRPr lang="ko-KR" altLang="en-US" sz="2700"/>
          </a:p>
        </p:txBody>
      </p:sp>
      <p:sp>
        <p:nvSpPr>
          <p:cNvPr id="8" name="자유형 118">
            <a:extLst>
              <a:ext uri="{FF2B5EF4-FFF2-40B4-BE49-F238E27FC236}">
                <a16:creationId xmlns:a16="http://schemas.microsoft.com/office/drawing/2014/main" id="{566C3093-0300-4839-98FB-411AE29103D2}"/>
              </a:ext>
            </a:extLst>
          </p:cNvPr>
          <p:cNvSpPr/>
          <p:nvPr/>
        </p:nvSpPr>
        <p:spPr>
          <a:xfrm>
            <a:off x="7488307" y="3166730"/>
            <a:ext cx="0" cy="163286"/>
          </a:xfrm>
          <a:custGeom>
            <a:avLst/>
            <a:gdLst>
              <a:gd name="connsiteX0" fmla="*/ 0 w 0"/>
              <a:gd name="connsiteY0" fmla="*/ 0 h 163286"/>
              <a:gd name="connsiteX1" fmla="*/ 0 w 0"/>
              <a:gd name="connsiteY1" fmla="*/ 163286 h 163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63286">
                <a:moveTo>
                  <a:pt x="0" y="0"/>
                </a:moveTo>
                <a:lnTo>
                  <a:pt x="0" y="163286"/>
                </a:lnTo>
              </a:path>
            </a:pathLst>
          </a:custGeom>
          <a:ln w="19050">
            <a:solidFill>
              <a:schemeClr val="bg1">
                <a:lumMod val="6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lvl="0" algn="ctr"/>
            <a:endParaRPr lang="ko-KR" altLang="en-US" sz="2700"/>
          </a:p>
        </p:txBody>
      </p:sp>
      <p:sp>
        <p:nvSpPr>
          <p:cNvPr id="9" name="Text Placeholder 32">
            <a:extLst>
              <a:ext uri="{FF2B5EF4-FFF2-40B4-BE49-F238E27FC236}">
                <a16:creationId xmlns:a16="http://schemas.microsoft.com/office/drawing/2014/main" id="{3B2CFA38-315E-4C70-8315-6FD7C90A6041}"/>
              </a:ext>
            </a:extLst>
          </p:cNvPr>
          <p:cNvSpPr txBox="1">
            <a:spLocks/>
          </p:cNvSpPr>
          <p:nvPr/>
        </p:nvSpPr>
        <p:spPr>
          <a:xfrm>
            <a:off x="917331" y="4934383"/>
            <a:ext cx="2160000" cy="288032"/>
          </a:xfrm>
          <a:prstGeom prst="rect">
            <a:avLst/>
          </a:prstGeom>
          <a:ln w="19050">
            <a:solidFill>
              <a:schemeClr val="accent1"/>
            </a:solidFill>
          </a:ln>
          <a:effectLst>
            <a:innerShdw blurRad="114300">
              <a:schemeClr val="bg1"/>
            </a:innerShdw>
          </a:effectLst>
        </p:spPr>
        <p:txBody>
          <a:bodyPr anchor="ctr">
            <a:noAutofit/>
          </a:bodyPr>
          <a:lstStyle>
            <a:lvl1pPr marL="34290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Name Here</a:t>
            </a:r>
          </a:p>
        </p:txBody>
      </p:sp>
      <p:sp>
        <p:nvSpPr>
          <p:cNvPr id="10" name="Text Placeholder 32">
            <a:extLst>
              <a:ext uri="{FF2B5EF4-FFF2-40B4-BE49-F238E27FC236}">
                <a16:creationId xmlns:a16="http://schemas.microsoft.com/office/drawing/2014/main" id="{FA1E8EF3-9D17-49BD-9F17-B2B354916038}"/>
              </a:ext>
            </a:extLst>
          </p:cNvPr>
          <p:cNvSpPr txBox="1">
            <a:spLocks/>
          </p:cNvSpPr>
          <p:nvPr/>
        </p:nvSpPr>
        <p:spPr>
          <a:xfrm>
            <a:off x="917331" y="5358933"/>
            <a:ext cx="2160000" cy="288032"/>
          </a:xfrm>
          <a:prstGeom prst="rect">
            <a:avLst/>
          </a:prstGeom>
          <a:ln w="19050">
            <a:solidFill>
              <a:schemeClr val="accent1"/>
            </a:solidFill>
          </a:ln>
          <a:effectLst>
            <a:innerShdw blurRad="114300">
              <a:schemeClr val="bg1"/>
            </a:innerShdw>
          </a:effectLst>
        </p:spPr>
        <p:txBody>
          <a:bodyPr anchor="ctr">
            <a:noAutofit/>
          </a:bodyPr>
          <a:lstStyle>
            <a:lvl1pPr marL="34290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Name Here</a:t>
            </a:r>
          </a:p>
        </p:txBody>
      </p:sp>
      <p:sp>
        <p:nvSpPr>
          <p:cNvPr id="11" name="Text Placeholder 32">
            <a:extLst>
              <a:ext uri="{FF2B5EF4-FFF2-40B4-BE49-F238E27FC236}">
                <a16:creationId xmlns:a16="http://schemas.microsoft.com/office/drawing/2014/main" id="{0381F928-CD8F-455F-89C4-4C73E0378A85}"/>
              </a:ext>
            </a:extLst>
          </p:cNvPr>
          <p:cNvSpPr txBox="1">
            <a:spLocks/>
          </p:cNvSpPr>
          <p:nvPr/>
        </p:nvSpPr>
        <p:spPr>
          <a:xfrm>
            <a:off x="917331" y="5783483"/>
            <a:ext cx="2160000" cy="288032"/>
          </a:xfrm>
          <a:prstGeom prst="rect">
            <a:avLst/>
          </a:prstGeom>
          <a:ln w="19050">
            <a:solidFill>
              <a:schemeClr val="accent1"/>
            </a:solidFill>
          </a:ln>
          <a:effectLst>
            <a:innerShdw blurRad="114300">
              <a:schemeClr val="bg1"/>
            </a:innerShdw>
          </a:effectLst>
        </p:spPr>
        <p:txBody>
          <a:bodyPr anchor="ctr">
            <a:noAutofit/>
          </a:bodyPr>
          <a:lstStyle>
            <a:lvl1pPr marL="34290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Name Here</a:t>
            </a:r>
          </a:p>
        </p:txBody>
      </p:sp>
      <p:sp>
        <p:nvSpPr>
          <p:cNvPr id="12" name="자유형 122">
            <a:extLst>
              <a:ext uri="{FF2B5EF4-FFF2-40B4-BE49-F238E27FC236}">
                <a16:creationId xmlns:a16="http://schemas.microsoft.com/office/drawing/2014/main" id="{27AC52B8-DD24-49E5-A93D-6E5077065D8D}"/>
              </a:ext>
            </a:extLst>
          </p:cNvPr>
          <p:cNvSpPr/>
          <p:nvPr/>
        </p:nvSpPr>
        <p:spPr>
          <a:xfrm>
            <a:off x="1997331" y="4113018"/>
            <a:ext cx="0" cy="304800"/>
          </a:xfrm>
          <a:custGeom>
            <a:avLst/>
            <a:gdLst>
              <a:gd name="connsiteX0" fmla="*/ 0 w 0"/>
              <a:gd name="connsiteY0" fmla="*/ 0 h 304800"/>
              <a:gd name="connsiteX1" fmla="*/ 0 w 0"/>
              <a:gd name="connsiteY1" fmla="*/ 30480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304800">
                <a:moveTo>
                  <a:pt x="0" y="0"/>
                </a:moveTo>
                <a:lnTo>
                  <a:pt x="0" y="304800"/>
                </a:lnTo>
              </a:path>
            </a:pathLst>
          </a:custGeom>
          <a:ln w="19050">
            <a:solidFill>
              <a:schemeClr val="accent1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lvl="0"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Text Placeholder 32">
            <a:extLst>
              <a:ext uri="{FF2B5EF4-FFF2-40B4-BE49-F238E27FC236}">
                <a16:creationId xmlns:a16="http://schemas.microsoft.com/office/drawing/2014/main" id="{B7E7BC1F-E977-48C5-BC5B-EBC4CDC13CD3}"/>
              </a:ext>
            </a:extLst>
          </p:cNvPr>
          <p:cNvSpPr txBox="1">
            <a:spLocks/>
          </p:cNvSpPr>
          <p:nvPr/>
        </p:nvSpPr>
        <p:spPr>
          <a:xfrm>
            <a:off x="9153795" y="4524850"/>
            <a:ext cx="2160000" cy="288032"/>
          </a:xfrm>
          <a:prstGeom prst="rect">
            <a:avLst/>
          </a:prstGeom>
          <a:ln w="19050">
            <a:solidFill>
              <a:schemeClr val="accent4"/>
            </a:solidFill>
          </a:ln>
          <a:effectLst>
            <a:innerShdw blurRad="114300">
              <a:schemeClr val="bg1"/>
            </a:innerShdw>
          </a:effectLst>
        </p:spPr>
        <p:txBody>
          <a:bodyPr anchor="ctr">
            <a:noAutofit/>
          </a:bodyPr>
          <a:lstStyle>
            <a:lvl1pPr marL="34290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Name Here</a:t>
            </a:r>
          </a:p>
        </p:txBody>
      </p:sp>
      <p:sp>
        <p:nvSpPr>
          <p:cNvPr id="14" name="Text Placeholder 32">
            <a:extLst>
              <a:ext uri="{FF2B5EF4-FFF2-40B4-BE49-F238E27FC236}">
                <a16:creationId xmlns:a16="http://schemas.microsoft.com/office/drawing/2014/main" id="{3232CAF0-DEE0-47B7-92F9-9B2DE4B2EB48}"/>
              </a:ext>
            </a:extLst>
          </p:cNvPr>
          <p:cNvSpPr txBox="1">
            <a:spLocks/>
          </p:cNvSpPr>
          <p:nvPr/>
        </p:nvSpPr>
        <p:spPr>
          <a:xfrm>
            <a:off x="9153795" y="4956898"/>
            <a:ext cx="2160000" cy="288032"/>
          </a:xfrm>
          <a:prstGeom prst="rect">
            <a:avLst/>
          </a:prstGeom>
          <a:ln w="19050">
            <a:solidFill>
              <a:schemeClr val="accent4"/>
            </a:solidFill>
          </a:ln>
          <a:effectLst>
            <a:innerShdw blurRad="114300">
              <a:schemeClr val="bg1"/>
            </a:innerShdw>
          </a:effectLst>
        </p:spPr>
        <p:txBody>
          <a:bodyPr anchor="ctr">
            <a:noAutofit/>
          </a:bodyPr>
          <a:lstStyle>
            <a:lvl1pPr marL="34290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Name Here</a:t>
            </a:r>
          </a:p>
        </p:txBody>
      </p:sp>
      <p:sp>
        <p:nvSpPr>
          <p:cNvPr id="15" name="Text Placeholder 32">
            <a:extLst>
              <a:ext uri="{FF2B5EF4-FFF2-40B4-BE49-F238E27FC236}">
                <a16:creationId xmlns:a16="http://schemas.microsoft.com/office/drawing/2014/main" id="{AF05DC71-6563-413F-89B0-FE40B8FCF502}"/>
              </a:ext>
            </a:extLst>
          </p:cNvPr>
          <p:cNvSpPr txBox="1">
            <a:spLocks/>
          </p:cNvSpPr>
          <p:nvPr/>
        </p:nvSpPr>
        <p:spPr>
          <a:xfrm>
            <a:off x="9153795" y="5381448"/>
            <a:ext cx="2160000" cy="288032"/>
          </a:xfrm>
          <a:prstGeom prst="rect">
            <a:avLst/>
          </a:prstGeom>
          <a:ln w="19050">
            <a:solidFill>
              <a:schemeClr val="accent4"/>
            </a:solidFill>
          </a:ln>
          <a:effectLst>
            <a:innerShdw blurRad="114300">
              <a:schemeClr val="bg1"/>
            </a:innerShdw>
          </a:effectLst>
        </p:spPr>
        <p:txBody>
          <a:bodyPr anchor="ctr">
            <a:noAutofit/>
          </a:bodyPr>
          <a:lstStyle>
            <a:lvl1pPr marL="34290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Name Here</a:t>
            </a:r>
          </a:p>
        </p:txBody>
      </p:sp>
      <p:sp>
        <p:nvSpPr>
          <p:cNvPr id="16" name="Text Placeholder 32">
            <a:extLst>
              <a:ext uri="{FF2B5EF4-FFF2-40B4-BE49-F238E27FC236}">
                <a16:creationId xmlns:a16="http://schemas.microsoft.com/office/drawing/2014/main" id="{1D66EF00-4A0A-4DA4-97D1-C416274D93E0}"/>
              </a:ext>
            </a:extLst>
          </p:cNvPr>
          <p:cNvSpPr txBox="1">
            <a:spLocks/>
          </p:cNvSpPr>
          <p:nvPr/>
        </p:nvSpPr>
        <p:spPr>
          <a:xfrm>
            <a:off x="9153795" y="5805998"/>
            <a:ext cx="2160000" cy="288032"/>
          </a:xfrm>
          <a:prstGeom prst="rect">
            <a:avLst/>
          </a:prstGeom>
          <a:ln w="19050">
            <a:solidFill>
              <a:schemeClr val="accent4"/>
            </a:solidFill>
          </a:ln>
          <a:effectLst>
            <a:innerShdw blurRad="114300">
              <a:schemeClr val="bg1"/>
            </a:innerShdw>
          </a:effectLst>
        </p:spPr>
        <p:txBody>
          <a:bodyPr anchor="ctr">
            <a:noAutofit/>
          </a:bodyPr>
          <a:lstStyle>
            <a:lvl1pPr marL="34290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Name Here</a:t>
            </a:r>
          </a:p>
        </p:txBody>
      </p:sp>
      <p:sp>
        <p:nvSpPr>
          <p:cNvPr id="17" name="자유형 137">
            <a:extLst>
              <a:ext uri="{FF2B5EF4-FFF2-40B4-BE49-F238E27FC236}">
                <a16:creationId xmlns:a16="http://schemas.microsoft.com/office/drawing/2014/main" id="{C19A5F43-7288-47B4-9AF4-166DDE98A9B0}"/>
              </a:ext>
            </a:extLst>
          </p:cNvPr>
          <p:cNvSpPr/>
          <p:nvPr/>
        </p:nvSpPr>
        <p:spPr>
          <a:xfrm>
            <a:off x="10233795" y="4135533"/>
            <a:ext cx="0" cy="304800"/>
          </a:xfrm>
          <a:custGeom>
            <a:avLst/>
            <a:gdLst>
              <a:gd name="connsiteX0" fmla="*/ 0 w 0"/>
              <a:gd name="connsiteY0" fmla="*/ 0 h 304800"/>
              <a:gd name="connsiteX1" fmla="*/ 0 w 0"/>
              <a:gd name="connsiteY1" fmla="*/ 30480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304800">
                <a:moveTo>
                  <a:pt x="0" y="0"/>
                </a:moveTo>
                <a:lnTo>
                  <a:pt x="0" y="304800"/>
                </a:lnTo>
              </a:path>
            </a:pathLst>
          </a:custGeom>
          <a:ln w="19050">
            <a:solidFill>
              <a:schemeClr val="accent4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lvl="0"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자유형 139">
            <a:extLst>
              <a:ext uri="{FF2B5EF4-FFF2-40B4-BE49-F238E27FC236}">
                <a16:creationId xmlns:a16="http://schemas.microsoft.com/office/drawing/2014/main" id="{785E2067-732B-4257-A44D-360689BF09F6}"/>
              </a:ext>
            </a:extLst>
          </p:cNvPr>
          <p:cNvSpPr/>
          <p:nvPr/>
        </p:nvSpPr>
        <p:spPr>
          <a:xfrm>
            <a:off x="6085114" y="2650719"/>
            <a:ext cx="1869203" cy="250371"/>
          </a:xfrm>
          <a:custGeom>
            <a:avLst/>
            <a:gdLst>
              <a:gd name="connsiteX0" fmla="*/ 0 w 1012372"/>
              <a:gd name="connsiteY0" fmla="*/ 250371 h 250371"/>
              <a:gd name="connsiteX1" fmla="*/ 859972 w 1012372"/>
              <a:gd name="connsiteY1" fmla="*/ 250371 h 250371"/>
              <a:gd name="connsiteX2" fmla="*/ 859972 w 1012372"/>
              <a:gd name="connsiteY2" fmla="*/ 10885 h 250371"/>
              <a:gd name="connsiteX3" fmla="*/ 1012372 w 1012372"/>
              <a:gd name="connsiteY3" fmla="*/ 10885 h 250371"/>
              <a:gd name="connsiteX4" fmla="*/ 1012372 w 1012372"/>
              <a:gd name="connsiteY4" fmla="*/ 0 h 250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2372" h="250371">
                <a:moveTo>
                  <a:pt x="0" y="250371"/>
                </a:moveTo>
                <a:lnTo>
                  <a:pt x="859972" y="250371"/>
                </a:lnTo>
                <a:lnTo>
                  <a:pt x="859972" y="10885"/>
                </a:lnTo>
                <a:lnTo>
                  <a:pt x="1012372" y="10885"/>
                </a:lnTo>
                <a:lnTo>
                  <a:pt x="1012372" y="0"/>
                </a:lnTo>
              </a:path>
            </a:pathLst>
          </a:custGeom>
          <a:ln w="19050">
            <a:solidFill>
              <a:schemeClr val="bg1">
                <a:lumMod val="6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lvl="0" algn="ctr"/>
            <a:endParaRPr lang="ko-KR" altLang="en-US" sz="2700" dirty="0"/>
          </a:p>
        </p:txBody>
      </p:sp>
      <p:sp>
        <p:nvSpPr>
          <p:cNvPr id="19" name="Text Placeholder 32">
            <a:extLst>
              <a:ext uri="{FF2B5EF4-FFF2-40B4-BE49-F238E27FC236}">
                <a16:creationId xmlns:a16="http://schemas.microsoft.com/office/drawing/2014/main" id="{0B32E799-BBDB-4C8E-A152-4D32F7AE9E06}"/>
              </a:ext>
            </a:extLst>
          </p:cNvPr>
          <p:cNvSpPr txBox="1">
            <a:spLocks/>
          </p:cNvSpPr>
          <p:nvPr/>
        </p:nvSpPr>
        <p:spPr>
          <a:xfrm>
            <a:off x="917331" y="3732021"/>
            <a:ext cx="2160000" cy="289299"/>
          </a:xfrm>
          <a:prstGeom prst="rect">
            <a:avLst/>
          </a:prstGeom>
          <a:ln w="19050">
            <a:solidFill>
              <a:schemeClr val="accent1">
                <a:alpha val="60000"/>
              </a:schemeClr>
            </a:solidFill>
          </a:ln>
          <a:effectLst>
            <a:innerShdw blurRad="114300">
              <a:schemeClr val="bg1"/>
            </a:innerShdw>
          </a:effectLst>
        </p:spPr>
        <p:txBody>
          <a:bodyPr anchor="ctr">
            <a:noAutofit/>
          </a:bodyPr>
          <a:lstStyle>
            <a:lvl1pPr marL="34290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>
                <a:solidFill>
                  <a:srgbClr val="45C1A4"/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Name Here</a:t>
            </a:r>
          </a:p>
        </p:txBody>
      </p:sp>
      <p:sp>
        <p:nvSpPr>
          <p:cNvPr id="20" name="Text Placeholder 32">
            <a:extLst>
              <a:ext uri="{FF2B5EF4-FFF2-40B4-BE49-F238E27FC236}">
                <a16:creationId xmlns:a16="http://schemas.microsoft.com/office/drawing/2014/main" id="{FAD7519F-2A92-4D2C-A478-DE44804C1787}"/>
              </a:ext>
            </a:extLst>
          </p:cNvPr>
          <p:cNvSpPr txBox="1">
            <a:spLocks/>
          </p:cNvSpPr>
          <p:nvPr/>
        </p:nvSpPr>
        <p:spPr>
          <a:xfrm>
            <a:off x="3662819" y="4509840"/>
            <a:ext cx="2160000" cy="288032"/>
          </a:xfrm>
          <a:prstGeom prst="rect">
            <a:avLst/>
          </a:prstGeom>
          <a:ln w="19050">
            <a:solidFill>
              <a:schemeClr val="accent2"/>
            </a:solidFill>
          </a:ln>
          <a:effectLst>
            <a:innerShdw blurRad="114300">
              <a:schemeClr val="bg1"/>
            </a:innerShdw>
          </a:effectLst>
        </p:spPr>
        <p:txBody>
          <a:bodyPr anchor="ctr">
            <a:noAutofit/>
          </a:bodyPr>
          <a:lstStyle>
            <a:lvl1pPr marL="34290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Name Here</a:t>
            </a:r>
          </a:p>
        </p:txBody>
      </p:sp>
      <p:sp>
        <p:nvSpPr>
          <p:cNvPr id="21" name="Text Placeholder 32">
            <a:extLst>
              <a:ext uri="{FF2B5EF4-FFF2-40B4-BE49-F238E27FC236}">
                <a16:creationId xmlns:a16="http://schemas.microsoft.com/office/drawing/2014/main" id="{00244D37-B156-46E0-AD21-2A67C1B2346F}"/>
              </a:ext>
            </a:extLst>
          </p:cNvPr>
          <p:cNvSpPr txBox="1">
            <a:spLocks/>
          </p:cNvSpPr>
          <p:nvPr/>
        </p:nvSpPr>
        <p:spPr>
          <a:xfrm>
            <a:off x="3662819" y="4941888"/>
            <a:ext cx="2160000" cy="288032"/>
          </a:xfrm>
          <a:prstGeom prst="rect">
            <a:avLst/>
          </a:prstGeom>
          <a:ln w="19050">
            <a:solidFill>
              <a:schemeClr val="accent2"/>
            </a:solidFill>
          </a:ln>
          <a:effectLst>
            <a:innerShdw blurRad="114300">
              <a:schemeClr val="bg1"/>
            </a:innerShdw>
          </a:effectLst>
        </p:spPr>
        <p:txBody>
          <a:bodyPr anchor="ctr">
            <a:noAutofit/>
          </a:bodyPr>
          <a:lstStyle>
            <a:lvl1pPr marL="34290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Name Here</a:t>
            </a:r>
          </a:p>
        </p:txBody>
      </p:sp>
      <p:sp>
        <p:nvSpPr>
          <p:cNvPr id="22" name="Text Placeholder 32">
            <a:extLst>
              <a:ext uri="{FF2B5EF4-FFF2-40B4-BE49-F238E27FC236}">
                <a16:creationId xmlns:a16="http://schemas.microsoft.com/office/drawing/2014/main" id="{219F4FB3-6E66-4EC8-A2B7-9F7C9F5294D6}"/>
              </a:ext>
            </a:extLst>
          </p:cNvPr>
          <p:cNvSpPr txBox="1">
            <a:spLocks/>
          </p:cNvSpPr>
          <p:nvPr/>
        </p:nvSpPr>
        <p:spPr>
          <a:xfrm>
            <a:off x="3662819" y="5366438"/>
            <a:ext cx="2160000" cy="288032"/>
          </a:xfrm>
          <a:prstGeom prst="rect">
            <a:avLst/>
          </a:prstGeom>
          <a:ln w="19050">
            <a:solidFill>
              <a:schemeClr val="accent2"/>
            </a:solidFill>
          </a:ln>
          <a:effectLst>
            <a:innerShdw blurRad="114300">
              <a:schemeClr val="bg1"/>
            </a:innerShdw>
          </a:effectLst>
        </p:spPr>
        <p:txBody>
          <a:bodyPr anchor="ctr">
            <a:noAutofit/>
          </a:bodyPr>
          <a:lstStyle>
            <a:lvl1pPr marL="34290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Name Here</a:t>
            </a:r>
          </a:p>
        </p:txBody>
      </p:sp>
      <p:sp>
        <p:nvSpPr>
          <p:cNvPr id="23" name="Text Placeholder 32">
            <a:extLst>
              <a:ext uri="{FF2B5EF4-FFF2-40B4-BE49-F238E27FC236}">
                <a16:creationId xmlns:a16="http://schemas.microsoft.com/office/drawing/2014/main" id="{A637543F-BD0C-454D-9298-A3B09430E51C}"/>
              </a:ext>
            </a:extLst>
          </p:cNvPr>
          <p:cNvSpPr txBox="1">
            <a:spLocks/>
          </p:cNvSpPr>
          <p:nvPr/>
        </p:nvSpPr>
        <p:spPr>
          <a:xfrm>
            <a:off x="3662819" y="5790988"/>
            <a:ext cx="2160000" cy="288032"/>
          </a:xfrm>
          <a:prstGeom prst="rect">
            <a:avLst/>
          </a:prstGeom>
          <a:ln w="19050">
            <a:solidFill>
              <a:schemeClr val="accent2"/>
            </a:solidFill>
          </a:ln>
          <a:effectLst>
            <a:innerShdw blurRad="114300">
              <a:schemeClr val="bg1"/>
            </a:innerShdw>
          </a:effectLst>
        </p:spPr>
        <p:txBody>
          <a:bodyPr anchor="ctr">
            <a:noAutofit/>
          </a:bodyPr>
          <a:lstStyle>
            <a:lvl1pPr marL="34290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Name Here</a:t>
            </a:r>
          </a:p>
        </p:txBody>
      </p:sp>
      <p:sp>
        <p:nvSpPr>
          <p:cNvPr id="24" name="자유형 127">
            <a:extLst>
              <a:ext uri="{FF2B5EF4-FFF2-40B4-BE49-F238E27FC236}">
                <a16:creationId xmlns:a16="http://schemas.microsoft.com/office/drawing/2014/main" id="{1FA5F762-1E6A-4B5B-A208-38344EBB0E77}"/>
              </a:ext>
            </a:extLst>
          </p:cNvPr>
          <p:cNvSpPr/>
          <p:nvPr/>
        </p:nvSpPr>
        <p:spPr>
          <a:xfrm>
            <a:off x="4742819" y="4120523"/>
            <a:ext cx="0" cy="304800"/>
          </a:xfrm>
          <a:custGeom>
            <a:avLst/>
            <a:gdLst>
              <a:gd name="connsiteX0" fmla="*/ 0 w 0"/>
              <a:gd name="connsiteY0" fmla="*/ 0 h 304800"/>
              <a:gd name="connsiteX1" fmla="*/ 0 w 0"/>
              <a:gd name="connsiteY1" fmla="*/ 30480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304800">
                <a:moveTo>
                  <a:pt x="0" y="0"/>
                </a:moveTo>
                <a:lnTo>
                  <a:pt x="0" y="304800"/>
                </a:lnTo>
              </a:path>
            </a:pathLst>
          </a:custGeom>
          <a:ln w="19050">
            <a:solidFill>
              <a:schemeClr val="accent2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lvl="0"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Text Placeholder 32">
            <a:extLst>
              <a:ext uri="{FF2B5EF4-FFF2-40B4-BE49-F238E27FC236}">
                <a16:creationId xmlns:a16="http://schemas.microsoft.com/office/drawing/2014/main" id="{940A6039-C4DE-4D73-AAC2-479847894149}"/>
              </a:ext>
            </a:extLst>
          </p:cNvPr>
          <p:cNvSpPr txBox="1">
            <a:spLocks/>
          </p:cNvSpPr>
          <p:nvPr/>
        </p:nvSpPr>
        <p:spPr>
          <a:xfrm>
            <a:off x="3662819" y="3452760"/>
            <a:ext cx="2160000" cy="289299"/>
          </a:xfrm>
          <a:prstGeom prst="rect">
            <a:avLst/>
          </a:prstGeom>
          <a:solidFill>
            <a:schemeClr val="accent2">
              <a:alpha val="70000"/>
            </a:schemeClr>
          </a:solidFill>
          <a:ln w="19050">
            <a:solidFill>
              <a:schemeClr val="accent2">
                <a:alpha val="60000"/>
              </a:schemeClr>
            </a:solidFill>
          </a:ln>
          <a:effectLst/>
        </p:spPr>
        <p:txBody>
          <a:bodyPr anchor="ctr">
            <a:noAutofit/>
          </a:bodyPr>
          <a:lstStyle>
            <a:lvl1pPr marL="34290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>
                <a:solidFill>
                  <a:srgbClr val="45C1A4"/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bg1"/>
                </a:solidFill>
                <a:latin typeface="+mn-lt"/>
              </a:rPr>
              <a:t>Your Text</a:t>
            </a:r>
          </a:p>
        </p:txBody>
      </p:sp>
      <p:sp>
        <p:nvSpPr>
          <p:cNvPr id="26" name="Text Placeholder 32">
            <a:extLst>
              <a:ext uri="{FF2B5EF4-FFF2-40B4-BE49-F238E27FC236}">
                <a16:creationId xmlns:a16="http://schemas.microsoft.com/office/drawing/2014/main" id="{BA676176-F1F7-45BF-B5B8-714246E1DA59}"/>
              </a:ext>
            </a:extLst>
          </p:cNvPr>
          <p:cNvSpPr txBox="1">
            <a:spLocks/>
          </p:cNvSpPr>
          <p:nvPr/>
        </p:nvSpPr>
        <p:spPr>
          <a:xfrm>
            <a:off x="3662819" y="3737446"/>
            <a:ext cx="2160000" cy="289299"/>
          </a:xfrm>
          <a:prstGeom prst="rect">
            <a:avLst/>
          </a:prstGeom>
          <a:ln w="19050">
            <a:solidFill>
              <a:schemeClr val="accent2">
                <a:alpha val="60000"/>
              </a:schemeClr>
            </a:solidFill>
          </a:ln>
          <a:effectLst>
            <a:innerShdw blurRad="114300">
              <a:schemeClr val="bg1"/>
            </a:innerShdw>
          </a:effectLst>
        </p:spPr>
        <p:txBody>
          <a:bodyPr anchor="ctr">
            <a:noAutofit/>
          </a:bodyPr>
          <a:lstStyle>
            <a:lvl1pPr marL="34290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>
                <a:solidFill>
                  <a:srgbClr val="45C1A4"/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Name Here</a:t>
            </a:r>
          </a:p>
        </p:txBody>
      </p:sp>
      <p:sp>
        <p:nvSpPr>
          <p:cNvPr id="27" name="Text Placeholder 32">
            <a:extLst>
              <a:ext uri="{FF2B5EF4-FFF2-40B4-BE49-F238E27FC236}">
                <a16:creationId xmlns:a16="http://schemas.microsoft.com/office/drawing/2014/main" id="{06EC0C65-E9E8-4DF5-AC2D-80C078087B81}"/>
              </a:ext>
            </a:extLst>
          </p:cNvPr>
          <p:cNvSpPr txBox="1">
            <a:spLocks/>
          </p:cNvSpPr>
          <p:nvPr/>
        </p:nvSpPr>
        <p:spPr>
          <a:xfrm>
            <a:off x="6408307" y="4517345"/>
            <a:ext cx="2160000" cy="288032"/>
          </a:xfrm>
          <a:prstGeom prst="rect">
            <a:avLst/>
          </a:prstGeom>
          <a:ln w="19050">
            <a:solidFill>
              <a:schemeClr val="accent3"/>
            </a:solidFill>
          </a:ln>
          <a:effectLst>
            <a:innerShdw blurRad="114300">
              <a:schemeClr val="bg1"/>
            </a:innerShdw>
          </a:effectLst>
        </p:spPr>
        <p:txBody>
          <a:bodyPr anchor="ctr">
            <a:noAutofit/>
          </a:bodyPr>
          <a:lstStyle>
            <a:lvl1pPr marL="34290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Name Here</a:t>
            </a:r>
          </a:p>
        </p:txBody>
      </p:sp>
      <p:sp>
        <p:nvSpPr>
          <p:cNvPr id="28" name="Text Placeholder 32">
            <a:extLst>
              <a:ext uri="{FF2B5EF4-FFF2-40B4-BE49-F238E27FC236}">
                <a16:creationId xmlns:a16="http://schemas.microsoft.com/office/drawing/2014/main" id="{4D427BB9-1503-42CE-A0F5-224A5A3A55DE}"/>
              </a:ext>
            </a:extLst>
          </p:cNvPr>
          <p:cNvSpPr txBox="1">
            <a:spLocks/>
          </p:cNvSpPr>
          <p:nvPr/>
        </p:nvSpPr>
        <p:spPr>
          <a:xfrm>
            <a:off x="6408307" y="4949393"/>
            <a:ext cx="2160000" cy="288032"/>
          </a:xfrm>
          <a:prstGeom prst="rect">
            <a:avLst/>
          </a:prstGeom>
          <a:ln w="19050">
            <a:solidFill>
              <a:schemeClr val="accent3"/>
            </a:solidFill>
          </a:ln>
          <a:effectLst>
            <a:innerShdw blurRad="114300">
              <a:schemeClr val="bg1"/>
            </a:innerShdw>
          </a:effectLst>
        </p:spPr>
        <p:txBody>
          <a:bodyPr anchor="ctr">
            <a:noAutofit/>
          </a:bodyPr>
          <a:lstStyle>
            <a:lvl1pPr marL="34290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Name Here</a:t>
            </a:r>
          </a:p>
        </p:txBody>
      </p:sp>
      <p:sp>
        <p:nvSpPr>
          <p:cNvPr id="29" name="Text Placeholder 32">
            <a:extLst>
              <a:ext uri="{FF2B5EF4-FFF2-40B4-BE49-F238E27FC236}">
                <a16:creationId xmlns:a16="http://schemas.microsoft.com/office/drawing/2014/main" id="{C35EAD35-B6BF-4382-BDB6-6850FE1953C2}"/>
              </a:ext>
            </a:extLst>
          </p:cNvPr>
          <p:cNvSpPr txBox="1">
            <a:spLocks/>
          </p:cNvSpPr>
          <p:nvPr/>
        </p:nvSpPr>
        <p:spPr>
          <a:xfrm>
            <a:off x="6408307" y="5373943"/>
            <a:ext cx="2160000" cy="288032"/>
          </a:xfrm>
          <a:prstGeom prst="rect">
            <a:avLst/>
          </a:prstGeom>
          <a:ln w="19050">
            <a:solidFill>
              <a:schemeClr val="accent3"/>
            </a:solidFill>
          </a:ln>
          <a:effectLst>
            <a:innerShdw blurRad="114300">
              <a:schemeClr val="bg1"/>
            </a:innerShdw>
          </a:effectLst>
        </p:spPr>
        <p:txBody>
          <a:bodyPr anchor="ctr">
            <a:noAutofit/>
          </a:bodyPr>
          <a:lstStyle>
            <a:lvl1pPr marL="34290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Name Here</a:t>
            </a:r>
          </a:p>
        </p:txBody>
      </p:sp>
      <p:sp>
        <p:nvSpPr>
          <p:cNvPr id="30" name="Text Placeholder 32">
            <a:extLst>
              <a:ext uri="{FF2B5EF4-FFF2-40B4-BE49-F238E27FC236}">
                <a16:creationId xmlns:a16="http://schemas.microsoft.com/office/drawing/2014/main" id="{01100910-8FF5-4654-8C26-D198A2AD247E}"/>
              </a:ext>
            </a:extLst>
          </p:cNvPr>
          <p:cNvSpPr txBox="1">
            <a:spLocks/>
          </p:cNvSpPr>
          <p:nvPr/>
        </p:nvSpPr>
        <p:spPr>
          <a:xfrm>
            <a:off x="6408307" y="5798493"/>
            <a:ext cx="2160000" cy="288032"/>
          </a:xfrm>
          <a:prstGeom prst="rect">
            <a:avLst/>
          </a:prstGeom>
          <a:ln w="19050">
            <a:solidFill>
              <a:schemeClr val="accent3"/>
            </a:solidFill>
          </a:ln>
          <a:effectLst>
            <a:innerShdw blurRad="114300">
              <a:schemeClr val="bg1"/>
            </a:innerShdw>
          </a:effectLst>
        </p:spPr>
        <p:txBody>
          <a:bodyPr anchor="ctr">
            <a:noAutofit/>
          </a:bodyPr>
          <a:lstStyle>
            <a:lvl1pPr marL="34290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Name Here</a:t>
            </a:r>
          </a:p>
        </p:txBody>
      </p:sp>
      <p:sp>
        <p:nvSpPr>
          <p:cNvPr id="31" name="자유형 132">
            <a:extLst>
              <a:ext uri="{FF2B5EF4-FFF2-40B4-BE49-F238E27FC236}">
                <a16:creationId xmlns:a16="http://schemas.microsoft.com/office/drawing/2014/main" id="{CCD5B9DB-ADD6-45D6-996F-807F0D3C8E64}"/>
              </a:ext>
            </a:extLst>
          </p:cNvPr>
          <p:cNvSpPr/>
          <p:nvPr/>
        </p:nvSpPr>
        <p:spPr>
          <a:xfrm>
            <a:off x="7488307" y="4128028"/>
            <a:ext cx="0" cy="304800"/>
          </a:xfrm>
          <a:custGeom>
            <a:avLst/>
            <a:gdLst>
              <a:gd name="connsiteX0" fmla="*/ 0 w 0"/>
              <a:gd name="connsiteY0" fmla="*/ 0 h 304800"/>
              <a:gd name="connsiteX1" fmla="*/ 0 w 0"/>
              <a:gd name="connsiteY1" fmla="*/ 30480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304800">
                <a:moveTo>
                  <a:pt x="0" y="0"/>
                </a:moveTo>
                <a:lnTo>
                  <a:pt x="0" y="304800"/>
                </a:lnTo>
              </a:path>
            </a:pathLst>
          </a:custGeom>
          <a:ln w="19050">
            <a:solidFill>
              <a:schemeClr val="accent3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lvl="0"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" name="Text Placeholder 32">
            <a:extLst>
              <a:ext uri="{FF2B5EF4-FFF2-40B4-BE49-F238E27FC236}">
                <a16:creationId xmlns:a16="http://schemas.microsoft.com/office/drawing/2014/main" id="{5F27FB31-7891-4328-9015-80F5E0FC86E8}"/>
              </a:ext>
            </a:extLst>
          </p:cNvPr>
          <p:cNvSpPr txBox="1">
            <a:spLocks/>
          </p:cNvSpPr>
          <p:nvPr/>
        </p:nvSpPr>
        <p:spPr>
          <a:xfrm>
            <a:off x="6408307" y="3458185"/>
            <a:ext cx="2160000" cy="289299"/>
          </a:xfrm>
          <a:prstGeom prst="rect">
            <a:avLst/>
          </a:prstGeom>
          <a:solidFill>
            <a:schemeClr val="accent3">
              <a:alpha val="70000"/>
            </a:schemeClr>
          </a:solidFill>
          <a:ln w="19050">
            <a:solidFill>
              <a:schemeClr val="accent3">
                <a:alpha val="60000"/>
              </a:schemeClr>
            </a:solidFill>
          </a:ln>
          <a:effectLst/>
        </p:spPr>
        <p:txBody>
          <a:bodyPr anchor="ctr">
            <a:noAutofit/>
          </a:bodyPr>
          <a:lstStyle>
            <a:lvl1pPr marL="34290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>
                <a:solidFill>
                  <a:srgbClr val="45C1A4"/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bg1"/>
                </a:solidFill>
                <a:latin typeface="+mn-lt"/>
              </a:rPr>
              <a:t>Your Text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40241BC6-9A26-4BFE-BA06-654CB7D755D8}"/>
              </a:ext>
            </a:extLst>
          </p:cNvPr>
          <p:cNvSpPr txBox="1">
            <a:spLocks/>
          </p:cNvSpPr>
          <p:nvPr/>
        </p:nvSpPr>
        <p:spPr>
          <a:xfrm>
            <a:off x="6408307" y="3742871"/>
            <a:ext cx="2160000" cy="289299"/>
          </a:xfrm>
          <a:prstGeom prst="rect">
            <a:avLst/>
          </a:prstGeom>
          <a:ln w="19050">
            <a:solidFill>
              <a:schemeClr val="accent3">
                <a:alpha val="60000"/>
              </a:schemeClr>
            </a:solidFill>
          </a:ln>
          <a:effectLst>
            <a:innerShdw blurRad="114300">
              <a:schemeClr val="bg1"/>
            </a:innerShdw>
          </a:effectLst>
        </p:spPr>
        <p:txBody>
          <a:bodyPr anchor="ctr">
            <a:noAutofit/>
          </a:bodyPr>
          <a:lstStyle>
            <a:lvl1pPr marL="34290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>
                <a:solidFill>
                  <a:srgbClr val="45C1A4"/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Name Here</a:t>
            </a:r>
          </a:p>
        </p:txBody>
      </p:sp>
      <p:sp>
        <p:nvSpPr>
          <p:cNvPr id="34" name="Text Placeholder 32">
            <a:extLst>
              <a:ext uri="{FF2B5EF4-FFF2-40B4-BE49-F238E27FC236}">
                <a16:creationId xmlns:a16="http://schemas.microsoft.com/office/drawing/2014/main" id="{107EB082-4665-489C-B453-7DB801CB40AD}"/>
              </a:ext>
            </a:extLst>
          </p:cNvPr>
          <p:cNvSpPr txBox="1">
            <a:spLocks/>
          </p:cNvSpPr>
          <p:nvPr/>
        </p:nvSpPr>
        <p:spPr>
          <a:xfrm>
            <a:off x="9153795" y="3463610"/>
            <a:ext cx="2160000" cy="289299"/>
          </a:xfrm>
          <a:prstGeom prst="rect">
            <a:avLst/>
          </a:prstGeom>
          <a:solidFill>
            <a:schemeClr val="accent4">
              <a:alpha val="70000"/>
            </a:schemeClr>
          </a:solidFill>
          <a:ln w="19050">
            <a:solidFill>
              <a:schemeClr val="accent4">
                <a:alpha val="60000"/>
              </a:schemeClr>
            </a:solidFill>
          </a:ln>
          <a:effectLst/>
        </p:spPr>
        <p:txBody>
          <a:bodyPr anchor="ctr">
            <a:noAutofit/>
          </a:bodyPr>
          <a:lstStyle>
            <a:lvl1pPr marL="34290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>
                <a:solidFill>
                  <a:srgbClr val="45C1A4"/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bg1"/>
                </a:solidFill>
                <a:latin typeface="+mn-lt"/>
              </a:rPr>
              <a:t>Your Text</a:t>
            </a:r>
          </a:p>
        </p:txBody>
      </p:sp>
      <p:sp>
        <p:nvSpPr>
          <p:cNvPr id="35" name="Text Placeholder 32">
            <a:extLst>
              <a:ext uri="{FF2B5EF4-FFF2-40B4-BE49-F238E27FC236}">
                <a16:creationId xmlns:a16="http://schemas.microsoft.com/office/drawing/2014/main" id="{FA858AD7-7B47-4579-8CE5-61A864AF4566}"/>
              </a:ext>
            </a:extLst>
          </p:cNvPr>
          <p:cNvSpPr txBox="1">
            <a:spLocks/>
          </p:cNvSpPr>
          <p:nvPr/>
        </p:nvSpPr>
        <p:spPr>
          <a:xfrm>
            <a:off x="9153795" y="3748296"/>
            <a:ext cx="2160000" cy="289299"/>
          </a:xfrm>
          <a:prstGeom prst="rect">
            <a:avLst/>
          </a:prstGeom>
          <a:ln w="19050">
            <a:solidFill>
              <a:schemeClr val="accent4">
                <a:alpha val="60000"/>
              </a:schemeClr>
            </a:solidFill>
          </a:ln>
          <a:effectLst>
            <a:innerShdw blurRad="114300">
              <a:schemeClr val="bg1"/>
            </a:innerShdw>
          </a:effectLst>
        </p:spPr>
        <p:txBody>
          <a:bodyPr anchor="ctr">
            <a:noAutofit/>
          </a:bodyPr>
          <a:lstStyle>
            <a:lvl1pPr marL="34290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>
                <a:solidFill>
                  <a:srgbClr val="45C1A4"/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Name Here</a:t>
            </a:r>
          </a:p>
        </p:txBody>
      </p:sp>
      <p:sp>
        <p:nvSpPr>
          <p:cNvPr id="36" name="Text Placeholder 32">
            <a:extLst>
              <a:ext uri="{FF2B5EF4-FFF2-40B4-BE49-F238E27FC236}">
                <a16:creationId xmlns:a16="http://schemas.microsoft.com/office/drawing/2014/main" id="{B718936D-5D6C-4E98-AC96-41D32CC25FF4}"/>
              </a:ext>
            </a:extLst>
          </p:cNvPr>
          <p:cNvSpPr txBox="1">
            <a:spLocks/>
          </p:cNvSpPr>
          <p:nvPr/>
        </p:nvSpPr>
        <p:spPr>
          <a:xfrm>
            <a:off x="5016000" y="1936934"/>
            <a:ext cx="2160000" cy="289299"/>
          </a:xfrm>
          <a:prstGeom prst="rect">
            <a:avLst/>
          </a:prstGeom>
          <a:solidFill>
            <a:schemeClr val="accent5">
              <a:alpha val="70000"/>
            </a:schemeClr>
          </a:solidFill>
          <a:ln w="19050">
            <a:solidFill>
              <a:schemeClr val="accent5">
                <a:alpha val="60000"/>
              </a:schemeClr>
            </a:solidFill>
          </a:ln>
          <a:effectLst/>
        </p:spPr>
        <p:txBody>
          <a:bodyPr anchor="ctr">
            <a:noAutofit/>
          </a:bodyPr>
          <a:lstStyle>
            <a:lvl1pPr marL="34290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>
                <a:solidFill>
                  <a:srgbClr val="45C1A4"/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bg1"/>
                </a:solidFill>
                <a:latin typeface="+mn-lt"/>
              </a:rPr>
              <a:t>CEO</a:t>
            </a:r>
          </a:p>
        </p:txBody>
      </p:sp>
      <p:sp>
        <p:nvSpPr>
          <p:cNvPr id="37" name="Text Placeholder 32">
            <a:extLst>
              <a:ext uri="{FF2B5EF4-FFF2-40B4-BE49-F238E27FC236}">
                <a16:creationId xmlns:a16="http://schemas.microsoft.com/office/drawing/2014/main" id="{9F2D5CED-D68C-4488-B281-0AF7A1537440}"/>
              </a:ext>
            </a:extLst>
          </p:cNvPr>
          <p:cNvSpPr txBox="1">
            <a:spLocks/>
          </p:cNvSpPr>
          <p:nvPr/>
        </p:nvSpPr>
        <p:spPr>
          <a:xfrm>
            <a:off x="5016000" y="2221620"/>
            <a:ext cx="2160000" cy="289299"/>
          </a:xfrm>
          <a:prstGeom prst="rect">
            <a:avLst/>
          </a:prstGeom>
          <a:ln w="19050">
            <a:solidFill>
              <a:schemeClr val="accent5">
                <a:alpha val="60000"/>
              </a:schemeClr>
            </a:solidFill>
          </a:ln>
          <a:effectLst>
            <a:innerShdw blurRad="114300">
              <a:schemeClr val="bg1"/>
            </a:innerShdw>
          </a:effectLst>
        </p:spPr>
        <p:txBody>
          <a:bodyPr anchor="ctr">
            <a:noAutofit/>
          </a:bodyPr>
          <a:lstStyle>
            <a:lvl1pPr marL="34290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>
                <a:solidFill>
                  <a:srgbClr val="45C1A4"/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Name Here</a:t>
            </a:r>
          </a:p>
        </p:txBody>
      </p:sp>
      <p:sp>
        <p:nvSpPr>
          <p:cNvPr id="38" name="Text Placeholder 32">
            <a:extLst>
              <a:ext uri="{FF2B5EF4-FFF2-40B4-BE49-F238E27FC236}">
                <a16:creationId xmlns:a16="http://schemas.microsoft.com/office/drawing/2014/main" id="{897A1C60-BF60-40F9-BAF4-5DF009D33920}"/>
              </a:ext>
            </a:extLst>
          </p:cNvPr>
          <p:cNvSpPr txBox="1">
            <a:spLocks/>
          </p:cNvSpPr>
          <p:nvPr/>
        </p:nvSpPr>
        <p:spPr>
          <a:xfrm>
            <a:off x="7954324" y="2351692"/>
            <a:ext cx="2160000" cy="289299"/>
          </a:xfrm>
          <a:prstGeom prst="rect">
            <a:avLst/>
          </a:prstGeom>
          <a:solidFill>
            <a:schemeClr val="accent6">
              <a:alpha val="70000"/>
            </a:schemeClr>
          </a:solidFill>
          <a:ln w="19050">
            <a:solidFill>
              <a:schemeClr val="accent6">
                <a:alpha val="60000"/>
              </a:schemeClr>
            </a:solidFill>
          </a:ln>
          <a:effectLst/>
        </p:spPr>
        <p:txBody>
          <a:bodyPr anchor="ctr">
            <a:noAutofit/>
          </a:bodyPr>
          <a:lstStyle>
            <a:lvl1pPr marL="34290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>
                <a:solidFill>
                  <a:srgbClr val="45C1A4"/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bg1"/>
                </a:solidFill>
                <a:latin typeface="+mn-lt"/>
              </a:rPr>
              <a:t>Your Text</a:t>
            </a:r>
          </a:p>
        </p:txBody>
      </p:sp>
      <p:sp>
        <p:nvSpPr>
          <p:cNvPr id="39" name="Text Placeholder 32">
            <a:extLst>
              <a:ext uri="{FF2B5EF4-FFF2-40B4-BE49-F238E27FC236}">
                <a16:creationId xmlns:a16="http://schemas.microsoft.com/office/drawing/2014/main" id="{0841CCD4-0B89-45EF-B3F6-1D666A1CDEFA}"/>
              </a:ext>
            </a:extLst>
          </p:cNvPr>
          <p:cNvSpPr txBox="1">
            <a:spLocks/>
          </p:cNvSpPr>
          <p:nvPr/>
        </p:nvSpPr>
        <p:spPr>
          <a:xfrm>
            <a:off x="7954324" y="2636378"/>
            <a:ext cx="2160000" cy="289299"/>
          </a:xfrm>
          <a:prstGeom prst="rect">
            <a:avLst/>
          </a:prstGeom>
          <a:ln w="19050">
            <a:solidFill>
              <a:schemeClr val="accent6">
                <a:alpha val="60000"/>
              </a:schemeClr>
            </a:solidFill>
          </a:ln>
          <a:effectLst>
            <a:innerShdw blurRad="114300">
              <a:schemeClr val="bg1"/>
            </a:innerShdw>
          </a:effectLst>
        </p:spPr>
        <p:txBody>
          <a:bodyPr anchor="ctr">
            <a:noAutofit/>
          </a:bodyPr>
          <a:lstStyle>
            <a:lvl1pPr marL="34290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>
                <a:solidFill>
                  <a:srgbClr val="45C1A4"/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Name Here</a:t>
            </a:r>
          </a:p>
        </p:txBody>
      </p: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876062C8-5E15-4A3F-9971-E11E4F06E376}"/>
              </a:ext>
            </a:extLst>
          </p:cNvPr>
          <p:cNvGrpSpPr/>
          <p:nvPr/>
        </p:nvGrpSpPr>
        <p:grpSpPr>
          <a:xfrm>
            <a:off x="1478604" y="2257189"/>
            <a:ext cx="10698480" cy="2669527"/>
            <a:chOff x="1225685" y="2237361"/>
            <a:chExt cx="10698480" cy="2669527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3044656-4F85-4732-A4E5-5A1C2409C911}"/>
                </a:ext>
              </a:extLst>
            </p:cNvPr>
            <p:cNvSpPr/>
            <p:nvPr/>
          </p:nvSpPr>
          <p:spPr>
            <a:xfrm>
              <a:off x="1225685" y="2237362"/>
              <a:ext cx="10698480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75DDB81-A42E-4489-A411-B5B46AA45EAA}"/>
                </a:ext>
              </a:extLst>
            </p:cNvPr>
            <p:cNvSpPr/>
            <p:nvPr/>
          </p:nvSpPr>
          <p:spPr>
            <a:xfrm>
              <a:off x="1225685" y="4756746"/>
              <a:ext cx="8138160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Isosceles Triangle 4">
              <a:extLst>
                <a:ext uri="{FF2B5EF4-FFF2-40B4-BE49-F238E27FC236}">
                  <a16:creationId xmlns:a16="http://schemas.microsoft.com/office/drawing/2014/main" id="{13366788-08BF-467E-A2E7-B8E9BF39E544}"/>
                </a:ext>
              </a:extLst>
            </p:cNvPr>
            <p:cNvSpPr/>
            <p:nvPr/>
          </p:nvSpPr>
          <p:spPr>
            <a:xfrm rot="5400000">
              <a:off x="9236562" y="4669878"/>
              <a:ext cx="254566" cy="21945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2CE3DF4-0854-4830-857D-5CB1E371E113}"/>
                </a:ext>
              </a:extLst>
            </p:cNvPr>
            <p:cNvSpPr/>
            <p:nvPr/>
          </p:nvSpPr>
          <p:spPr>
            <a:xfrm>
              <a:off x="1225685" y="2237361"/>
              <a:ext cx="45719" cy="25603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Style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6B21E8A-3866-4431-ABDA-6D115E6F6D47}"/>
              </a:ext>
            </a:extLst>
          </p:cNvPr>
          <p:cNvSpPr/>
          <p:nvPr/>
        </p:nvSpPr>
        <p:spPr>
          <a:xfrm>
            <a:off x="10029217" y="1848059"/>
            <a:ext cx="1325881" cy="862358"/>
          </a:xfrm>
          <a:custGeom>
            <a:avLst/>
            <a:gdLst>
              <a:gd name="connsiteX0" fmla="*/ 160378 w 1325881"/>
              <a:gd name="connsiteY0" fmla="*/ 0 h 862358"/>
              <a:gd name="connsiteX1" fmla="*/ 190790 w 1325881"/>
              <a:gd name="connsiteY1" fmla="*/ 0 h 862358"/>
              <a:gd name="connsiteX2" fmla="*/ 221304 w 1325881"/>
              <a:gd name="connsiteY2" fmla="*/ 22137 h 862358"/>
              <a:gd name="connsiteX3" fmla="*/ 221304 w 1325881"/>
              <a:gd name="connsiteY3" fmla="*/ 76119 h 862358"/>
              <a:gd name="connsiteX4" fmla="*/ 292316 w 1325881"/>
              <a:gd name="connsiteY4" fmla="*/ 76119 h 862358"/>
              <a:gd name="connsiteX5" fmla="*/ 292316 w 1325881"/>
              <a:gd name="connsiteY5" fmla="*/ 22137 h 862358"/>
              <a:gd name="connsiteX6" fmla="*/ 322830 w 1325881"/>
              <a:gd name="connsiteY6" fmla="*/ 0 h 862358"/>
              <a:gd name="connsiteX7" fmla="*/ 353242 w 1325881"/>
              <a:gd name="connsiteY7" fmla="*/ 0 h 862358"/>
              <a:gd name="connsiteX8" fmla="*/ 383756 w 1325881"/>
              <a:gd name="connsiteY8" fmla="*/ 22137 h 862358"/>
              <a:gd name="connsiteX9" fmla="*/ 383756 w 1325881"/>
              <a:gd name="connsiteY9" fmla="*/ 76119 h 862358"/>
              <a:gd name="connsiteX10" fmla="*/ 454768 w 1325881"/>
              <a:gd name="connsiteY10" fmla="*/ 76119 h 862358"/>
              <a:gd name="connsiteX11" fmla="*/ 454768 w 1325881"/>
              <a:gd name="connsiteY11" fmla="*/ 22137 h 862358"/>
              <a:gd name="connsiteX12" fmla="*/ 485282 w 1325881"/>
              <a:gd name="connsiteY12" fmla="*/ 0 h 862358"/>
              <a:gd name="connsiteX13" fmla="*/ 515694 w 1325881"/>
              <a:gd name="connsiteY13" fmla="*/ 0 h 862358"/>
              <a:gd name="connsiteX14" fmla="*/ 546208 w 1325881"/>
              <a:gd name="connsiteY14" fmla="*/ 22137 h 862358"/>
              <a:gd name="connsiteX15" fmla="*/ 546208 w 1325881"/>
              <a:gd name="connsiteY15" fmla="*/ 76119 h 862358"/>
              <a:gd name="connsiteX16" fmla="*/ 617220 w 1325881"/>
              <a:gd name="connsiteY16" fmla="*/ 76119 h 862358"/>
              <a:gd name="connsiteX17" fmla="*/ 617220 w 1325881"/>
              <a:gd name="connsiteY17" fmla="*/ 22137 h 862358"/>
              <a:gd name="connsiteX18" fmla="*/ 647734 w 1325881"/>
              <a:gd name="connsiteY18" fmla="*/ 0 h 862358"/>
              <a:gd name="connsiteX19" fmla="*/ 678146 w 1325881"/>
              <a:gd name="connsiteY19" fmla="*/ 0 h 862358"/>
              <a:gd name="connsiteX20" fmla="*/ 708660 w 1325881"/>
              <a:gd name="connsiteY20" fmla="*/ 22137 h 862358"/>
              <a:gd name="connsiteX21" fmla="*/ 708660 w 1325881"/>
              <a:gd name="connsiteY21" fmla="*/ 76119 h 862358"/>
              <a:gd name="connsiteX22" fmla="*/ 779672 w 1325881"/>
              <a:gd name="connsiteY22" fmla="*/ 76119 h 862358"/>
              <a:gd name="connsiteX23" fmla="*/ 779672 w 1325881"/>
              <a:gd name="connsiteY23" fmla="*/ 22137 h 862358"/>
              <a:gd name="connsiteX24" fmla="*/ 810186 w 1325881"/>
              <a:gd name="connsiteY24" fmla="*/ 0 h 862358"/>
              <a:gd name="connsiteX25" fmla="*/ 840598 w 1325881"/>
              <a:gd name="connsiteY25" fmla="*/ 0 h 862358"/>
              <a:gd name="connsiteX26" fmla="*/ 871112 w 1325881"/>
              <a:gd name="connsiteY26" fmla="*/ 22137 h 862358"/>
              <a:gd name="connsiteX27" fmla="*/ 871112 w 1325881"/>
              <a:gd name="connsiteY27" fmla="*/ 76119 h 862358"/>
              <a:gd name="connsiteX28" fmla="*/ 942124 w 1325881"/>
              <a:gd name="connsiteY28" fmla="*/ 76119 h 862358"/>
              <a:gd name="connsiteX29" fmla="*/ 942124 w 1325881"/>
              <a:gd name="connsiteY29" fmla="*/ 22137 h 862358"/>
              <a:gd name="connsiteX30" fmla="*/ 972638 w 1325881"/>
              <a:gd name="connsiteY30" fmla="*/ 0 h 862358"/>
              <a:gd name="connsiteX31" fmla="*/ 1003050 w 1325881"/>
              <a:gd name="connsiteY31" fmla="*/ 0 h 862358"/>
              <a:gd name="connsiteX32" fmla="*/ 1033564 w 1325881"/>
              <a:gd name="connsiteY32" fmla="*/ 22137 h 862358"/>
              <a:gd name="connsiteX33" fmla="*/ 1033564 w 1325881"/>
              <a:gd name="connsiteY33" fmla="*/ 76119 h 862358"/>
              <a:gd name="connsiteX34" fmla="*/ 1104576 w 1325881"/>
              <a:gd name="connsiteY34" fmla="*/ 76119 h 862358"/>
              <a:gd name="connsiteX35" fmla="*/ 1104576 w 1325881"/>
              <a:gd name="connsiteY35" fmla="*/ 22137 h 862358"/>
              <a:gd name="connsiteX36" fmla="*/ 1135090 w 1325881"/>
              <a:gd name="connsiteY36" fmla="*/ 0 h 862358"/>
              <a:gd name="connsiteX37" fmla="*/ 1165502 w 1325881"/>
              <a:gd name="connsiteY37" fmla="*/ 0 h 862358"/>
              <a:gd name="connsiteX38" fmla="*/ 1196016 w 1325881"/>
              <a:gd name="connsiteY38" fmla="*/ 22137 h 862358"/>
              <a:gd name="connsiteX39" fmla="*/ 1196016 w 1325881"/>
              <a:gd name="connsiteY39" fmla="*/ 76119 h 862358"/>
              <a:gd name="connsiteX40" fmla="*/ 1285404 w 1325881"/>
              <a:gd name="connsiteY40" fmla="*/ 76119 h 862358"/>
              <a:gd name="connsiteX41" fmla="*/ 1325881 w 1325881"/>
              <a:gd name="connsiteY41" fmla="*/ 116596 h 862358"/>
              <a:gd name="connsiteX42" fmla="*/ 1325881 w 1325881"/>
              <a:gd name="connsiteY42" fmla="*/ 745763 h 862358"/>
              <a:gd name="connsiteX43" fmla="*/ 1285404 w 1325881"/>
              <a:gd name="connsiteY43" fmla="*/ 786240 h 862358"/>
              <a:gd name="connsiteX44" fmla="*/ 1196016 w 1325881"/>
              <a:gd name="connsiteY44" fmla="*/ 786240 h 862358"/>
              <a:gd name="connsiteX45" fmla="*/ 1196016 w 1325881"/>
              <a:gd name="connsiteY45" fmla="*/ 840222 h 862358"/>
              <a:gd name="connsiteX46" fmla="*/ 1165502 w 1325881"/>
              <a:gd name="connsiteY46" fmla="*/ 862358 h 862358"/>
              <a:gd name="connsiteX47" fmla="*/ 1135090 w 1325881"/>
              <a:gd name="connsiteY47" fmla="*/ 862358 h 862358"/>
              <a:gd name="connsiteX48" fmla="*/ 1104576 w 1325881"/>
              <a:gd name="connsiteY48" fmla="*/ 840222 h 862358"/>
              <a:gd name="connsiteX49" fmla="*/ 1104576 w 1325881"/>
              <a:gd name="connsiteY49" fmla="*/ 786240 h 862358"/>
              <a:gd name="connsiteX50" fmla="*/ 1033564 w 1325881"/>
              <a:gd name="connsiteY50" fmla="*/ 786240 h 862358"/>
              <a:gd name="connsiteX51" fmla="*/ 1033564 w 1325881"/>
              <a:gd name="connsiteY51" fmla="*/ 840222 h 862358"/>
              <a:gd name="connsiteX52" fmla="*/ 1003050 w 1325881"/>
              <a:gd name="connsiteY52" fmla="*/ 862358 h 862358"/>
              <a:gd name="connsiteX53" fmla="*/ 972638 w 1325881"/>
              <a:gd name="connsiteY53" fmla="*/ 862358 h 862358"/>
              <a:gd name="connsiteX54" fmla="*/ 942124 w 1325881"/>
              <a:gd name="connsiteY54" fmla="*/ 840222 h 862358"/>
              <a:gd name="connsiteX55" fmla="*/ 942124 w 1325881"/>
              <a:gd name="connsiteY55" fmla="*/ 786240 h 862358"/>
              <a:gd name="connsiteX56" fmla="*/ 871112 w 1325881"/>
              <a:gd name="connsiteY56" fmla="*/ 786240 h 862358"/>
              <a:gd name="connsiteX57" fmla="*/ 871112 w 1325881"/>
              <a:gd name="connsiteY57" fmla="*/ 840222 h 862358"/>
              <a:gd name="connsiteX58" fmla="*/ 840598 w 1325881"/>
              <a:gd name="connsiteY58" fmla="*/ 862358 h 862358"/>
              <a:gd name="connsiteX59" fmla="*/ 810186 w 1325881"/>
              <a:gd name="connsiteY59" fmla="*/ 862358 h 862358"/>
              <a:gd name="connsiteX60" fmla="*/ 779672 w 1325881"/>
              <a:gd name="connsiteY60" fmla="*/ 840222 h 862358"/>
              <a:gd name="connsiteX61" fmla="*/ 779672 w 1325881"/>
              <a:gd name="connsiteY61" fmla="*/ 786240 h 862358"/>
              <a:gd name="connsiteX62" fmla="*/ 708660 w 1325881"/>
              <a:gd name="connsiteY62" fmla="*/ 786240 h 862358"/>
              <a:gd name="connsiteX63" fmla="*/ 708660 w 1325881"/>
              <a:gd name="connsiteY63" fmla="*/ 840222 h 862358"/>
              <a:gd name="connsiteX64" fmla="*/ 678146 w 1325881"/>
              <a:gd name="connsiteY64" fmla="*/ 862358 h 862358"/>
              <a:gd name="connsiteX65" fmla="*/ 647734 w 1325881"/>
              <a:gd name="connsiteY65" fmla="*/ 862358 h 862358"/>
              <a:gd name="connsiteX66" fmla="*/ 617220 w 1325881"/>
              <a:gd name="connsiteY66" fmla="*/ 840222 h 862358"/>
              <a:gd name="connsiteX67" fmla="*/ 617220 w 1325881"/>
              <a:gd name="connsiteY67" fmla="*/ 786240 h 862358"/>
              <a:gd name="connsiteX68" fmla="*/ 546208 w 1325881"/>
              <a:gd name="connsiteY68" fmla="*/ 786240 h 862358"/>
              <a:gd name="connsiteX69" fmla="*/ 546208 w 1325881"/>
              <a:gd name="connsiteY69" fmla="*/ 840222 h 862358"/>
              <a:gd name="connsiteX70" fmla="*/ 515694 w 1325881"/>
              <a:gd name="connsiteY70" fmla="*/ 862358 h 862358"/>
              <a:gd name="connsiteX71" fmla="*/ 485282 w 1325881"/>
              <a:gd name="connsiteY71" fmla="*/ 862358 h 862358"/>
              <a:gd name="connsiteX72" fmla="*/ 454768 w 1325881"/>
              <a:gd name="connsiteY72" fmla="*/ 840222 h 862358"/>
              <a:gd name="connsiteX73" fmla="*/ 454768 w 1325881"/>
              <a:gd name="connsiteY73" fmla="*/ 786240 h 862358"/>
              <a:gd name="connsiteX74" fmla="*/ 383756 w 1325881"/>
              <a:gd name="connsiteY74" fmla="*/ 786240 h 862358"/>
              <a:gd name="connsiteX75" fmla="*/ 383756 w 1325881"/>
              <a:gd name="connsiteY75" fmla="*/ 840222 h 862358"/>
              <a:gd name="connsiteX76" fmla="*/ 353242 w 1325881"/>
              <a:gd name="connsiteY76" fmla="*/ 862358 h 862358"/>
              <a:gd name="connsiteX77" fmla="*/ 322830 w 1325881"/>
              <a:gd name="connsiteY77" fmla="*/ 862358 h 862358"/>
              <a:gd name="connsiteX78" fmla="*/ 292316 w 1325881"/>
              <a:gd name="connsiteY78" fmla="*/ 840222 h 862358"/>
              <a:gd name="connsiteX79" fmla="*/ 292316 w 1325881"/>
              <a:gd name="connsiteY79" fmla="*/ 786240 h 862358"/>
              <a:gd name="connsiteX80" fmla="*/ 221304 w 1325881"/>
              <a:gd name="connsiteY80" fmla="*/ 786240 h 862358"/>
              <a:gd name="connsiteX81" fmla="*/ 221304 w 1325881"/>
              <a:gd name="connsiteY81" fmla="*/ 840222 h 862358"/>
              <a:gd name="connsiteX82" fmla="*/ 190790 w 1325881"/>
              <a:gd name="connsiteY82" fmla="*/ 862358 h 862358"/>
              <a:gd name="connsiteX83" fmla="*/ 160378 w 1325881"/>
              <a:gd name="connsiteY83" fmla="*/ 862358 h 862358"/>
              <a:gd name="connsiteX84" fmla="*/ 129864 w 1325881"/>
              <a:gd name="connsiteY84" fmla="*/ 840222 h 862358"/>
              <a:gd name="connsiteX85" fmla="*/ 129864 w 1325881"/>
              <a:gd name="connsiteY85" fmla="*/ 786240 h 862358"/>
              <a:gd name="connsiteX86" fmla="*/ 40477 w 1325881"/>
              <a:gd name="connsiteY86" fmla="*/ 786240 h 862358"/>
              <a:gd name="connsiteX87" fmla="*/ 0 w 1325881"/>
              <a:gd name="connsiteY87" fmla="*/ 745763 h 862358"/>
              <a:gd name="connsiteX88" fmla="*/ 0 w 1325881"/>
              <a:gd name="connsiteY88" fmla="*/ 116596 h 862358"/>
              <a:gd name="connsiteX89" fmla="*/ 40477 w 1325881"/>
              <a:gd name="connsiteY89" fmla="*/ 76119 h 862358"/>
              <a:gd name="connsiteX90" fmla="*/ 129864 w 1325881"/>
              <a:gd name="connsiteY90" fmla="*/ 76119 h 862358"/>
              <a:gd name="connsiteX91" fmla="*/ 129864 w 1325881"/>
              <a:gd name="connsiteY91" fmla="*/ 22137 h 862358"/>
              <a:gd name="connsiteX92" fmla="*/ 160378 w 1325881"/>
              <a:gd name="connsiteY92" fmla="*/ 0 h 862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1325881" h="862358">
                <a:moveTo>
                  <a:pt x="160378" y="0"/>
                </a:moveTo>
                <a:lnTo>
                  <a:pt x="190790" y="0"/>
                </a:lnTo>
                <a:cubicBezTo>
                  <a:pt x="207642" y="0"/>
                  <a:pt x="221304" y="9911"/>
                  <a:pt x="221304" y="22137"/>
                </a:cubicBezTo>
                <a:lnTo>
                  <a:pt x="221304" y="76119"/>
                </a:lnTo>
                <a:lnTo>
                  <a:pt x="292316" y="76119"/>
                </a:lnTo>
                <a:lnTo>
                  <a:pt x="292316" y="22137"/>
                </a:lnTo>
                <a:cubicBezTo>
                  <a:pt x="292316" y="9911"/>
                  <a:pt x="305978" y="0"/>
                  <a:pt x="322830" y="0"/>
                </a:cubicBezTo>
                <a:lnTo>
                  <a:pt x="353242" y="0"/>
                </a:lnTo>
                <a:cubicBezTo>
                  <a:pt x="370094" y="0"/>
                  <a:pt x="383756" y="9911"/>
                  <a:pt x="383756" y="22137"/>
                </a:cubicBezTo>
                <a:lnTo>
                  <a:pt x="383756" y="76119"/>
                </a:lnTo>
                <a:lnTo>
                  <a:pt x="454768" y="76119"/>
                </a:lnTo>
                <a:lnTo>
                  <a:pt x="454768" y="22137"/>
                </a:lnTo>
                <a:cubicBezTo>
                  <a:pt x="454768" y="9911"/>
                  <a:pt x="468430" y="0"/>
                  <a:pt x="485282" y="0"/>
                </a:cubicBezTo>
                <a:lnTo>
                  <a:pt x="515694" y="0"/>
                </a:lnTo>
                <a:cubicBezTo>
                  <a:pt x="532546" y="0"/>
                  <a:pt x="546208" y="9911"/>
                  <a:pt x="546208" y="22137"/>
                </a:cubicBezTo>
                <a:lnTo>
                  <a:pt x="546208" y="76119"/>
                </a:lnTo>
                <a:lnTo>
                  <a:pt x="617220" y="76119"/>
                </a:lnTo>
                <a:lnTo>
                  <a:pt x="617220" y="22137"/>
                </a:lnTo>
                <a:cubicBezTo>
                  <a:pt x="617220" y="9911"/>
                  <a:pt x="630882" y="0"/>
                  <a:pt x="647734" y="0"/>
                </a:cubicBezTo>
                <a:lnTo>
                  <a:pt x="678146" y="0"/>
                </a:lnTo>
                <a:cubicBezTo>
                  <a:pt x="694998" y="0"/>
                  <a:pt x="708660" y="9911"/>
                  <a:pt x="708660" y="22137"/>
                </a:cubicBezTo>
                <a:lnTo>
                  <a:pt x="708660" y="76119"/>
                </a:lnTo>
                <a:lnTo>
                  <a:pt x="779672" y="76119"/>
                </a:lnTo>
                <a:lnTo>
                  <a:pt x="779672" y="22137"/>
                </a:lnTo>
                <a:cubicBezTo>
                  <a:pt x="779672" y="9911"/>
                  <a:pt x="793334" y="0"/>
                  <a:pt x="810186" y="0"/>
                </a:cubicBezTo>
                <a:lnTo>
                  <a:pt x="840598" y="0"/>
                </a:lnTo>
                <a:cubicBezTo>
                  <a:pt x="857450" y="0"/>
                  <a:pt x="871112" y="9911"/>
                  <a:pt x="871112" y="22137"/>
                </a:cubicBezTo>
                <a:lnTo>
                  <a:pt x="871112" y="76119"/>
                </a:lnTo>
                <a:lnTo>
                  <a:pt x="942124" y="76119"/>
                </a:lnTo>
                <a:lnTo>
                  <a:pt x="942124" y="22137"/>
                </a:lnTo>
                <a:cubicBezTo>
                  <a:pt x="942124" y="9911"/>
                  <a:pt x="955786" y="0"/>
                  <a:pt x="972638" y="0"/>
                </a:cubicBezTo>
                <a:lnTo>
                  <a:pt x="1003050" y="0"/>
                </a:lnTo>
                <a:cubicBezTo>
                  <a:pt x="1019902" y="0"/>
                  <a:pt x="1033564" y="9911"/>
                  <a:pt x="1033564" y="22137"/>
                </a:cubicBezTo>
                <a:lnTo>
                  <a:pt x="1033564" y="76119"/>
                </a:lnTo>
                <a:lnTo>
                  <a:pt x="1104576" y="76119"/>
                </a:lnTo>
                <a:lnTo>
                  <a:pt x="1104576" y="22137"/>
                </a:lnTo>
                <a:cubicBezTo>
                  <a:pt x="1104576" y="9911"/>
                  <a:pt x="1118238" y="0"/>
                  <a:pt x="1135090" y="0"/>
                </a:cubicBezTo>
                <a:lnTo>
                  <a:pt x="1165502" y="0"/>
                </a:lnTo>
                <a:cubicBezTo>
                  <a:pt x="1182354" y="0"/>
                  <a:pt x="1196016" y="9911"/>
                  <a:pt x="1196016" y="22137"/>
                </a:cubicBezTo>
                <a:lnTo>
                  <a:pt x="1196016" y="76119"/>
                </a:lnTo>
                <a:lnTo>
                  <a:pt x="1285404" y="76119"/>
                </a:lnTo>
                <a:cubicBezTo>
                  <a:pt x="1307759" y="76119"/>
                  <a:pt x="1325881" y="94241"/>
                  <a:pt x="1325881" y="116596"/>
                </a:cubicBezTo>
                <a:lnTo>
                  <a:pt x="1325881" y="745763"/>
                </a:lnTo>
                <a:cubicBezTo>
                  <a:pt x="1325881" y="768118"/>
                  <a:pt x="1307759" y="786240"/>
                  <a:pt x="1285404" y="786240"/>
                </a:cubicBezTo>
                <a:lnTo>
                  <a:pt x="1196016" y="786240"/>
                </a:lnTo>
                <a:lnTo>
                  <a:pt x="1196016" y="840222"/>
                </a:lnTo>
                <a:cubicBezTo>
                  <a:pt x="1196016" y="852447"/>
                  <a:pt x="1182354" y="862358"/>
                  <a:pt x="1165502" y="862358"/>
                </a:cubicBezTo>
                <a:lnTo>
                  <a:pt x="1135090" y="862358"/>
                </a:lnTo>
                <a:cubicBezTo>
                  <a:pt x="1118238" y="862358"/>
                  <a:pt x="1104576" y="852447"/>
                  <a:pt x="1104576" y="840222"/>
                </a:cubicBezTo>
                <a:lnTo>
                  <a:pt x="1104576" y="786240"/>
                </a:lnTo>
                <a:lnTo>
                  <a:pt x="1033564" y="786240"/>
                </a:lnTo>
                <a:lnTo>
                  <a:pt x="1033564" y="840222"/>
                </a:lnTo>
                <a:cubicBezTo>
                  <a:pt x="1033564" y="852447"/>
                  <a:pt x="1019902" y="862358"/>
                  <a:pt x="1003050" y="862358"/>
                </a:cubicBezTo>
                <a:lnTo>
                  <a:pt x="972638" y="862358"/>
                </a:lnTo>
                <a:cubicBezTo>
                  <a:pt x="955786" y="862358"/>
                  <a:pt x="942124" y="852447"/>
                  <a:pt x="942124" y="840222"/>
                </a:cubicBezTo>
                <a:lnTo>
                  <a:pt x="942124" y="786240"/>
                </a:lnTo>
                <a:lnTo>
                  <a:pt x="871112" y="786240"/>
                </a:lnTo>
                <a:lnTo>
                  <a:pt x="871112" y="840222"/>
                </a:lnTo>
                <a:cubicBezTo>
                  <a:pt x="871112" y="852447"/>
                  <a:pt x="857450" y="862358"/>
                  <a:pt x="840598" y="862358"/>
                </a:cubicBezTo>
                <a:lnTo>
                  <a:pt x="810186" y="862358"/>
                </a:lnTo>
                <a:cubicBezTo>
                  <a:pt x="793334" y="862358"/>
                  <a:pt x="779672" y="852447"/>
                  <a:pt x="779672" y="840222"/>
                </a:cubicBezTo>
                <a:lnTo>
                  <a:pt x="779672" y="786240"/>
                </a:lnTo>
                <a:lnTo>
                  <a:pt x="708660" y="786240"/>
                </a:lnTo>
                <a:lnTo>
                  <a:pt x="708660" y="840222"/>
                </a:lnTo>
                <a:cubicBezTo>
                  <a:pt x="708660" y="852447"/>
                  <a:pt x="694998" y="862358"/>
                  <a:pt x="678146" y="862358"/>
                </a:cubicBezTo>
                <a:lnTo>
                  <a:pt x="647734" y="862358"/>
                </a:lnTo>
                <a:cubicBezTo>
                  <a:pt x="630882" y="862358"/>
                  <a:pt x="617220" y="852447"/>
                  <a:pt x="617220" y="840222"/>
                </a:cubicBezTo>
                <a:lnTo>
                  <a:pt x="617220" y="786240"/>
                </a:lnTo>
                <a:lnTo>
                  <a:pt x="546208" y="786240"/>
                </a:lnTo>
                <a:lnTo>
                  <a:pt x="546208" y="840222"/>
                </a:lnTo>
                <a:cubicBezTo>
                  <a:pt x="546208" y="852447"/>
                  <a:pt x="532546" y="862358"/>
                  <a:pt x="515694" y="862358"/>
                </a:cubicBezTo>
                <a:lnTo>
                  <a:pt x="485282" y="862358"/>
                </a:lnTo>
                <a:cubicBezTo>
                  <a:pt x="468430" y="862358"/>
                  <a:pt x="454768" y="852447"/>
                  <a:pt x="454768" y="840222"/>
                </a:cubicBezTo>
                <a:lnTo>
                  <a:pt x="454768" y="786240"/>
                </a:lnTo>
                <a:lnTo>
                  <a:pt x="383756" y="786240"/>
                </a:lnTo>
                <a:lnTo>
                  <a:pt x="383756" y="840222"/>
                </a:lnTo>
                <a:cubicBezTo>
                  <a:pt x="383756" y="852447"/>
                  <a:pt x="370094" y="862358"/>
                  <a:pt x="353242" y="862358"/>
                </a:cubicBezTo>
                <a:lnTo>
                  <a:pt x="322830" y="862358"/>
                </a:lnTo>
                <a:cubicBezTo>
                  <a:pt x="305978" y="862358"/>
                  <a:pt x="292316" y="852447"/>
                  <a:pt x="292316" y="840222"/>
                </a:cubicBezTo>
                <a:lnTo>
                  <a:pt x="292316" y="786240"/>
                </a:lnTo>
                <a:lnTo>
                  <a:pt x="221304" y="786240"/>
                </a:lnTo>
                <a:lnTo>
                  <a:pt x="221304" y="840222"/>
                </a:lnTo>
                <a:cubicBezTo>
                  <a:pt x="221304" y="852447"/>
                  <a:pt x="207642" y="862358"/>
                  <a:pt x="190790" y="862358"/>
                </a:cubicBezTo>
                <a:lnTo>
                  <a:pt x="160378" y="862358"/>
                </a:lnTo>
                <a:cubicBezTo>
                  <a:pt x="143526" y="862358"/>
                  <a:pt x="129864" y="852447"/>
                  <a:pt x="129864" y="840222"/>
                </a:cubicBezTo>
                <a:lnTo>
                  <a:pt x="129864" y="786240"/>
                </a:lnTo>
                <a:lnTo>
                  <a:pt x="40477" y="786240"/>
                </a:lnTo>
                <a:cubicBezTo>
                  <a:pt x="18122" y="786240"/>
                  <a:pt x="0" y="768118"/>
                  <a:pt x="0" y="745763"/>
                </a:cubicBezTo>
                <a:lnTo>
                  <a:pt x="0" y="116596"/>
                </a:lnTo>
                <a:cubicBezTo>
                  <a:pt x="0" y="94241"/>
                  <a:pt x="18122" y="76119"/>
                  <a:pt x="40477" y="76119"/>
                </a:cubicBezTo>
                <a:lnTo>
                  <a:pt x="129864" y="76119"/>
                </a:lnTo>
                <a:lnTo>
                  <a:pt x="129864" y="22137"/>
                </a:lnTo>
                <a:cubicBezTo>
                  <a:pt x="129864" y="9911"/>
                  <a:pt x="143526" y="0"/>
                  <a:pt x="160378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EE37DD3-7D05-437D-9A52-B38E3C677816}"/>
              </a:ext>
            </a:extLst>
          </p:cNvPr>
          <p:cNvSpPr/>
          <p:nvPr/>
        </p:nvSpPr>
        <p:spPr>
          <a:xfrm>
            <a:off x="6973272" y="1848059"/>
            <a:ext cx="1325881" cy="862358"/>
          </a:xfrm>
          <a:custGeom>
            <a:avLst/>
            <a:gdLst>
              <a:gd name="connsiteX0" fmla="*/ 160378 w 1325881"/>
              <a:gd name="connsiteY0" fmla="*/ 0 h 862358"/>
              <a:gd name="connsiteX1" fmla="*/ 190790 w 1325881"/>
              <a:gd name="connsiteY1" fmla="*/ 0 h 862358"/>
              <a:gd name="connsiteX2" fmla="*/ 221304 w 1325881"/>
              <a:gd name="connsiteY2" fmla="*/ 22137 h 862358"/>
              <a:gd name="connsiteX3" fmla="*/ 221304 w 1325881"/>
              <a:gd name="connsiteY3" fmla="*/ 76119 h 862358"/>
              <a:gd name="connsiteX4" fmla="*/ 292316 w 1325881"/>
              <a:gd name="connsiteY4" fmla="*/ 76119 h 862358"/>
              <a:gd name="connsiteX5" fmla="*/ 292316 w 1325881"/>
              <a:gd name="connsiteY5" fmla="*/ 22137 h 862358"/>
              <a:gd name="connsiteX6" fmla="*/ 322830 w 1325881"/>
              <a:gd name="connsiteY6" fmla="*/ 0 h 862358"/>
              <a:gd name="connsiteX7" fmla="*/ 353242 w 1325881"/>
              <a:gd name="connsiteY7" fmla="*/ 0 h 862358"/>
              <a:gd name="connsiteX8" fmla="*/ 383756 w 1325881"/>
              <a:gd name="connsiteY8" fmla="*/ 22137 h 862358"/>
              <a:gd name="connsiteX9" fmla="*/ 383756 w 1325881"/>
              <a:gd name="connsiteY9" fmla="*/ 76119 h 862358"/>
              <a:gd name="connsiteX10" fmla="*/ 454768 w 1325881"/>
              <a:gd name="connsiteY10" fmla="*/ 76119 h 862358"/>
              <a:gd name="connsiteX11" fmla="*/ 454768 w 1325881"/>
              <a:gd name="connsiteY11" fmla="*/ 22137 h 862358"/>
              <a:gd name="connsiteX12" fmla="*/ 485282 w 1325881"/>
              <a:gd name="connsiteY12" fmla="*/ 0 h 862358"/>
              <a:gd name="connsiteX13" fmla="*/ 515694 w 1325881"/>
              <a:gd name="connsiteY13" fmla="*/ 0 h 862358"/>
              <a:gd name="connsiteX14" fmla="*/ 546208 w 1325881"/>
              <a:gd name="connsiteY14" fmla="*/ 22137 h 862358"/>
              <a:gd name="connsiteX15" fmla="*/ 546208 w 1325881"/>
              <a:gd name="connsiteY15" fmla="*/ 76119 h 862358"/>
              <a:gd name="connsiteX16" fmla="*/ 617220 w 1325881"/>
              <a:gd name="connsiteY16" fmla="*/ 76119 h 862358"/>
              <a:gd name="connsiteX17" fmla="*/ 617220 w 1325881"/>
              <a:gd name="connsiteY17" fmla="*/ 22137 h 862358"/>
              <a:gd name="connsiteX18" fmla="*/ 647734 w 1325881"/>
              <a:gd name="connsiteY18" fmla="*/ 0 h 862358"/>
              <a:gd name="connsiteX19" fmla="*/ 678146 w 1325881"/>
              <a:gd name="connsiteY19" fmla="*/ 0 h 862358"/>
              <a:gd name="connsiteX20" fmla="*/ 708660 w 1325881"/>
              <a:gd name="connsiteY20" fmla="*/ 22137 h 862358"/>
              <a:gd name="connsiteX21" fmla="*/ 708660 w 1325881"/>
              <a:gd name="connsiteY21" fmla="*/ 76119 h 862358"/>
              <a:gd name="connsiteX22" fmla="*/ 779672 w 1325881"/>
              <a:gd name="connsiteY22" fmla="*/ 76119 h 862358"/>
              <a:gd name="connsiteX23" fmla="*/ 779672 w 1325881"/>
              <a:gd name="connsiteY23" fmla="*/ 22137 h 862358"/>
              <a:gd name="connsiteX24" fmla="*/ 810186 w 1325881"/>
              <a:gd name="connsiteY24" fmla="*/ 0 h 862358"/>
              <a:gd name="connsiteX25" fmla="*/ 840598 w 1325881"/>
              <a:gd name="connsiteY25" fmla="*/ 0 h 862358"/>
              <a:gd name="connsiteX26" fmla="*/ 871112 w 1325881"/>
              <a:gd name="connsiteY26" fmla="*/ 22137 h 862358"/>
              <a:gd name="connsiteX27" fmla="*/ 871112 w 1325881"/>
              <a:gd name="connsiteY27" fmla="*/ 76119 h 862358"/>
              <a:gd name="connsiteX28" fmla="*/ 942124 w 1325881"/>
              <a:gd name="connsiteY28" fmla="*/ 76119 h 862358"/>
              <a:gd name="connsiteX29" fmla="*/ 942124 w 1325881"/>
              <a:gd name="connsiteY29" fmla="*/ 22137 h 862358"/>
              <a:gd name="connsiteX30" fmla="*/ 972638 w 1325881"/>
              <a:gd name="connsiteY30" fmla="*/ 0 h 862358"/>
              <a:gd name="connsiteX31" fmla="*/ 1003050 w 1325881"/>
              <a:gd name="connsiteY31" fmla="*/ 0 h 862358"/>
              <a:gd name="connsiteX32" fmla="*/ 1033564 w 1325881"/>
              <a:gd name="connsiteY32" fmla="*/ 22137 h 862358"/>
              <a:gd name="connsiteX33" fmla="*/ 1033564 w 1325881"/>
              <a:gd name="connsiteY33" fmla="*/ 76119 h 862358"/>
              <a:gd name="connsiteX34" fmla="*/ 1104576 w 1325881"/>
              <a:gd name="connsiteY34" fmla="*/ 76119 h 862358"/>
              <a:gd name="connsiteX35" fmla="*/ 1104576 w 1325881"/>
              <a:gd name="connsiteY35" fmla="*/ 22137 h 862358"/>
              <a:gd name="connsiteX36" fmla="*/ 1135090 w 1325881"/>
              <a:gd name="connsiteY36" fmla="*/ 0 h 862358"/>
              <a:gd name="connsiteX37" fmla="*/ 1165502 w 1325881"/>
              <a:gd name="connsiteY37" fmla="*/ 0 h 862358"/>
              <a:gd name="connsiteX38" fmla="*/ 1196016 w 1325881"/>
              <a:gd name="connsiteY38" fmla="*/ 22137 h 862358"/>
              <a:gd name="connsiteX39" fmla="*/ 1196016 w 1325881"/>
              <a:gd name="connsiteY39" fmla="*/ 76119 h 862358"/>
              <a:gd name="connsiteX40" fmla="*/ 1285404 w 1325881"/>
              <a:gd name="connsiteY40" fmla="*/ 76119 h 862358"/>
              <a:gd name="connsiteX41" fmla="*/ 1325881 w 1325881"/>
              <a:gd name="connsiteY41" fmla="*/ 116596 h 862358"/>
              <a:gd name="connsiteX42" fmla="*/ 1325881 w 1325881"/>
              <a:gd name="connsiteY42" fmla="*/ 745763 h 862358"/>
              <a:gd name="connsiteX43" fmla="*/ 1285404 w 1325881"/>
              <a:gd name="connsiteY43" fmla="*/ 786240 h 862358"/>
              <a:gd name="connsiteX44" fmla="*/ 1196016 w 1325881"/>
              <a:gd name="connsiteY44" fmla="*/ 786240 h 862358"/>
              <a:gd name="connsiteX45" fmla="*/ 1196016 w 1325881"/>
              <a:gd name="connsiteY45" fmla="*/ 840222 h 862358"/>
              <a:gd name="connsiteX46" fmla="*/ 1165502 w 1325881"/>
              <a:gd name="connsiteY46" fmla="*/ 862358 h 862358"/>
              <a:gd name="connsiteX47" fmla="*/ 1135090 w 1325881"/>
              <a:gd name="connsiteY47" fmla="*/ 862358 h 862358"/>
              <a:gd name="connsiteX48" fmla="*/ 1104576 w 1325881"/>
              <a:gd name="connsiteY48" fmla="*/ 840222 h 862358"/>
              <a:gd name="connsiteX49" fmla="*/ 1104576 w 1325881"/>
              <a:gd name="connsiteY49" fmla="*/ 786240 h 862358"/>
              <a:gd name="connsiteX50" fmla="*/ 1033564 w 1325881"/>
              <a:gd name="connsiteY50" fmla="*/ 786240 h 862358"/>
              <a:gd name="connsiteX51" fmla="*/ 1033564 w 1325881"/>
              <a:gd name="connsiteY51" fmla="*/ 840222 h 862358"/>
              <a:gd name="connsiteX52" fmla="*/ 1003050 w 1325881"/>
              <a:gd name="connsiteY52" fmla="*/ 862358 h 862358"/>
              <a:gd name="connsiteX53" fmla="*/ 972638 w 1325881"/>
              <a:gd name="connsiteY53" fmla="*/ 862358 h 862358"/>
              <a:gd name="connsiteX54" fmla="*/ 942124 w 1325881"/>
              <a:gd name="connsiteY54" fmla="*/ 840222 h 862358"/>
              <a:gd name="connsiteX55" fmla="*/ 942124 w 1325881"/>
              <a:gd name="connsiteY55" fmla="*/ 786240 h 862358"/>
              <a:gd name="connsiteX56" fmla="*/ 871112 w 1325881"/>
              <a:gd name="connsiteY56" fmla="*/ 786240 h 862358"/>
              <a:gd name="connsiteX57" fmla="*/ 871112 w 1325881"/>
              <a:gd name="connsiteY57" fmla="*/ 840222 h 862358"/>
              <a:gd name="connsiteX58" fmla="*/ 840598 w 1325881"/>
              <a:gd name="connsiteY58" fmla="*/ 862358 h 862358"/>
              <a:gd name="connsiteX59" fmla="*/ 810186 w 1325881"/>
              <a:gd name="connsiteY59" fmla="*/ 862358 h 862358"/>
              <a:gd name="connsiteX60" fmla="*/ 779672 w 1325881"/>
              <a:gd name="connsiteY60" fmla="*/ 840222 h 862358"/>
              <a:gd name="connsiteX61" fmla="*/ 779672 w 1325881"/>
              <a:gd name="connsiteY61" fmla="*/ 786240 h 862358"/>
              <a:gd name="connsiteX62" fmla="*/ 708660 w 1325881"/>
              <a:gd name="connsiteY62" fmla="*/ 786240 h 862358"/>
              <a:gd name="connsiteX63" fmla="*/ 708660 w 1325881"/>
              <a:gd name="connsiteY63" fmla="*/ 840222 h 862358"/>
              <a:gd name="connsiteX64" fmla="*/ 678146 w 1325881"/>
              <a:gd name="connsiteY64" fmla="*/ 862358 h 862358"/>
              <a:gd name="connsiteX65" fmla="*/ 647734 w 1325881"/>
              <a:gd name="connsiteY65" fmla="*/ 862358 h 862358"/>
              <a:gd name="connsiteX66" fmla="*/ 617220 w 1325881"/>
              <a:gd name="connsiteY66" fmla="*/ 840222 h 862358"/>
              <a:gd name="connsiteX67" fmla="*/ 617220 w 1325881"/>
              <a:gd name="connsiteY67" fmla="*/ 786240 h 862358"/>
              <a:gd name="connsiteX68" fmla="*/ 546208 w 1325881"/>
              <a:gd name="connsiteY68" fmla="*/ 786240 h 862358"/>
              <a:gd name="connsiteX69" fmla="*/ 546208 w 1325881"/>
              <a:gd name="connsiteY69" fmla="*/ 840222 h 862358"/>
              <a:gd name="connsiteX70" fmla="*/ 515694 w 1325881"/>
              <a:gd name="connsiteY70" fmla="*/ 862358 h 862358"/>
              <a:gd name="connsiteX71" fmla="*/ 485282 w 1325881"/>
              <a:gd name="connsiteY71" fmla="*/ 862358 h 862358"/>
              <a:gd name="connsiteX72" fmla="*/ 454768 w 1325881"/>
              <a:gd name="connsiteY72" fmla="*/ 840222 h 862358"/>
              <a:gd name="connsiteX73" fmla="*/ 454768 w 1325881"/>
              <a:gd name="connsiteY73" fmla="*/ 786240 h 862358"/>
              <a:gd name="connsiteX74" fmla="*/ 383756 w 1325881"/>
              <a:gd name="connsiteY74" fmla="*/ 786240 h 862358"/>
              <a:gd name="connsiteX75" fmla="*/ 383756 w 1325881"/>
              <a:gd name="connsiteY75" fmla="*/ 840222 h 862358"/>
              <a:gd name="connsiteX76" fmla="*/ 353242 w 1325881"/>
              <a:gd name="connsiteY76" fmla="*/ 862358 h 862358"/>
              <a:gd name="connsiteX77" fmla="*/ 322830 w 1325881"/>
              <a:gd name="connsiteY77" fmla="*/ 862358 h 862358"/>
              <a:gd name="connsiteX78" fmla="*/ 292316 w 1325881"/>
              <a:gd name="connsiteY78" fmla="*/ 840222 h 862358"/>
              <a:gd name="connsiteX79" fmla="*/ 292316 w 1325881"/>
              <a:gd name="connsiteY79" fmla="*/ 786240 h 862358"/>
              <a:gd name="connsiteX80" fmla="*/ 221304 w 1325881"/>
              <a:gd name="connsiteY80" fmla="*/ 786240 h 862358"/>
              <a:gd name="connsiteX81" fmla="*/ 221304 w 1325881"/>
              <a:gd name="connsiteY81" fmla="*/ 840222 h 862358"/>
              <a:gd name="connsiteX82" fmla="*/ 190790 w 1325881"/>
              <a:gd name="connsiteY82" fmla="*/ 862358 h 862358"/>
              <a:gd name="connsiteX83" fmla="*/ 160378 w 1325881"/>
              <a:gd name="connsiteY83" fmla="*/ 862358 h 862358"/>
              <a:gd name="connsiteX84" fmla="*/ 129864 w 1325881"/>
              <a:gd name="connsiteY84" fmla="*/ 840222 h 862358"/>
              <a:gd name="connsiteX85" fmla="*/ 129864 w 1325881"/>
              <a:gd name="connsiteY85" fmla="*/ 786240 h 862358"/>
              <a:gd name="connsiteX86" fmla="*/ 40477 w 1325881"/>
              <a:gd name="connsiteY86" fmla="*/ 786240 h 862358"/>
              <a:gd name="connsiteX87" fmla="*/ 0 w 1325881"/>
              <a:gd name="connsiteY87" fmla="*/ 745763 h 862358"/>
              <a:gd name="connsiteX88" fmla="*/ 0 w 1325881"/>
              <a:gd name="connsiteY88" fmla="*/ 116596 h 862358"/>
              <a:gd name="connsiteX89" fmla="*/ 40477 w 1325881"/>
              <a:gd name="connsiteY89" fmla="*/ 76119 h 862358"/>
              <a:gd name="connsiteX90" fmla="*/ 129864 w 1325881"/>
              <a:gd name="connsiteY90" fmla="*/ 76119 h 862358"/>
              <a:gd name="connsiteX91" fmla="*/ 129864 w 1325881"/>
              <a:gd name="connsiteY91" fmla="*/ 22137 h 862358"/>
              <a:gd name="connsiteX92" fmla="*/ 160378 w 1325881"/>
              <a:gd name="connsiteY92" fmla="*/ 0 h 862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1325881" h="862358">
                <a:moveTo>
                  <a:pt x="160378" y="0"/>
                </a:moveTo>
                <a:lnTo>
                  <a:pt x="190790" y="0"/>
                </a:lnTo>
                <a:cubicBezTo>
                  <a:pt x="207642" y="0"/>
                  <a:pt x="221304" y="9911"/>
                  <a:pt x="221304" y="22137"/>
                </a:cubicBezTo>
                <a:lnTo>
                  <a:pt x="221304" y="76119"/>
                </a:lnTo>
                <a:lnTo>
                  <a:pt x="292316" y="76119"/>
                </a:lnTo>
                <a:lnTo>
                  <a:pt x="292316" y="22137"/>
                </a:lnTo>
                <a:cubicBezTo>
                  <a:pt x="292316" y="9911"/>
                  <a:pt x="305978" y="0"/>
                  <a:pt x="322830" y="0"/>
                </a:cubicBezTo>
                <a:lnTo>
                  <a:pt x="353242" y="0"/>
                </a:lnTo>
                <a:cubicBezTo>
                  <a:pt x="370094" y="0"/>
                  <a:pt x="383756" y="9911"/>
                  <a:pt x="383756" y="22137"/>
                </a:cubicBezTo>
                <a:lnTo>
                  <a:pt x="383756" y="76119"/>
                </a:lnTo>
                <a:lnTo>
                  <a:pt x="454768" y="76119"/>
                </a:lnTo>
                <a:lnTo>
                  <a:pt x="454768" y="22137"/>
                </a:lnTo>
                <a:cubicBezTo>
                  <a:pt x="454768" y="9911"/>
                  <a:pt x="468430" y="0"/>
                  <a:pt x="485282" y="0"/>
                </a:cubicBezTo>
                <a:lnTo>
                  <a:pt x="515694" y="0"/>
                </a:lnTo>
                <a:cubicBezTo>
                  <a:pt x="532546" y="0"/>
                  <a:pt x="546208" y="9911"/>
                  <a:pt x="546208" y="22137"/>
                </a:cubicBezTo>
                <a:lnTo>
                  <a:pt x="546208" y="76119"/>
                </a:lnTo>
                <a:lnTo>
                  <a:pt x="617220" y="76119"/>
                </a:lnTo>
                <a:lnTo>
                  <a:pt x="617220" y="22137"/>
                </a:lnTo>
                <a:cubicBezTo>
                  <a:pt x="617220" y="9911"/>
                  <a:pt x="630882" y="0"/>
                  <a:pt x="647734" y="0"/>
                </a:cubicBezTo>
                <a:lnTo>
                  <a:pt x="678146" y="0"/>
                </a:lnTo>
                <a:cubicBezTo>
                  <a:pt x="694998" y="0"/>
                  <a:pt x="708660" y="9911"/>
                  <a:pt x="708660" y="22137"/>
                </a:cubicBezTo>
                <a:lnTo>
                  <a:pt x="708660" y="76119"/>
                </a:lnTo>
                <a:lnTo>
                  <a:pt x="779672" y="76119"/>
                </a:lnTo>
                <a:lnTo>
                  <a:pt x="779672" y="22137"/>
                </a:lnTo>
                <a:cubicBezTo>
                  <a:pt x="779672" y="9911"/>
                  <a:pt x="793334" y="0"/>
                  <a:pt x="810186" y="0"/>
                </a:cubicBezTo>
                <a:lnTo>
                  <a:pt x="840598" y="0"/>
                </a:lnTo>
                <a:cubicBezTo>
                  <a:pt x="857450" y="0"/>
                  <a:pt x="871112" y="9911"/>
                  <a:pt x="871112" y="22137"/>
                </a:cubicBezTo>
                <a:lnTo>
                  <a:pt x="871112" y="76119"/>
                </a:lnTo>
                <a:lnTo>
                  <a:pt x="942124" y="76119"/>
                </a:lnTo>
                <a:lnTo>
                  <a:pt x="942124" y="22137"/>
                </a:lnTo>
                <a:cubicBezTo>
                  <a:pt x="942124" y="9911"/>
                  <a:pt x="955786" y="0"/>
                  <a:pt x="972638" y="0"/>
                </a:cubicBezTo>
                <a:lnTo>
                  <a:pt x="1003050" y="0"/>
                </a:lnTo>
                <a:cubicBezTo>
                  <a:pt x="1019902" y="0"/>
                  <a:pt x="1033564" y="9911"/>
                  <a:pt x="1033564" y="22137"/>
                </a:cubicBezTo>
                <a:lnTo>
                  <a:pt x="1033564" y="76119"/>
                </a:lnTo>
                <a:lnTo>
                  <a:pt x="1104576" y="76119"/>
                </a:lnTo>
                <a:lnTo>
                  <a:pt x="1104576" y="22137"/>
                </a:lnTo>
                <a:cubicBezTo>
                  <a:pt x="1104576" y="9911"/>
                  <a:pt x="1118238" y="0"/>
                  <a:pt x="1135090" y="0"/>
                </a:cubicBezTo>
                <a:lnTo>
                  <a:pt x="1165502" y="0"/>
                </a:lnTo>
                <a:cubicBezTo>
                  <a:pt x="1182354" y="0"/>
                  <a:pt x="1196016" y="9911"/>
                  <a:pt x="1196016" y="22137"/>
                </a:cubicBezTo>
                <a:lnTo>
                  <a:pt x="1196016" y="76119"/>
                </a:lnTo>
                <a:lnTo>
                  <a:pt x="1285404" y="76119"/>
                </a:lnTo>
                <a:cubicBezTo>
                  <a:pt x="1307759" y="76119"/>
                  <a:pt x="1325881" y="94241"/>
                  <a:pt x="1325881" y="116596"/>
                </a:cubicBezTo>
                <a:lnTo>
                  <a:pt x="1325881" y="745763"/>
                </a:lnTo>
                <a:cubicBezTo>
                  <a:pt x="1325881" y="768118"/>
                  <a:pt x="1307759" y="786240"/>
                  <a:pt x="1285404" y="786240"/>
                </a:cubicBezTo>
                <a:lnTo>
                  <a:pt x="1196016" y="786240"/>
                </a:lnTo>
                <a:lnTo>
                  <a:pt x="1196016" y="840222"/>
                </a:lnTo>
                <a:cubicBezTo>
                  <a:pt x="1196016" y="852447"/>
                  <a:pt x="1182354" y="862358"/>
                  <a:pt x="1165502" y="862358"/>
                </a:cubicBezTo>
                <a:lnTo>
                  <a:pt x="1135090" y="862358"/>
                </a:lnTo>
                <a:cubicBezTo>
                  <a:pt x="1118238" y="862358"/>
                  <a:pt x="1104576" y="852447"/>
                  <a:pt x="1104576" y="840222"/>
                </a:cubicBezTo>
                <a:lnTo>
                  <a:pt x="1104576" y="786240"/>
                </a:lnTo>
                <a:lnTo>
                  <a:pt x="1033564" y="786240"/>
                </a:lnTo>
                <a:lnTo>
                  <a:pt x="1033564" y="840222"/>
                </a:lnTo>
                <a:cubicBezTo>
                  <a:pt x="1033564" y="852447"/>
                  <a:pt x="1019902" y="862358"/>
                  <a:pt x="1003050" y="862358"/>
                </a:cubicBezTo>
                <a:lnTo>
                  <a:pt x="972638" y="862358"/>
                </a:lnTo>
                <a:cubicBezTo>
                  <a:pt x="955786" y="862358"/>
                  <a:pt x="942124" y="852447"/>
                  <a:pt x="942124" y="840222"/>
                </a:cubicBezTo>
                <a:lnTo>
                  <a:pt x="942124" y="786240"/>
                </a:lnTo>
                <a:lnTo>
                  <a:pt x="871112" y="786240"/>
                </a:lnTo>
                <a:lnTo>
                  <a:pt x="871112" y="840222"/>
                </a:lnTo>
                <a:cubicBezTo>
                  <a:pt x="871112" y="852447"/>
                  <a:pt x="857450" y="862358"/>
                  <a:pt x="840598" y="862358"/>
                </a:cubicBezTo>
                <a:lnTo>
                  <a:pt x="810186" y="862358"/>
                </a:lnTo>
                <a:cubicBezTo>
                  <a:pt x="793334" y="862358"/>
                  <a:pt x="779672" y="852447"/>
                  <a:pt x="779672" y="840222"/>
                </a:cubicBezTo>
                <a:lnTo>
                  <a:pt x="779672" y="786240"/>
                </a:lnTo>
                <a:lnTo>
                  <a:pt x="708660" y="786240"/>
                </a:lnTo>
                <a:lnTo>
                  <a:pt x="708660" y="840222"/>
                </a:lnTo>
                <a:cubicBezTo>
                  <a:pt x="708660" y="852447"/>
                  <a:pt x="694998" y="862358"/>
                  <a:pt x="678146" y="862358"/>
                </a:cubicBezTo>
                <a:lnTo>
                  <a:pt x="647734" y="862358"/>
                </a:lnTo>
                <a:cubicBezTo>
                  <a:pt x="630882" y="862358"/>
                  <a:pt x="617220" y="852447"/>
                  <a:pt x="617220" y="840222"/>
                </a:cubicBezTo>
                <a:lnTo>
                  <a:pt x="617220" y="786240"/>
                </a:lnTo>
                <a:lnTo>
                  <a:pt x="546208" y="786240"/>
                </a:lnTo>
                <a:lnTo>
                  <a:pt x="546208" y="840222"/>
                </a:lnTo>
                <a:cubicBezTo>
                  <a:pt x="546208" y="852447"/>
                  <a:pt x="532546" y="862358"/>
                  <a:pt x="515694" y="862358"/>
                </a:cubicBezTo>
                <a:lnTo>
                  <a:pt x="485282" y="862358"/>
                </a:lnTo>
                <a:cubicBezTo>
                  <a:pt x="468430" y="862358"/>
                  <a:pt x="454768" y="852447"/>
                  <a:pt x="454768" y="840222"/>
                </a:cubicBezTo>
                <a:lnTo>
                  <a:pt x="454768" y="786240"/>
                </a:lnTo>
                <a:lnTo>
                  <a:pt x="383756" y="786240"/>
                </a:lnTo>
                <a:lnTo>
                  <a:pt x="383756" y="840222"/>
                </a:lnTo>
                <a:cubicBezTo>
                  <a:pt x="383756" y="852447"/>
                  <a:pt x="370094" y="862358"/>
                  <a:pt x="353242" y="862358"/>
                </a:cubicBezTo>
                <a:lnTo>
                  <a:pt x="322830" y="862358"/>
                </a:lnTo>
                <a:cubicBezTo>
                  <a:pt x="305978" y="862358"/>
                  <a:pt x="292316" y="852447"/>
                  <a:pt x="292316" y="840222"/>
                </a:cubicBezTo>
                <a:lnTo>
                  <a:pt x="292316" y="786240"/>
                </a:lnTo>
                <a:lnTo>
                  <a:pt x="221304" y="786240"/>
                </a:lnTo>
                <a:lnTo>
                  <a:pt x="221304" y="840222"/>
                </a:lnTo>
                <a:cubicBezTo>
                  <a:pt x="221304" y="852447"/>
                  <a:pt x="207642" y="862358"/>
                  <a:pt x="190790" y="862358"/>
                </a:cubicBezTo>
                <a:lnTo>
                  <a:pt x="160378" y="862358"/>
                </a:lnTo>
                <a:cubicBezTo>
                  <a:pt x="143526" y="862358"/>
                  <a:pt x="129864" y="852447"/>
                  <a:pt x="129864" y="840222"/>
                </a:cubicBezTo>
                <a:lnTo>
                  <a:pt x="129864" y="786240"/>
                </a:lnTo>
                <a:lnTo>
                  <a:pt x="40477" y="786240"/>
                </a:lnTo>
                <a:cubicBezTo>
                  <a:pt x="18122" y="786240"/>
                  <a:pt x="0" y="768118"/>
                  <a:pt x="0" y="745763"/>
                </a:cubicBezTo>
                <a:lnTo>
                  <a:pt x="0" y="116596"/>
                </a:lnTo>
                <a:cubicBezTo>
                  <a:pt x="0" y="94241"/>
                  <a:pt x="18122" y="76119"/>
                  <a:pt x="40477" y="76119"/>
                </a:cubicBezTo>
                <a:lnTo>
                  <a:pt x="129864" y="76119"/>
                </a:lnTo>
                <a:lnTo>
                  <a:pt x="129864" y="22137"/>
                </a:lnTo>
                <a:cubicBezTo>
                  <a:pt x="129864" y="9911"/>
                  <a:pt x="143526" y="0"/>
                  <a:pt x="160378" y="0"/>
                </a:cubicBezTo>
                <a:close/>
              </a:path>
            </a:pathLst>
          </a:custGeom>
          <a:solidFill>
            <a:schemeClr val="accent6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9C55488-C85E-4675-80F5-DCF48DADA88C}"/>
              </a:ext>
            </a:extLst>
          </p:cNvPr>
          <p:cNvSpPr/>
          <p:nvPr/>
        </p:nvSpPr>
        <p:spPr>
          <a:xfrm>
            <a:off x="3917327" y="1848059"/>
            <a:ext cx="1325881" cy="862358"/>
          </a:xfrm>
          <a:custGeom>
            <a:avLst/>
            <a:gdLst>
              <a:gd name="connsiteX0" fmla="*/ 160378 w 1325881"/>
              <a:gd name="connsiteY0" fmla="*/ 0 h 862358"/>
              <a:gd name="connsiteX1" fmla="*/ 190790 w 1325881"/>
              <a:gd name="connsiteY1" fmla="*/ 0 h 862358"/>
              <a:gd name="connsiteX2" fmla="*/ 221304 w 1325881"/>
              <a:gd name="connsiteY2" fmla="*/ 22137 h 862358"/>
              <a:gd name="connsiteX3" fmla="*/ 221304 w 1325881"/>
              <a:gd name="connsiteY3" fmla="*/ 76119 h 862358"/>
              <a:gd name="connsiteX4" fmla="*/ 292316 w 1325881"/>
              <a:gd name="connsiteY4" fmla="*/ 76119 h 862358"/>
              <a:gd name="connsiteX5" fmla="*/ 292316 w 1325881"/>
              <a:gd name="connsiteY5" fmla="*/ 22137 h 862358"/>
              <a:gd name="connsiteX6" fmla="*/ 322830 w 1325881"/>
              <a:gd name="connsiteY6" fmla="*/ 0 h 862358"/>
              <a:gd name="connsiteX7" fmla="*/ 353242 w 1325881"/>
              <a:gd name="connsiteY7" fmla="*/ 0 h 862358"/>
              <a:gd name="connsiteX8" fmla="*/ 383756 w 1325881"/>
              <a:gd name="connsiteY8" fmla="*/ 22137 h 862358"/>
              <a:gd name="connsiteX9" fmla="*/ 383756 w 1325881"/>
              <a:gd name="connsiteY9" fmla="*/ 76119 h 862358"/>
              <a:gd name="connsiteX10" fmla="*/ 454768 w 1325881"/>
              <a:gd name="connsiteY10" fmla="*/ 76119 h 862358"/>
              <a:gd name="connsiteX11" fmla="*/ 454768 w 1325881"/>
              <a:gd name="connsiteY11" fmla="*/ 22137 h 862358"/>
              <a:gd name="connsiteX12" fmla="*/ 485282 w 1325881"/>
              <a:gd name="connsiteY12" fmla="*/ 0 h 862358"/>
              <a:gd name="connsiteX13" fmla="*/ 515694 w 1325881"/>
              <a:gd name="connsiteY13" fmla="*/ 0 h 862358"/>
              <a:gd name="connsiteX14" fmla="*/ 546208 w 1325881"/>
              <a:gd name="connsiteY14" fmla="*/ 22137 h 862358"/>
              <a:gd name="connsiteX15" fmla="*/ 546208 w 1325881"/>
              <a:gd name="connsiteY15" fmla="*/ 76119 h 862358"/>
              <a:gd name="connsiteX16" fmla="*/ 617220 w 1325881"/>
              <a:gd name="connsiteY16" fmla="*/ 76119 h 862358"/>
              <a:gd name="connsiteX17" fmla="*/ 617220 w 1325881"/>
              <a:gd name="connsiteY17" fmla="*/ 22137 h 862358"/>
              <a:gd name="connsiteX18" fmla="*/ 647734 w 1325881"/>
              <a:gd name="connsiteY18" fmla="*/ 0 h 862358"/>
              <a:gd name="connsiteX19" fmla="*/ 678146 w 1325881"/>
              <a:gd name="connsiteY19" fmla="*/ 0 h 862358"/>
              <a:gd name="connsiteX20" fmla="*/ 708660 w 1325881"/>
              <a:gd name="connsiteY20" fmla="*/ 22137 h 862358"/>
              <a:gd name="connsiteX21" fmla="*/ 708660 w 1325881"/>
              <a:gd name="connsiteY21" fmla="*/ 76119 h 862358"/>
              <a:gd name="connsiteX22" fmla="*/ 779672 w 1325881"/>
              <a:gd name="connsiteY22" fmla="*/ 76119 h 862358"/>
              <a:gd name="connsiteX23" fmla="*/ 779672 w 1325881"/>
              <a:gd name="connsiteY23" fmla="*/ 22137 h 862358"/>
              <a:gd name="connsiteX24" fmla="*/ 810186 w 1325881"/>
              <a:gd name="connsiteY24" fmla="*/ 0 h 862358"/>
              <a:gd name="connsiteX25" fmla="*/ 840598 w 1325881"/>
              <a:gd name="connsiteY25" fmla="*/ 0 h 862358"/>
              <a:gd name="connsiteX26" fmla="*/ 871112 w 1325881"/>
              <a:gd name="connsiteY26" fmla="*/ 22137 h 862358"/>
              <a:gd name="connsiteX27" fmla="*/ 871112 w 1325881"/>
              <a:gd name="connsiteY27" fmla="*/ 76119 h 862358"/>
              <a:gd name="connsiteX28" fmla="*/ 942124 w 1325881"/>
              <a:gd name="connsiteY28" fmla="*/ 76119 h 862358"/>
              <a:gd name="connsiteX29" fmla="*/ 942124 w 1325881"/>
              <a:gd name="connsiteY29" fmla="*/ 22137 h 862358"/>
              <a:gd name="connsiteX30" fmla="*/ 972638 w 1325881"/>
              <a:gd name="connsiteY30" fmla="*/ 0 h 862358"/>
              <a:gd name="connsiteX31" fmla="*/ 1003050 w 1325881"/>
              <a:gd name="connsiteY31" fmla="*/ 0 h 862358"/>
              <a:gd name="connsiteX32" fmla="*/ 1033564 w 1325881"/>
              <a:gd name="connsiteY32" fmla="*/ 22137 h 862358"/>
              <a:gd name="connsiteX33" fmla="*/ 1033564 w 1325881"/>
              <a:gd name="connsiteY33" fmla="*/ 76119 h 862358"/>
              <a:gd name="connsiteX34" fmla="*/ 1104576 w 1325881"/>
              <a:gd name="connsiteY34" fmla="*/ 76119 h 862358"/>
              <a:gd name="connsiteX35" fmla="*/ 1104576 w 1325881"/>
              <a:gd name="connsiteY35" fmla="*/ 22137 h 862358"/>
              <a:gd name="connsiteX36" fmla="*/ 1135090 w 1325881"/>
              <a:gd name="connsiteY36" fmla="*/ 0 h 862358"/>
              <a:gd name="connsiteX37" fmla="*/ 1165502 w 1325881"/>
              <a:gd name="connsiteY37" fmla="*/ 0 h 862358"/>
              <a:gd name="connsiteX38" fmla="*/ 1196016 w 1325881"/>
              <a:gd name="connsiteY38" fmla="*/ 22137 h 862358"/>
              <a:gd name="connsiteX39" fmla="*/ 1196016 w 1325881"/>
              <a:gd name="connsiteY39" fmla="*/ 76119 h 862358"/>
              <a:gd name="connsiteX40" fmla="*/ 1285404 w 1325881"/>
              <a:gd name="connsiteY40" fmla="*/ 76119 h 862358"/>
              <a:gd name="connsiteX41" fmla="*/ 1325881 w 1325881"/>
              <a:gd name="connsiteY41" fmla="*/ 116596 h 862358"/>
              <a:gd name="connsiteX42" fmla="*/ 1325881 w 1325881"/>
              <a:gd name="connsiteY42" fmla="*/ 745763 h 862358"/>
              <a:gd name="connsiteX43" fmla="*/ 1285404 w 1325881"/>
              <a:gd name="connsiteY43" fmla="*/ 786240 h 862358"/>
              <a:gd name="connsiteX44" fmla="*/ 1196016 w 1325881"/>
              <a:gd name="connsiteY44" fmla="*/ 786240 h 862358"/>
              <a:gd name="connsiteX45" fmla="*/ 1196016 w 1325881"/>
              <a:gd name="connsiteY45" fmla="*/ 840222 h 862358"/>
              <a:gd name="connsiteX46" fmla="*/ 1165502 w 1325881"/>
              <a:gd name="connsiteY46" fmla="*/ 862358 h 862358"/>
              <a:gd name="connsiteX47" fmla="*/ 1135090 w 1325881"/>
              <a:gd name="connsiteY47" fmla="*/ 862358 h 862358"/>
              <a:gd name="connsiteX48" fmla="*/ 1104576 w 1325881"/>
              <a:gd name="connsiteY48" fmla="*/ 840222 h 862358"/>
              <a:gd name="connsiteX49" fmla="*/ 1104576 w 1325881"/>
              <a:gd name="connsiteY49" fmla="*/ 786240 h 862358"/>
              <a:gd name="connsiteX50" fmla="*/ 1033564 w 1325881"/>
              <a:gd name="connsiteY50" fmla="*/ 786240 h 862358"/>
              <a:gd name="connsiteX51" fmla="*/ 1033564 w 1325881"/>
              <a:gd name="connsiteY51" fmla="*/ 840222 h 862358"/>
              <a:gd name="connsiteX52" fmla="*/ 1003050 w 1325881"/>
              <a:gd name="connsiteY52" fmla="*/ 862358 h 862358"/>
              <a:gd name="connsiteX53" fmla="*/ 972638 w 1325881"/>
              <a:gd name="connsiteY53" fmla="*/ 862358 h 862358"/>
              <a:gd name="connsiteX54" fmla="*/ 942124 w 1325881"/>
              <a:gd name="connsiteY54" fmla="*/ 840222 h 862358"/>
              <a:gd name="connsiteX55" fmla="*/ 942124 w 1325881"/>
              <a:gd name="connsiteY55" fmla="*/ 786240 h 862358"/>
              <a:gd name="connsiteX56" fmla="*/ 871112 w 1325881"/>
              <a:gd name="connsiteY56" fmla="*/ 786240 h 862358"/>
              <a:gd name="connsiteX57" fmla="*/ 871112 w 1325881"/>
              <a:gd name="connsiteY57" fmla="*/ 840222 h 862358"/>
              <a:gd name="connsiteX58" fmla="*/ 840598 w 1325881"/>
              <a:gd name="connsiteY58" fmla="*/ 862358 h 862358"/>
              <a:gd name="connsiteX59" fmla="*/ 810186 w 1325881"/>
              <a:gd name="connsiteY59" fmla="*/ 862358 h 862358"/>
              <a:gd name="connsiteX60" fmla="*/ 779672 w 1325881"/>
              <a:gd name="connsiteY60" fmla="*/ 840222 h 862358"/>
              <a:gd name="connsiteX61" fmla="*/ 779672 w 1325881"/>
              <a:gd name="connsiteY61" fmla="*/ 786240 h 862358"/>
              <a:gd name="connsiteX62" fmla="*/ 708660 w 1325881"/>
              <a:gd name="connsiteY62" fmla="*/ 786240 h 862358"/>
              <a:gd name="connsiteX63" fmla="*/ 708660 w 1325881"/>
              <a:gd name="connsiteY63" fmla="*/ 840222 h 862358"/>
              <a:gd name="connsiteX64" fmla="*/ 678146 w 1325881"/>
              <a:gd name="connsiteY64" fmla="*/ 862358 h 862358"/>
              <a:gd name="connsiteX65" fmla="*/ 647734 w 1325881"/>
              <a:gd name="connsiteY65" fmla="*/ 862358 h 862358"/>
              <a:gd name="connsiteX66" fmla="*/ 617220 w 1325881"/>
              <a:gd name="connsiteY66" fmla="*/ 840222 h 862358"/>
              <a:gd name="connsiteX67" fmla="*/ 617220 w 1325881"/>
              <a:gd name="connsiteY67" fmla="*/ 786240 h 862358"/>
              <a:gd name="connsiteX68" fmla="*/ 546208 w 1325881"/>
              <a:gd name="connsiteY68" fmla="*/ 786240 h 862358"/>
              <a:gd name="connsiteX69" fmla="*/ 546208 w 1325881"/>
              <a:gd name="connsiteY69" fmla="*/ 840222 h 862358"/>
              <a:gd name="connsiteX70" fmla="*/ 515694 w 1325881"/>
              <a:gd name="connsiteY70" fmla="*/ 862358 h 862358"/>
              <a:gd name="connsiteX71" fmla="*/ 485282 w 1325881"/>
              <a:gd name="connsiteY71" fmla="*/ 862358 h 862358"/>
              <a:gd name="connsiteX72" fmla="*/ 454768 w 1325881"/>
              <a:gd name="connsiteY72" fmla="*/ 840222 h 862358"/>
              <a:gd name="connsiteX73" fmla="*/ 454768 w 1325881"/>
              <a:gd name="connsiteY73" fmla="*/ 786240 h 862358"/>
              <a:gd name="connsiteX74" fmla="*/ 383756 w 1325881"/>
              <a:gd name="connsiteY74" fmla="*/ 786240 h 862358"/>
              <a:gd name="connsiteX75" fmla="*/ 383756 w 1325881"/>
              <a:gd name="connsiteY75" fmla="*/ 840222 h 862358"/>
              <a:gd name="connsiteX76" fmla="*/ 353242 w 1325881"/>
              <a:gd name="connsiteY76" fmla="*/ 862358 h 862358"/>
              <a:gd name="connsiteX77" fmla="*/ 322830 w 1325881"/>
              <a:gd name="connsiteY77" fmla="*/ 862358 h 862358"/>
              <a:gd name="connsiteX78" fmla="*/ 292316 w 1325881"/>
              <a:gd name="connsiteY78" fmla="*/ 840222 h 862358"/>
              <a:gd name="connsiteX79" fmla="*/ 292316 w 1325881"/>
              <a:gd name="connsiteY79" fmla="*/ 786240 h 862358"/>
              <a:gd name="connsiteX80" fmla="*/ 221304 w 1325881"/>
              <a:gd name="connsiteY80" fmla="*/ 786240 h 862358"/>
              <a:gd name="connsiteX81" fmla="*/ 221304 w 1325881"/>
              <a:gd name="connsiteY81" fmla="*/ 840222 h 862358"/>
              <a:gd name="connsiteX82" fmla="*/ 190790 w 1325881"/>
              <a:gd name="connsiteY82" fmla="*/ 862358 h 862358"/>
              <a:gd name="connsiteX83" fmla="*/ 160378 w 1325881"/>
              <a:gd name="connsiteY83" fmla="*/ 862358 h 862358"/>
              <a:gd name="connsiteX84" fmla="*/ 129864 w 1325881"/>
              <a:gd name="connsiteY84" fmla="*/ 840222 h 862358"/>
              <a:gd name="connsiteX85" fmla="*/ 129864 w 1325881"/>
              <a:gd name="connsiteY85" fmla="*/ 786240 h 862358"/>
              <a:gd name="connsiteX86" fmla="*/ 40477 w 1325881"/>
              <a:gd name="connsiteY86" fmla="*/ 786240 h 862358"/>
              <a:gd name="connsiteX87" fmla="*/ 0 w 1325881"/>
              <a:gd name="connsiteY87" fmla="*/ 745763 h 862358"/>
              <a:gd name="connsiteX88" fmla="*/ 0 w 1325881"/>
              <a:gd name="connsiteY88" fmla="*/ 116596 h 862358"/>
              <a:gd name="connsiteX89" fmla="*/ 40477 w 1325881"/>
              <a:gd name="connsiteY89" fmla="*/ 76119 h 862358"/>
              <a:gd name="connsiteX90" fmla="*/ 129864 w 1325881"/>
              <a:gd name="connsiteY90" fmla="*/ 76119 h 862358"/>
              <a:gd name="connsiteX91" fmla="*/ 129864 w 1325881"/>
              <a:gd name="connsiteY91" fmla="*/ 22137 h 862358"/>
              <a:gd name="connsiteX92" fmla="*/ 160378 w 1325881"/>
              <a:gd name="connsiteY92" fmla="*/ 0 h 862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1325881" h="862358">
                <a:moveTo>
                  <a:pt x="160378" y="0"/>
                </a:moveTo>
                <a:lnTo>
                  <a:pt x="190790" y="0"/>
                </a:lnTo>
                <a:cubicBezTo>
                  <a:pt x="207642" y="0"/>
                  <a:pt x="221304" y="9911"/>
                  <a:pt x="221304" y="22137"/>
                </a:cubicBezTo>
                <a:lnTo>
                  <a:pt x="221304" y="76119"/>
                </a:lnTo>
                <a:lnTo>
                  <a:pt x="292316" y="76119"/>
                </a:lnTo>
                <a:lnTo>
                  <a:pt x="292316" y="22137"/>
                </a:lnTo>
                <a:cubicBezTo>
                  <a:pt x="292316" y="9911"/>
                  <a:pt x="305978" y="0"/>
                  <a:pt x="322830" y="0"/>
                </a:cubicBezTo>
                <a:lnTo>
                  <a:pt x="353242" y="0"/>
                </a:lnTo>
                <a:cubicBezTo>
                  <a:pt x="370094" y="0"/>
                  <a:pt x="383756" y="9911"/>
                  <a:pt x="383756" y="22137"/>
                </a:cubicBezTo>
                <a:lnTo>
                  <a:pt x="383756" y="76119"/>
                </a:lnTo>
                <a:lnTo>
                  <a:pt x="454768" y="76119"/>
                </a:lnTo>
                <a:lnTo>
                  <a:pt x="454768" y="22137"/>
                </a:lnTo>
                <a:cubicBezTo>
                  <a:pt x="454768" y="9911"/>
                  <a:pt x="468430" y="0"/>
                  <a:pt x="485282" y="0"/>
                </a:cubicBezTo>
                <a:lnTo>
                  <a:pt x="515694" y="0"/>
                </a:lnTo>
                <a:cubicBezTo>
                  <a:pt x="532546" y="0"/>
                  <a:pt x="546208" y="9911"/>
                  <a:pt x="546208" y="22137"/>
                </a:cubicBezTo>
                <a:lnTo>
                  <a:pt x="546208" y="76119"/>
                </a:lnTo>
                <a:lnTo>
                  <a:pt x="617220" y="76119"/>
                </a:lnTo>
                <a:lnTo>
                  <a:pt x="617220" y="22137"/>
                </a:lnTo>
                <a:cubicBezTo>
                  <a:pt x="617220" y="9911"/>
                  <a:pt x="630882" y="0"/>
                  <a:pt x="647734" y="0"/>
                </a:cubicBezTo>
                <a:lnTo>
                  <a:pt x="678146" y="0"/>
                </a:lnTo>
                <a:cubicBezTo>
                  <a:pt x="694998" y="0"/>
                  <a:pt x="708660" y="9911"/>
                  <a:pt x="708660" y="22137"/>
                </a:cubicBezTo>
                <a:lnTo>
                  <a:pt x="708660" y="76119"/>
                </a:lnTo>
                <a:lnTo>
                  <a:pt x="779672" y="76119"/>
                </a:lnTo>
                <a:lnTo>
                  <a:pt x="779672" y="22137"/>
                </a:lnTo>
                <a:cubicBezTo>
                  <a:pt x="779672" y="9911"/>
                  <a:pt x="793334" y="0"/>
                  <a:pt x="810186" y="0"/>
                </a:cubicBezTo>
                <a:lnTo>
                  <a:pt x="840598" y="0"/>
                </a:lnTo>
                <a:cubicBezTo>
                  <a:pt x="857450" y="0"/>
                  <a:pt x="871112" y="9911"/>
                  <a:pt x="871112" y="22137"/>
                </a:cubicBezTo>
                <a:lnTo>
                  <a:pt x="871112" y="76119"/>
                </a:lnTo>
                <a:lnTo>
                  <a:pt x="942124" y="76119"/>
                </a:lnTo>
                <a:lnTo>
                  <a:pt x="942124" y="22137"/>
                </a:lnTo>
                <a:cubicBezTo>
                  <a:pt x="942124" y="9911"/>
                  <a:pt x="955786" y="0"/>
                  <a:pt x="972638" y="0"/>
                </a:cubicBezTo>
                <a:lnTo>
                  <a:pt x="1003050" y="0"/>
                </a:lnTo>
                <a:cubicBezTo>
                  <a:pt x="1019902" y="0"/>
                  <a:pt x="1033564" y="9911"/>
                  <a:pt x="1033564" y="22137"/>
                </a:cubicBezTo>
                <a:lnTo>
                  <a:pt x="1033564" y="76119"/>
                </a:lnTo>
                <a:lnTo>
                  <a:pt x="1104576" y="76119"/>
                </a:lnTo>
                <a:lnTo>
                  <a:pt x="1104576" y="22137"/>
                </a:lnTo>
                <a:cubicBezTo>
                  <a:pt x="1104576" y="9911"/>
                  <a:pt x="1118238" y="0"/>
                  <a:pt x="1135090" y="0"/>
                </a:cubicBezTo>
                <a:lnTo>
                  <a:pt x="1165502" y="0"/>
                </a:lnTo>
                <a:cubicBezTo>
                  <a:pt x="1182354" y="0"/>
                  <a:pt x="1196016" y="9911"/>
                  <a:pt x="1196016" y="22137"/>
                </a:cubicBezTo>
                <a:lnTo>
                  <a:pt x="1196016" y="76119"/>
                </a:lnTo>
                <a:lnTo>
                  <a:pt x="1285404" y="76119"/>
                </a:lnTo>
                <a:cubicBezTo>
                  <a:pt x="1307759" y="76119"/>
                  <a:pt x="1325881" y="94241"/>
                  <a:pt x="1325881" y="116596"/>
                </a:cubicBezTo>
                <a:lnTo>
                  <a:pt x="1325881" y="745763"/>
                </a:lnTo>
                <a:cubicBezTo>
                  <a:pt x="1325881" y="768118"/>
                  <a:pt x="1307759" y="786240"/>
                  <a:pt x="1285404" y="786240"/>
                </a:cubicBezTo>
                <a:lnTo>
                  <a:pt x="1196016" y="786240"/>
                </a:lnTo>
                <a:lnTo>
                  <a:pt x="1196016" y="840222"/>
                </a:lnTo>
                <a:cubicBezTo>
                  <a:pt x="1196016" y="852447"/>
                  <a:pt x="1182354" y="862358"/>
                  <a:pt x="1165502" y="862358"/>
                </a:cubicBezTo>
                <a:lnTo>
                  <a:pt x="1135090" y="862358"/>
                </a:lnTo>
                <a:cubicBezTo>
                  <a:pt x="1118238" y="862358"/>
                  <a:pt x="1104576" y="852447"/>
                  <a:pt x="1104576" y="840222"/>
                </a:cubicBezTo>
                <a:lnTo>
                  <a:pt x="1104576" y="786240"/>
                </a:lnTo>
                <a:lnTo>
                  <a:pt x="1033564" y="786240"/>
                </a:lnTo>
                <a:lnTo>
                  <a:pt x="1033564" y="840222"/>
                </a:lnTo>
                <a:cubicBezTo>
                  <a:pt x="1033564" y="852447"/>
                  <a:pt x="1019902" y="862358"/>
                  <a:pt x="1003050" y="862358"/>
                </a:cubicBezTo>
                <a:lnTo>
                  <a:pt x="972638" y="862358"/>
                </a:lnTo>
                <a:cubicBezTo>
                  <a:pt x="955786" y="862358"/>
                  <a:pt x="942124" y="852447"/>
                  <a:pt x="942124" y="840222"/>
                </a:cubicBezTo>
                <a:lnTo>
                  <a:pt x="942124" y="786240"/>
                </a:lnTo>
                <a:lnTo>
                  <a:pt x="871112" y="786240"/>
                </a:lnTo>
                <a:lnTo>
                  <a:pt x="871112" y="840222"/>
                </a:lnTo>
                <a:cubicBezTo>
                  <a:pt x="871112" y="852447"/>
                  <a:pt x="857450" y="862358"/>
                  <a:pt x="840598" y="862358"/>
                </a:cubicBezTo>
                <a:lnTo>
                  <a:pt x="810186" y="862358"/>
                </a:lnTo>
                <a:cubicBezTo>
                  <a:pt x="793334" y="862358"/>
                  <a:pt x="779672" y="852447"/>
                  <a:pt x="779672" y="840222"/>
                </a:cubicBezTo>
                <a:lnTo>
                  <a:pt x="779672" y="786240"/>
                </a:lnTo>
                <a:lnTo>
                  <a:pt x="708660" y="786240"/>
                </a:lnTo>
                <a:lnTo>
                  <a:pt x="708660" y="840222"/>
                </a:lnTo>
                <a:cubicBezTo>
                  <a:pt x="708660" y="852447"/>
                  <a:pt x="694998" y="862358"/>
                  <a:pt x="678146" y="862358"/>
                </a:cubicBezTo>
                <a:lnTo>
                  <a:pt x="647734" y="862358"/>
                </a:lnTo>
                <a:cubicBezTo>
                  <a:pt x="630882" y="862358"/>
                  <a:pt x="617220" y="852447"/>
                  <a:pt x="617220" y="840222"/>
                </a:cubicBezTo>
                <a:lnTo>
                  <a:pt x="617220" y="786240"/>
                </a:lnTo>
                <a:lnTo>
                  <a:pt x="546208" y="786240"/>
                </a:lnTo>
                <a:lnTo>
                  <a:pt x="546208" y="840222"/>
                </a:lnTo>
                <a:cubicBezTo>
                  <a:pt x="546208" y="852447"/>
                  <a:pt x="532546" y="862358"/>
                  <a:pt x="515694" y="862358"/>
                </a:cubicBezTo>
                <a:lnTo>
                  <a:pt x="485282" y="862358"/>
                </a:lnTo>
                <a:cubicBezTo>
                  <a:pt x="468430" y="862358"/>
                  <a:pt x="454768" y="852447"/>
                  <a:pt x="454768" y="840222"/>
                </a:cubicBezTo>
                <a:lnTo>
                  <a:pt x="454768" y="786240"/>
                </a:lnTo>
                <a:lnTo>
                  <a:pt x="383756" y="786240"/>
                </a:lnTo>
                <a:lnTo>
                  <a:pt x="383756" y="840222"/>
                </a:lnTo>
                <a:cubicBezTo>
                  <a:pt x="383756" y="852447"/>
                  <a:pt x="370094" y="862358"/>
                  <a:pt x="353242" y="862358"/>
                </a:cubicBezTo>
                <a:lnTo>
                  <a:pt x="322830" y="862358"/>
                </a:lnTo>
                <a:cubicBezTo>
                  <a:pt x="305978" y="862358"/>
                  <a:pt x="292316" y="852447"/>
                  <a:pt x="292316" y="840222"/>
                </a:cubicBezTo>
                <a:lnTo>
                  <a:pt x="292316" y="786240"/>
                </a:lnTo>
                <a:lnTo>
                  <a:pt x="221304" y="786240"/>
                </a:lnTo>
                <a:lnTo>
                  <a:pt x="221304" y="840222"/>
                </a:lnTo>
                <a:cubicBezTo>
                  <a:pt x="221304" y="852447"/>
                  <a:pt x="207642" y="862358"/>
                  <a:pt x="190790" y="862358"/>
                </a:cubicBezTo>
                <a:lnTo>
                  <a:pt x="160378" y="862358"/>
                </a:lnTo>
                <a:cubicBezTo>
                  <a:pt x="143526" y="862358"/>
                  <a:pt x="129864" y="852447"/>
                  <a:pt x="129864" y="840222"/>
                </a:cubicBezTo>
                <a:lnTo>
                  <a:pt x="129864" y="786240"/>
                </a:lnTo>
                <a:lnTo>
                  <a:pt x="40477" y="786240"/>
                </a:lnTo>
                <a:cubicBezTo>
                  <a:pt x="18122" y="786240"/>
                  <a:pt x="0" y="768118"/>
                  <a:pt x="0" y="745763"/>
                </a:cubicBezTo>
                <a:lnTo>
                  <a:pt x="0" y="116596"/>
                </a:lnTo>
                <a:cubicBezTo>
                  <a:pt x="0" y="94241"/>
                  <a:pt x="18122" y="76119"/>
                  <a:pt x="40477" y="76119"/>
                </a:cubicBezTo>
                <a:lnTo>
                  <a:pt x="129864" y="76119"/>
                </a:lnTo>
                <a:lnTo>
                  <a:pt x="129864" y="22137"/>
                </a:lnTo>
                <a:cubicBezTo>
                  <a:pt x="129864" y="9911"/>
                  <a:pt x="143526" y="0"/>
                  <a:pt x="16037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E0DE7A2F-810E-4975-B844-963C3BF342DD}"/>
              </a:ext>
            </a:extLst>
          </p:cNvPr>
          <p:cNvSpPr/>
          <p:nvPr/>
        </p:nvSpPr>
        <p:spPr>
          <a:xfrm>
            <a:off x="861382" y="1848059"/>
            <a:ext cx="1325881" cy="862358"/>
          </a:xfrm>
          <a:custGeom>
            <a:avLst/>
            <a:gdLst>
              <a:gd name="connsiteX0" fmla="*/ 160378 w 1325881"/>
              <a:gd name="connsiteY0" fmla="*/ 0 h 862358"/>
              <a:gd name="connsiteX1" fmla="*/ 190790 w 1325881"/>
              <a:gd name="connsiteY1" fmla="*/ 0 h 862358"/>
              <a:gd name="connsiteX2" fmla="*/ 221304 w 1325881"/>
              <a:gd name="connsiteY2" fmla="*/ 22137 h 862358"/>
              <a:gd name="connsiteX3" fmla="*/ 221304 w 1325881"/>
              <a:gd name="connsiteY3" fmla="*/ 76119 h 862358"/>
              <a:gd name="connsiteX4" fmla="*/ 292316 w 1325881"/>
              <a:gd name="connsiteY4" fmla="*/ 76119 h 862358"/>
              <a:gd name="connsiteX5" fmla="*/ 292316 w 1325881"/>
              <a:gd name="connsiteY5" fmla="*/ 22137 h 862358"/>
              <a:gd name="connsiteX6" fmla="*/ 322830 w 1325881"/>
              <a:gd name="connsiteY6" fmla="*/ 0 h 862358"/>
              <a:gd name="connsiteX7" fmla="*/ 353242 w 1325881"/>
              <a:gd name="connsiteY7" fmla="*/ 0 h 862358"/>
              <a:gd name="connsiteX8" fmla="*/ 383756 w 1325881"/>
              <a:gd name="connsiteY8" fmla="*/ 22137 h 862358"/>
              <a:gd name="connsiteX9" fmla="*/ 383756 w 1325881"/>
              <a:gd name="connsiteY9" fmla="*/ 76119 h 862358"/>
              <a:gd name="connsiteX10" fmla="*/ 454768 w 1325881"/>
              <a:gd name="connsiteY10" fmla="*/ 76119 h 862358"/>
              <a:gd name="connsiteX11" fmla="*/ 454768 w 1325881"/>
              <a:gd name="connsiteY11" fmla="*/ 22137 h 862358"/>
              <a:gd name="connsiteX12" fmla="*/ 485282 w 1325881"/>
              <a:gd name="connsiteY12" fmla="*/ 0 h 862358"/>
              <a:gd name="connsiteX13" fmla="*/ 515694 w 1325881"/>
              <a:gd name="connsiteY13" fmla="*/ 0 h 862358"/>
              <a:gd name="connsiteX14" fmla="*/ 546208 w 1325881"/>
              <a:gd name="connsiteY14" fmla="*/ 22137 h 862358"/>
              <a:gd name="connsiteX15" fmla="*/ 546208 w 1325881"/>
              <a:gd name="connsiteY15" fmla="*/ 76119 h 862358"/>
              <a:gd name="connsiteX16" fmla="*/ 617220 w 1325881"/>
              <a:gd name="connsiteY16" fmla="*/ 76119 h 862358"/>
              <a:gd name="connsiteX17" fmla="*/ 617220 w 1325881"/>
              <a:gd name="connsiteY17" fmla="*/ 22137 h 862358"/>
              <a:gd name="connsiteX18" fmla="*/ 647734 w 1325881"/>
              <a:gd name="connsiteY18" fmla="*/ 0 h 862358"/>
              <a:gd name="connsiteX19" fmla="*/ 678146 w 1325881"/>
              <a:gd name="connsiteY19" fmla="*/ 0 h 862358"/>
              <a:gd name="connsiteX20" fmla="*/ 708660 w 1325881"/>
              <a:gd name="connsiteY20" fmla="*/ 22137 h 862358"/>
              <a:gd name="connsiteX21" fmla="*/ 708660 w 1325881"/>
              <a:gd name="connsiteY21" fmla="*/ 76119 h 862358"/>
              <a:gd name="connsiteX22" fmla="*/ 779672 w 1325881"/>
              <a:gd name="connsiteY22" fmla="*/ 76119 h 862358"/>
              <a:gd name="connsiteX23" fmla="*/ 779672 w 1325881"/>
              <a:gd name="connsiteY23" fmla="*/ 22137 h 862358"/>
              <a:gd name="connsiteX24" fmla="*/ 810186 w 1325881"/>
              <a:gd name="connsiteY24" fmla="*/ 0 h 862358"/>
              <a:gd name="connsiteX25" fmla="*/ 840598 w 1325881"/>
              <a:gd name="connsiteY25" fmla="*/ 0 h 862358"/>
              <a:gd name="connsiteX26" fmla="*/ 871112 w 1325881"/>
              <a:gd name="connsiteY26" fmla="*/ 22137 h 862358"/>
              <a:gd name="connsiteX27" fmla="*/ 871112 w 1325881"/>
              <a:gd name="connsiteY27" fmla="*/ 76119 h 862358"/>
              <a:gd name="connsiteX28" fmla="*/ 942124 w 1325881"/>
              <a:gd name="connsiteY28" fmla="*/ 76119 h 862358"/>
              <a:gd name="connsiteX29" fmla="*/ 942124 w 1325881"/>
              <a:gd name="connsiteY29" fmla="*/ 22137 h 862358"/>
              <a:gd name="connsiteX30" fmla="*/ 972638 w 1325881"/>
              <a:gd name="connsiteY30" fmla="*/ 0 h 862358"/>
              <a:gd name="connsiteX31" fmla="*/ 1003050 w 1325881"/>
              <a:gd name="connsiteY31" fmla="*/ 0 h 862358"/>
              <a:gd name="connsiteX32" fmla="*/ 1033564 w 1325881"/>
              <a:gd name="connsiteY32" fmla="*/ 22137 h 862358"/>
              <a:gd name="connsiteX33" fmla="*/ 1033564 w 1325881"/>
              <a:gd name="connsiteY33" fmla="*/ 76119 h 862358"/>
              <a:gd name="connsiteX34" fmla="*/ 1104576 w 1325881"/>
              <a:gd name="connsiteY34" fmla="*/ 76119 h 862358"/>
              <a:gd name="connsiteX35" fmla="*/ 1104576 w 1325881"/>
              <a:gd name="connsiteY35" fmla="*/ 22137 h 862358"/>
              <a:gd name="connsiteX36" fmla="*/ 1135090 w 1325881"/>
              <a:gd name="connsiteY36" fmla="*/ 0 h 862358"/>
              <a:gd name="connsiteX37" fmla="*/ 1165502 w 1325881"/>
              <a:gd name="connsiteY37" fmla="*/ 0 h 862358"/>
              <a:gd name="connsiteX38" fmla="*/ 1196016 w 1325881"/>
              <a:gd name="connsiteY38" fmla="*/ 22137 h 862358"/>
              <a:gd name="connsiteX39" fmla="*/ 1196016 w 1325881"/>
              <a:gd name="connsiteY39" fmla="*/ 76119 h 862358"/>
              <a:gd name="connsiteX40" fmla="*/ 1285404 w 1325881"/>
              <a:gd name="connsiteY40" fmla="*/ 76119 h 862358"/>
              <a:gd name="connsiteX41" fmla="*/ 1325881 w 1325881"/>
              <a:gd name="connsiteY41" fmla="*/ 116596 h 862358"/>
              <a:gd name="connsiteX42" fmla="*/ 1325881 w 1325881"/>
              <a:gd name="connsiteY42" fmla="*/ 745763 h 862358"/>
              <a:gd name="connsiteX43" fmla="*/ 1285404 w 1325881"/>
              <a:gd name="connsiteY43" fmla="*/ 786240 h 862358"/>
              <a:gd name="connsiteX44" fmla="*/ 1196016 w 1325881"/>
              <a:gd name="connsiteY44" fmla="*/ 786240 h 862358"/>
              <a:gd name="connsiteX45" fmla="*/ 1196016 w 1325881"/>
              <a:gd name="connsiteY45" fmla="*/ 840222 h 862358"/>
              <a:gd name="connsiteX46" fmla="*/ 1165502 w 1325881"/>
              <a:gd name="connsiteY46" fmla="*/ 862358 h 862358"/>
              <a:gd name="connsiteX47" fmla="*/ 1135090 w 1325881"/>
              <a:gd name="connsiteY47" fmla="*/ 862358 h 862358"/>
              <a:gd name="connsiteX48" fmla="*/ 1104576 w 1325881"/>
              <a:gd name="connsiteY48" fmla="*/ 840222 h 862358"/>
              <a:gd name="connsiteX49" fmla="*/ 1104576 w 1325881"/>
              <a:gd name="connsiteY49" fmla="*/ 786240 h 862358"/>
              <a:gd name="connsiteX50" fmla="*/ 1033564 w 1325881"/>
              <a:gd name="connsiteY50" fmla="*/ 786240 h 862358"/>
              <a:gd name="connsiteX51" fmla="*/ 1033564 w 1325881"/>
              <a:gd name="connsiteY51" fmla="*/ 840222 h 862358"/>
              <a:gd name="connsiteX52" fmla="*/ 1003050 w 1325881"/>
              <a:gd name="connsiteY52" fmla="*/ 862358 h 862358"/>
              <a:gd name="connsiteX53" fmla="*/ 972638 w 1325881"/>
              <a:gd name="connsiteY53" fmla="*/ 862358 h 862358"/>
              <a:gd name="connsiteX54" fmla="*/ 942124 w 1325881"/>
              <a:gd name="connsiteY54" fmla="*/ 840222 h 862358"/>
              <a:gd name="connsiteX55" fmla="*/ 942124 w 1325881"/>
              <a:gd name="connsiteY55" fmla="*/ 786240 h 862358"/>
              <a:gd name="connsiteX56" fmla="*/ 871112 w 1325881"/>
              <a:gd name="connsiteY56" fmla="*/ 786240 h 862358"/>
              <a:gd name="connsiteX57" fmla="*/ 871112 w 1325881"/>
              <a:gd name="connsiteY57" fmla="*/ 840222 h 862358"/>
              <a:gd name="connsiteX58" fmla="*/ 840598 w 1325881"/>
              <a:gd name="connsiteY58" fmla="*/ 862358 h 862358"/>
              <a:gd name="connsiteX59" fmla="*/ 810186 w 1325881"/>
              <a:gd name="connsiteY59" fmla="*/ 862358 h 862358"/>
              <a:gd name="connsiteX60" fmla="*/ 779672 w 1325881"/>
              <a:gd name="connsiteY60" fmla="*/ 840222 h 862358"/>
              <a:gd name="connsiteX61" fmla="*/ 779672 w 1325881"/>
              <a:gd name="connsiteY61" fmla="*/ 786240 h 862358"/>
              <a:gd name="connsiteX62" fmla="*/ 708660 w 1325881"/>
              <a:gd name="connsiteY62" fmla="*/ 786240 h 862358"/>
              <a:gd name="connsiteX63" fmla="*/ 708660 w 1325881"/>
              <a:gd name="connsiteY63" fmla="*/ 840222 h 862358"/>
              <a:gd name="connsiteX64" fmla="*/ 678146 w 1325881"/>
              <a:gd name="connsiteY64" fmla="*/ 862358 h 862358"/>
              <a:gd name="connsiteX65" fmla="*/ 647734 w 1325881"/>
              <a:gd name="connsiteY65" fmla="*/ 862358 h 862358"/>
              <a:gd name="connsiteX66" fmla="*/ 617220 w 1325881"/>
              <a:gd name="connsiteY66" fmla="*/ 840222 h 862358"/>
              <a:gd name="connsiteX67" fmla="*/ 617220 w 1325881"/>
              <a:gd name="connsiteY67" fmla="*/ 786240 h 862358"/>
              <a:gd name="connsiteX68" fmla="*/ 546208 w 1325881"/>
              <a:gd name="connsiteY68" fmla="*/ 786240 h 862358"/>
              <a:gd name="connsiteX69" fmla="*/ 546208 w 1325881"/>
              <a:gd name="connsiteY69" fmla="*/ 840222 h 862358"/>
              <a:gd name="connsiteX70" fmla="*/ 515694 w 1325881"/>
              <a:gd name="connsiteY70" fmla="*/ 862358 h 862358"/>
              <a:gd name="connsiteX71" fmla="*/ 485282 w 1325881"/>
              <a:gd name="connsiteY71" fmla="*/ 862358 h 862358"/>
              <a:gd name="connsiteX72" fmla="*/ 454768 w 1325881"/>
              <a:gd name="connsiteY72" fmla="*/ 840222 h 862358"/>
              <a:gd name="connsiteX73" fmla="*/ 454768 w 1325881"/>
              <a:gd name="connsiteY73" fmla="*/ 786240 h 862358"/>
              <a:gd name="connsiteX74" fmla="*/ 383756 w 1325881"/>
              <a:gd name="connsiteY74" fmla="*/ 786240 h 862358"/>
              <a:gd name="connsiteX75" fmla="*/ 383756 w 1325881"/>
              <a:gd name="connsiteY75" fmla="*/ 840222 h 862358"/>
              <a:gd name="connsiteX76" fmla="*/ 353242 w 1325881"/>
              <a:gd name="connsiteY76" fmla="*/ 862358 h 862358"/>
              <a:gd name="connsiteX77" fmla="*/ 322830 w 1325881"/>
              <a:gd name="connsiteY77" fmla="*/ 862358 h 862358"/>
              <a:gd name="connsiteX78" fmla="*/ 292316 w 1325881"/>
              <a:gd name="connsiteY78" fmla="*/ 840222 h 862358"/>
              <a:gd name="connsiteX79" fmla="*/ 292316 w 1325881"/>
              <a:gd name="connsiteY79" fmla="*/ 786240 h 862358"/>
              <a:gd name="connsiteX80" fmla="*/ 221304 w 1325881"/>
              <a:gd name="connsiteY80" fmla="*/ 786240 h 862358"/>
              <a:gd name="connsiteX81" fmla="*/ 221304 w 1325881"/>
              <a:gd name="connsiteY81" fmla="*/ 840222 h 862358"/>
              <a:gd name="connsiteX82" fmla="*/ 190790 w 1325881"/>
              <a:gd name="connsiteY82" fmla="*/ 862358 h 862358"/>
              <a:gd name="connsiteX83" fmla="*/ 160378 w 1325881"/>
              <a:gd name="connsiteY83" fmla="*/ 862358 h 862358"/>
              <a:gd name="connsiteX84" fmla="*/ 129864 w 1325881"/>
              <a:gd name="connsiteY84" fmla="*/ 840222 h 862358"/>
              <a:gd name="connsiteX85" fmla="*/ 129864 w 1325881"/>
              <a:gd name="connsiteY85" fmla="*/ 786240 h 862358"/>
              <a:gd name="connsiteX86" fmla="*/ 40477 w 1325881"/>
              <a:gd name="connsiteY86" fmla="*/ 786240 h 862358"/>
              <a:gd name="connsiteX87" fmla="*/ 0 w 1325881"/>
              <a:gd name="connsiteY87" fmla="*/ 745763 h 862358"/>
              <a:gd name="connsiteX88" fmla="*/ 0 w 1325881"/>
              <a:gd name="connsiteY88" fmla="*/ 116596 h 862358"/>
              <a:gd name="connsiteX89" fmla="*/ 40477 w 1325881"/>
              <a:gd name="connsiteY89" fmla="*/ 76119 h 862358"/>
              <a:gd name="connsiteX90" fmla="*/ 129864 w 1325881"/>
              <a:gd name="connsiteY90" fmla="*/ 76119 h 862358"/>
              <a:gd name="connsiteX91" fmla="*/ 129864 w 1325881"/>
              <a:gd name="connsiteY91" fmla="*/ 22137 h 862358"/>
              <a:gd name="connsiteX92" fmla="*/ 160378 w 1325881"/>
              <a:gd name="connsiteY92" fmla="*/ 0 h 862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1325881" h="862358">
                <a:moveTo>
                  <a:pt x="160378" y="0"/>
                </a:moveTo>
                <a:lnTo>
                  <a:pt x="190790" y="0"/>
                </a:lnTo>
                <a:cubicBezTo>
                  <a:pt x="207642" y="0"/>
                  <a:pt x="221304" y="9911"/>
                  <a:pt x="221304" y="22137"/>
                </a:cubicBezTo>
                <a:lnTo>
                  <a:pt x="221304" y="76119"/>
                </a:lnTo>
                <a:lnTo>
                  <a:pt x="292316" y="76119"/>
                </a:lnTo>
                <a:lnTo>
                  <a:pt x="292316" y="22137"/>
                </a:lnTo>
                <a:cubicBezTo>
                  <a:pt x="292316" y="9911"/>
                  <a:pt x="305978" y="0"/>
                  <a:pt x="322830" y="0"/>
                </a:cubicBezTo>
                <a:lnTo>
                  <a:pt x="353242" y="0"/>
                </a:lnTo>
                <a:cubicBezTo>
                  <a:pt x="370094" y="0"/>
                  <a:pt x="383756" y="9911"/>
                  <a:pt x="383756" y="22137"/>
                </a:cubicBezTo>
                <a:lnTo>
                  <a:pt x="383756" y="76119"/>
                </a:lnTo>
                <a:lnTo>
                  <a:pt x="454768" y="76119"/>
                </a:lnTo>
                <a:lnTo>
                  <a:pt x="454768" y="22137"/>
                </a:lnTo>
                <a:cubicBezTo>
                  <a:pt x="454768" y="9911"/>
                  <a:pt x="468430" y="0"/>
                  <a:pt x="485282" y="0"/>
                </a:cubicBezTo>
                <a:lnTo>
                  <a:pt x="515694" y="0"/>
                </a:lnTo>
                <a:cubicBezTo>
                  <a:pt x="532546" y="0"/>
                  <a:pt x="546208" y="9911"/>
                  <a:pt x="546208" y="22137"/>
                </a:cubicBezTo>
                <a:lnTo>
                  <a:pt x="546208" y="76119"/>
                </a:lnTo>
                <a:lnTo>
                  <a:pt x="617220" y="76119"/>
                </a:lnTo>
                <a:lnTo>
                  <a:pt x="617220" y="22137"/>
                </a:lnTo>
                <a:cubicBezTo>
                  <a:pt x="617220" y="9911"/>
                  <a:pt x="630882" y="0"/>
                  <a:pt x="647734" y="0"/>
                </a:cubicBezTo>
                <a:lnTo>
                  <a:pt x="678146" y="0"/>
                </a:lnTo>
                <a:cubicBezTo>
                  <a:pt x="694998" y="0"/>
                  <a:pt x="708660" y="9911"/>
                  <a:pt x="708660" y="22137"/>
                </a:cubicBezTo>
                <a:lnTo>
                  <a:pt x="708660" y="76119"/>
                </a:lnTo>
                <a:lnTo>
                  <a:pt x="779672" y="76119"/>
                </a:lnTo>
                <a:lnTo>
                  <a:pt x="779672" y="22137"/>
                </a:lnTo>
                <a:cubicBezTo>
                  <a:pt x="779672" y="9911"/>
                  <a:pt x="793334" y="0"/>
                  <a:pt x="810186" y="0"/>
                </a:cubicBezTo>
                <a:lnTo>
                  <a:pt x="840598" y="0"/>
                </a:lnTo>
                <a:cubicBezTo>
                  <a:pt x="857450" y="0"/>
                  <a:pt x="871112" y="9911"/>
                  <a:pt x="871112" y="22137"/>
                </a:cubicBezTo>
                <a:lnTo>
                  <a:pt x="871112" y="76119"/>
                </a:lnTo>
                <a:lnTo>
                  <a:pt x="942124" y="76119"/>
                </a:lnTo>
                <a:lnTo>
                  <a:pt x="942124" y="22137"/>
                </a:lnTo>
                <a:cubicBezTo>
                  <a:pt x="942124" y="9911"/>
                  <a:pt x="955786" y="0"/>
                  <a:pt x="972638" y="0"/>
                </a:cubicBezTo>
                <a:lnTo>
                  <a:pt x="1003050" y="0"/>
                </a:lnTo>
                <a:cubicBezTo>
                  <a:pt x="1019902" y="0"/>
                  <a:pt x="1033564" y="9911"/>
                  <a:pt x="1033564" y="22137"/>
                </a:cubicBezTo>
                <a:lnTo>
                  <a:pt x="1033564" y="76119"/>
                </a:lnTo>
                <a:lnTo>
                  <a:pt x="1104576" y="76119"/>
                </a:lnTo>
                <a:lnTo>
                  <a:pt x="1104576" y="22137"/>
                </a:lnTo>
                <a:cubicBezTo>
                  <a:pt x="1104576" y="9911"/>
                  <a:pt x="1118238" y="0"/>
                  <a:pt x="1135090" y="0"/>
                </a:cubicBezTo>
                <a:lnTo>
                  <a:pt x="1165502" y="0"/>
                </a:lnTo>
                <a:cubicBezTo>
                  <a:pt x="1182354" y="0"/>
                  <a:pt x="1196016" y="9911"/>
                  <a:pt x="1196016" y="22137"/>
                </a:cubicBezTo>
                <a:lnTo>
                  <a:pt x="1196016" y="76119"/>
                </a:lnTo>
                <a:lnTo>
                  <a:pt x="1285404" y="76119"/>
                </a:lnTo>
                <a:cubicBezTo>
                  <a:pt x="1307759" y="76119"/>
                  <a:pt x="1325881" y="94241"/>
                  <a:pt x="1325881" y="116596"/>
                </a:cubicBezTo>
                <a:lnTo>
                  <a:pt x="1325881" y="745763"/>
                </a:lnTo>
                <a:cubicBezTo>
                  <a:pt x="1325881" y="768118"/>
                  <a:pt x="1307759" y="786240"/>
                  <a:pt x="1285404" y="786240"/>
                </a:cubicBezTo>
                <a:lnTo>
                  <a:pt x="1196016" y="786240"/>
                </a:lnTo>
                <a:lnTo>
                  <a:pt x="1196016" y="840222"/>
                </a:lnTo>
                <a:cubicBezTo>
                  <a:pt x="1196016" y="852447"/>
                  <a:pt x="1182354" y="862358"/>
                  <a:pt x="1165502" y="862358"/>
                </a:cubicBezTo>
                <a:lnTo>
                  <a:pt x="1135090" y="862358"/>
                </a:lnTo>
                <a:cubicBezTo>
                  <a:pt x="1118238" y="862358"/>
                  <a:pt x="1104576" y="852447"/>
                  <a:pt x="1104576" y="840222"/>
                </a:cubicBezTo>
                <a:lnTo>
                  <a:pt x="1104576" y="786240"/>
                </a:lnTo>
                <a:lnTo>
                  <a:pt x="1033564" y="786240"/>
                </a:lnTo>
                <a:lnTo>
                  <a:pt x="1033564" y="840222"/>
                </a:lnTo>
                <a:cubicBezTo>
                  <a:pt x="1033564" y="852447"/>
                  <a:pt x="1019902" y="862358"/>
                  <a:pt x="1003050" y="862358"/>
                </a:cubicBezTo>
                <a:lnTo>
                  <a:pt x="972638" y="862358"/>
                </a:lnTo>
                <a:cubicBezTo>
                  <a:pt x="955786" y="862358"/>
                  <a:pt x="942124" y="852447"/>
                  <a:pt x="942124" y="840222"/>
                </a:cubicBezTo>
                <a:lnTo>
                  <a:pt x="942124" y="786240"/>
                </a:lnTo>
                <a:lnTo>
                  <a:pt x="871112" y="786240"/>
                </a:lnTo>
                <a:lnTo>
                  <a:pt x="871112" y="840222"/>
                </a:lnTo>
                <a:cubicBezTo>
                  <a:pt x="871112" y="852447"/>
                  <a:pt x="857450" y="862358"/>
                  <a:pt x="840598" y="862358"/>
                </a:cubicBezTo>
                <a:lnTo>
                  <a:pt x="810186" y="862358"/>
                </a:lnTo>
                <a:cubicBezTo>
                  <a:pt x="793334" y="862358"/>
                  <a:pt x="779672" y="852447"/>
                  <a:pt x="779672" y="840222"/>
                </a:cubicBezTo>
                <a:lnTo>
                  <a:pt x="779672" y="786240"/>
                </a:lnTo>
                <a:lnTo>
                  <a:pt x="708660" y="786240"/>
                </a:lnTo>
                <a:lnTo>
                  <a:pt x="708660" y="840222"/>
                </a:lnTo>
                <a:cubicBezTo>
                  <a:pt x="708660" y="852447"/>
                  <a:pt x="694998" y="862358"/>
                  <a:pt x="678146" y="862358"/>
                </a:cubicBezTo>
                <a:lnTo>
                  <a:pt x="647734" y="862358"/>
                </a:lnTo>
                <a:cubicBezTo>
                  <a:pt x="630882" y="862358"/>
                  <a:pt x="617220" y="852447"/>
                  <a:pt x="617220" y="840222"/>
                </a:cubicBezTo>
                <a:lnTo>
                  <a:pt x="617220" y="786240"/>
                </a:lnTo>
                <a:lnTo>
                  <a:pt x="546208" y="786240"/>
                </a:lnTo>
                <a:lnTo>
                  <a:pt x="546208" y="840222"/>
                </a:lnTo>
                <a:cubicBezTo>
                  <a:pt x="546208" y="852447"/>
                  <a:pt x="532546" y="862358"/>
                  <a:pt x="515694" y="862358"/>
                </a:cubicBezTo>
                <a:lnTo>
                  <a:pt x="485282" y="862358"/>
                </a:lnTo>
                <a:cubicBezTo>
                  <a:pt x="468430" y="862358"/>
                  <a:pt x="454768" y="852447"/>
                  <a:pt x="454768" y="840222"/>
                </a:cubicBezTo>
                <a:lnTo>
                  <a:pt x="454768" y="786240"/>
                </a:lnTo>
                <a:lnTo>
                  <a:pt x="383756" y="786240"/>
                </a:lnTo>
                <a:lnTo>
                  <a:pt x="383756" y="840222"/>
                </a:lnTo>
                <a:cubicBezTo>
                  <a:pt x="383756" y="852447"/>
                  <a:pt x="370094" y="862358"/>
                  <a:pt x="353242" y="862358"/>
                </a:cubicBezTo>
                <a:lnTo>
                  <a:pt x="322830" y="862358"/>
                </a:lnTo>
                <a:cubicBezTo>
                  <a:pt x="305978" y="862358"/>
                  <a:pt x="292316" y="852447"/>
                  <a:pt x="292316" y="840222"/>
                </a:cubicBezTo>
                <a:lnTo>
                  <a:pt x="292316" y="786240"/>
                </a:lnTo>
                <a:lnTo>
                  <a:pt x="221304" y="786240"/>
                </a:lnTo>
                <a:lnTo>
                  <a:pt x="221304" y="840222"/>
                </a:lnTo>
                <a:cubicBezTo>
                  <a:pt x="221304" y="852447"/>
                  <a:pt x="207642" y="862358"/>
                  <a:pt x="190790" y="862358"/>
                </a:cubicBezTo>
                <a:lnTo>
                  <a:pt x="160378" y="862358"/>
                </a:lnTo>
                <a:cubicBezTo>
                  <a:pt x="143526" y="862358"/>
                  <a:pt x="129864" y="852447"/>
                  <a:pt x="129864" y="840222"/>
                </a:cubicBezTo>
                <a:lnTo>
                  <a:pt x="129864" y="786240"/>
                </a:lnTo>
                <a:lnTo>
                  <a:pt x="40477" y="786240"/>
                </a:lnTo>
                <a:cubicBezTo>
                  <a:pt x="18122" y="786240"/>
                  <a:pt x="0" y="768118"/>
                  <a:pt x="0" y="745763"/>
                </a:cubicBezTo>
                <a:lnTo>
                  <a:pt x="0" y="116596"/>
                </a:lnTo>
                <a:cubicBezTo>
                  <a:pt x="0" y="94241"/>
                  <a:pt x="18122" y="76119"/>
                  <a:pt x="40477" y="76119"/>
                </a:cubicBezTo>
                <a:lnTo>
                  <a:pt x="129864" y="76119"/>
                </a:lnTo>
                <a:lnTo>
                  <a:pt x="129864" y="22137"/>
                </a:lnTo>
                <a:cubicBezTo>
                  <a:pt x="129864" y="9911"/>
                  <a:pt x="143526" y="0"/>
                  <a:pt x="1603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114C3080-58B1-4A62-8D90-917CE0A056BA}"/>
              </a:ext>
            </a:extLst>
          </p:cNvPr>
          <p:cNvSpPr/>
          <p:nvPr/>
        </p:nvSpPr>
        <p:spPr>
          <a:xfrm>
            <a:off x="861382" y="4369045"/>
            <a:ext cx="1325881" cy="862358"/>
          </a:xfrm>
          <a:custGeom>
            <a:avLst/>
            <a:gdLst>
              <a:gd name="connsiteX0" fmla="*/ 160378 w 1325881"/>
              <a:gd name="connsiteY0" fmla="*/ 0 h 862358"/>
              <a:gd name="connsiteX1" fmla="*/ 190790 w 1325881"/>
              <a:gd name="connsiteY1" fmla="*/ 0 h 862358"/>
              <a:gd name="connsiteX2" fmla="*/ 221304 w 1325881"/>
              <a:gd name="connsiteY2" fmla="*/ 22137 h 862358"/>
              <a:gd name="connsiteX3" fmla="*/ 221304 w 1325881"/>
              <a:gd name="connsiteY3" fmla="*/ 76119 h 862358"/>
              <a:gd name="connsiteX4" fmla="*/ 292316 w 1325881"/>
              <a:gd name="connsiteY4" fmla="*/ 76119 h 862358"/>
              <a:gd name="connsiteX5" fmla="*/ 292316 w 1325881"/>
              <a:gd name="connsiteY5" fmla="*/ 22137 h 862358"/>
              <a:gd name="connsiteX6" fmla="*/ 322830 w 1325881"/>
              <a:gd name="connsiteY6" fmla="*/ 0 h 862358"/>
              <a:gd name="connsiteX7" fmla="*/ 353242 w 1325881"/>
              <a:gd name="connsiteY7" fmla="*/ 0 h 862358"/>
              <a:gd name="connsiteX8" fmla="*/ 383756 w 1325881"/>
              <a:gd name="connsiteY8" fmla="*/ 22137 h 862358"/>
              <a:gd name="connsiteX9" fmla="*/ 383756 w 1325881"/>
              <a:gd name="connsiteY9" fmla="*/ 76119 h 862358"/>
              <a:gd name="connsiteX10" fmla="*/ 454768 w 1325881"/>
              <a:gd name="connsiteY10" fmla="*/ 76119 h 862358"/>
              <a:gd name="connsiteX11" fmla="*/ 454768 w 1325881"/>
              <a:gd name="connsiteY11" fmla="*/ 22137 h 862358"/>
              <a:gd name="connsiteX12" fmla="*/ 485282 w 1325881"/>
              <a:gd name="connsiteY12" fmla="*/ 0 h 862358"/>
              <a:gd name="connsiteX13" fmla="*/ 515694 w 1325881"/>
              <a:gd name="connsiteY13" fmla="*/ 0 h 862358"/>
              <a:gd name="connsiteX14" fmla="*/ 546208 w 1325881"/>
              <a:gd name="connsiteY14" fmla="*/ 22137 h 862358"/>
              <a:gd name="connsiteX15" fmla="*/ 546208 w 1325881"/>
              <a:gd name="connsiteY15" fmla="*/ 76119 h 862358"/>
              <a:gd name="connsiteX16" fmla="*/ 617220 w 1325881"/>
              <a:gd name="connsiteY16" fmla="*/ 76119 h 862358"/>
              <a:gd name="connsiteX17" fmla="*/ 617220 w 1325881"/>
              <a:gd name="connsiteY17" fmla="*/ 22137 h 862358"/>
              <a:gd name="connsiteX18" fmla="*/ 647734 w 1325881"/>
              <a:gd name="connsiteY18" fmla="*/ 0 h 862358"/>
              <a:gd name="connsiteX19" fmla="*/ 678146 w 1325881"/>
              <a:gd name="connsiteY19" fmla="*/ 0 h 862358"/>
              <a:gd name="connsiteX20" fmla="*/ 708660 w 1325881"/>
              <a:gd name="connsiteY20" fmla="*/ 22137 h 862358"/>
              <a:gd name="connsiteX21" fmla="*/ 708660 w 1325881"/>
              <a:gd name="connsiteY21" fmla="*/ 76119 h 862358"/>
              <a:gd name="connsiteX22" fmla="*/ 779672 w 1325881"/>
              <a:gd name="connsiteY22" fmla="*/ 76119 h 862358"/>
              <a:gd name="connsiteX23" fmla="*/ 779672 w 1325881"/>
              <a:gd name="connsiteY23" fmla="*/ 22137 h 862358"/>
              <a:gd name="connsiteX24" fmla="*/ 810186 w 1325881"/>
              <a:gd name="connsiteY24" fmla="*/ 0 h 862358"/>
              <a:gd name="connsiteX25" fmla="*/ 840598 w 1325881"/>
              <a:gd name="connsiteY25" fmla="*/ 0 h 862358"/>
              <a:gd name="connsiteX26" fmla="*/ 871112 w 1325881"/>
              <a:gd name="connsiteY26" fmla="*/ 22137 h 862358"/>
              <a:gd name="connsiteX27" fmla="*/ 871112 w 1325881"/>
              <a:gd name="connsiteY27" fmla="*/ 76119 h 862358"/>
              <a:gd name="connsiteX28" fmla="*/ 942124 w 1325881"/>
              <a:gd name="connsiteY28" fmla="*/ 76119 h 862358"/>
              <a:gd name="connsiteX29" fmla="*/ 942124 w 1325881"/>
              <a:gd name="connsiteY29" fmla="*/ 22137 h 862358"/>
              <a:gd name="connsiteX30" fmla="*/ 972638 w 1325881"/>
              <a:gd name="connsiteY30" fmla="*/ 0 h 862358"/>
              <a:gd name="connsiteX31" fmla="*/ 1003050 w 1325881"/>
              <a:gd name="connsiteY31" fmla="*/ 0 h 862358"/>
              <a:gd name="connsiteX32" fmla="*/ 1033564 w 1325881"/>
              <a:gd name="connsiteY32" fmla="*/ 22137 h 862358"/>
              <a:gd name="connsiteX33" fmla="*/ 1033564 w 1325881"/>
              <a:gd name="connsiteY33" fmla="*/ 76119 h 862358"/>
              <a:gd name="connsiteX34" fmla="*/ 1104576 w 1325881"/>
              <a:gd name="connsiteY34" fmla="*/ 76119 h 862358"/>
              <a:gd name="connsiteX35" fmla="*/ 1104576 w 1325881"/>
              <a:gd name="connsiteY35" fmla="*/ 22137 h 862358"/>
              <a:gd name="connsiteX36" fmla="*/ 1135090 w 1325881"/>
              <a:gd name="connsiteY36" fmla="*/ 0 h 862358"/>
              <a:gd name="connsiteX37" fmla="*/ 1165502 w 1325881"/>
              <a:gd name="connsiteY37" fmla="*/ 0 h 862358"/>
              <a:gd name="connsiteX38" fmla="*/ 1196016 w 1325881"/>
              <a:gd name="connsiteY38" fmla="*/ 22137 h 862358"/>
              <a:gd name="connsiteX39" fmla="*/ 1196016 w 1325881"/>
              <a:gd name="connsiteY39" fmla="*/ 76119 h 862358"/>
              <a:gd name="connsiteX40" fmla="*/ 1285404 w 1325881"/>
              <a:gd name="connsiteY40" fmla="*/ 76119 h 862358"/>
              <a:gd name="connsiteX41" fmla="*/ 1325881 w 1325881"/>
              <a:gd name="connsiteY41" fmla="*/ 116596 h 862358"/>
              <a:gd name="connsiteX42" fmla="*/ 1325881 w 1325881"/>
              <a:gd name="connsiteY42" fmla="*/ 745763 h 862358"/>
              <a:gd name="connsiteX43" fmla="*/ 1285404 w 1325881"/>
              <a:gd name="connsiteY43" fmla="*/ 786240 h 862358"/>
              <a:gd name="connsiteX44" fmla="*/ 1196016 w 1325881"/>
              <a:gd name="connsiteY44" fmla="*/ 786240 h 862358"/>
              <a:gd name="connsiteX45" fmla="*/ 1196016 w 1325881"/>
              <a:gd name="connsiteY45" fmla="*/ 840222 h 862358"/>
              <a:gd name="connsiteX46" fmla="*/ 1165502 w 1325881"/>
              <a:gd name="connsiteY46" fmla="*/ 862358 h 862358"/>
              <a:gd name="connsiteX47" fmla="*/ 1135090 w 1325881"/>
              <a:gd name="connsiteY47" fmla="*/ 862358 h 862358"/>
              <a:gd name="connsiteX48" fmla="*/ 1104576 w 1325881"/>
              <a:gd name="connsiteY48" fmla="*/ 840222 h 862358"/>
              <a:gd name="connsiteX49" fmla="*/ 1104576 w 1325881"/>
              <a:gd name="connsiteY49" fmla="*/ 786240 h 862358"/>
              <a:gd name="connsiteX50" fmla="*/ 1033564 w 1325881"/>
              <a:gd name="connsiteY50" fmla="*/ 786240 h 862358"/>
              <a:gd name="connsiteX51" fmla="*/ 1033564 w 1325881"/>
              <a:gd name="connsiteY51" fmla="*/ 840222 h 862358"/>
              <a:gd name="connsiteX52" fmla="*/ 1003050 w 1325881"/>
              <a:gd name="connsiteY52" fmla="*/ 862358 h 862358"/>
              <a:gd name="connsiteX53" fmla="*/ 972638 w 1325881"/>
              <a:gd name="connsiteY53" fmla="*/ 862358 h 862358"/>
              <a:gd name="connsiteX54" fmla="*/ 942124 w 1325881"/>
              <a:gd name="connsiteY54" fmla="*/ 840222 h 862358"/>
              <a:gd name="connsiteX55" fmla="*/ 942124 w 1325881"/>
              <a:gd name="connsiteY55" fmla="*/ 786240 h 862358"/>
              <a:gd name="connsiteX56" fmla="*/ 871112 w 1325881"/>
              <a:gd name="connsiteY56" fmla="*/ 786240 h 862358"/>
              <a:gd name="connsiteX57" fmla="*/ 871112 w 1325881"/>
              <a:gd name="connsiteY57" fmla="*/ 840222 h 862358"/>
              <a:gd name="connsiteX58" fmla="*/ 840598 w 1325881"/>
              <a:gd name="connsiteY58" fmla="*/ 862358 h 862358"/>
              <a:gd name="connsiteX59" fmla="*/ 810186 w 1325881"/>
              <a:gd name="connsiteY59" fmla="*/ 862358 h 862358"/>
              <a:gd name="connsiteX60" fmla="*/ 779672 w 1325881"/>
              <a:gd name="connsiteY60" fmla="*/ 840222 h 862358"/>
              <a:gd name="connsiteX61" fmla="*/ 779672 w 1325881"/>
              <a:gd name="connsiteY61" fmla="*/ 786240 h 862358"/>
              <a:gd name="connsiteX62" fmla="*/ 708660 w 1325881"/>
              <a:gd name="connsiteY62" fmla="*/ 786240 h 862358"/>
              <a:gd name="connsiteX63" fmla="*/ 708660 w 1325881"/>
              <a:gd name="connsiteY63" fmla="*/ 840222 h 862358"/>
              <a:gd name="connsiteX64" fmla="*/ 678146 w 1325881"/>
              <a:gd name="connsiteY64" fmla="*/ 862358 h 862358"/>
              <a:gd name="connsiteX65" fmla="*/ 647734 w 1325881"/>
              <a:gd name="connsiteY65" fmla="*/ 862358 h 862358"/>
              <a:gd name="connsiteX66" fmla="*/ 617220 w 1325881"/>
              <a:gd name="connsiteY66" fmla="*/ 840222 h 862358"/>
              <a:gd name="connsiteX67" fmla="*/ 617220 w 1325881"/>
              <a:gd name="connsiteY67" fmla="*/ 786240 h 862358"/>
              <a:gd name="connsiteX68" fmla="*/ 546208 w 1325881"/>
              <a:gd name="connsiteY68" fmla="*/ 786240 h 862358"/>
              <a:gd name="connsiteX69" fmla="*/ 546208 w 1325881"/>
              <a:gd name="connsiteY69" fmla="*/ 840222 h 862358"/>
              <a:gd name="connsiteX70" fmla="*/ 515694 w 1325881"/>
              <a:gd name="connsiteY70" fmla="*/ 862358 h 862358"/>
              <a:gd name="connsiteX71" fmla="*/ 485282 w 1325881"/>
              <a:gd name="connsiteY71" fmla="*/ 862358 h 862358"/>
              <a:gd name="connsiteX72" fmla="*/ 454768 w 1325881"/>
              <a:gd name="connsiteY72" fmla="*/ 840222 h 862358"/>
              <a:gd name="connsiteX73" fmla="*/ 454768 w 1325881"/>
              <a:gd name="connsiteY73" fmla="*/ 786240 h 862358"/>
              <a:gd name="connsiteX74" fmla="*/ 383756 w 1325881"/>
              <a:gd name="connsiteY74" fmla="*/ 786240 h 862358"/>
              <a:gd name="connsiteX75" fmla="*/ 383756 w 1325881"/>
              <a:gd name="connsiteY75" fmla="*/ 840222 h 862358"/>
              <a:gd name="connsiteX76" fmla="*/ 353242 w 1325881"/>
              <a:gd name="connsiteY76" fmla="*/ 862358 h 862358"/>
              <a:gd name="connsiteX77" fmla="*/ 322830 w 1325881"/>
              <a:gd name="connsiteY77" fmla="*/ 862358 h 862358"/>
              <a:gd name="connsiteX78" fmla="*/ 292316 w 1325881"/>
              <a:gd name="connsiteY78" fmla="*/ 840222 h 862358"/>
              <a:gd name="connsiteX79" fmla="*/ 292316 w 1325881"/>
              <a:gd name="connsiteY79" fmla="*/ 786240 h 862358"/>
              <a:gd name="connsiteX80" fmla="*/ 221304 w 1325881"/>
              <a:gd name="connsiteY80" fmla="*/ 786240 h 862358"/>
              <a:gd name="connsiteX81" fmla="*/ 221304 w 1325881"/>
              <a:gd name="connsiteY81" fmla="*/ 840222 h 862358"/>
              <a:gd name="connsiteX82" fmla="*/ 190790 w 1325881"/>
              <a:gd name="connsiteY82" fmla="*/ 862358 h 862358"/>
              <a:gd name="connsiteX83" fmla="*/ 160378 w 1325881"/>
              <a:gd name="connsiteY83" fmla="*/ 862358 h 862358"/>
              <a:gd name="connsiteX84" fmla="*/ 129864 w 1325881"/>
              <a:gd name="connsiteY84" fmla="*/ 840222 h 862358"/>
              <a:gd name="connsiteX85" fmla="*/ 129864 w 1325881"/>
              <a:gd name="connsiteY85" fmla="*/ 786240 h 862358"/>
              <a:gd name="connsiteX86" fmla="*/ 40477 w 1325881"/>
              <a:gd name="connsiteY86" fmla="*/ 786240 h 862358"/>
              <a:gd name="connsiteX87" fmla="*/ 0 w 1325881"/>
              <a:gd name="connsiteY87" fmla="*/ 745763 h 862358"/>
              <a:gd name="connsiteX88" fmla="*/ 0 w 1325881"/>
              <a:gd name="connsiteY88" fmla="*/ 116596 h 862358"/>
              <a:gd name="connsiteX89" fmla="*/ 40477 w 1325881"/>
              <a:gd name="connsiteY89" fmla="*/ 76119 h 862358"/>
              <a:gd name="connsiteX90" fmla="*/ 129864 w 1325881"/>
              <a:gd name="connsiteY90" fmla="*/ 76119 h 862358"/>
              <a:gd name="connsiteX91" fmla="*/ 129864 w 1325881"/>
              <a:gd name="connsiteY91" fmla="*/ 22137 h 862358"/>
              <a:gd name="connsiteX92" fmla="*/ 160378 w 1325881"/>
              <a:gd name="connsiteY92" fmla="*/ 0 h 862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1325881" h="862358">
                <a:moveTo>
                  <a:pt x="160378" y="0"/>
                </a:moveTo>
                <a:lnTo>
                  <a:pt x="190790" y="0"/>
                </a:lnTo>
                <a:cubicBezTo>
                  <a:pt x="207642" y="0"/>
                  <a:pt x="221304" y="9911"/>
                  <a:pt x="221304" y="22137"/>
                </a:cubicBezTo>
                <a:lnTo>
                  <a:pt x="221304" y="76119"/>
                </a:lnTo>
                <a:lnTo>
                  <a:pt x="292316" y="76119"/>
                </a:lnTo>
                <a:lnTo>
                  <a:pt x="292316" y="22137"/>
                </a:lnTo>
                <a:cubicBezTo>
                  <a:pt x="292316" y="9911"/>
                  <a:pt x="305978" y="0"/>
                  <a:pt x="322830" y="0"/>
                </a:cubicBezTo>
                <a:lnTo>
                  <a:pt x="353242" y="0"/>
                </a:lnTo>
                <a:cubicBezTo>
                  <a:pt x="370094" y="0"/>
                  <a:pt x="383756" y="9911"/>
                  <a:pt x="383756" y="22137"/>
                </a:cubicBezTo>
                <a:lnTo>
                  <a:pt x="383756" y="76119"/>
                </a:lnTo>
                <a:lnTo>
                  <a:pt x="454768" y="76119"/>
                </a:lnTo>
                <a:lnTo>
                  <a:pt x="454768" y="22137"/>
                </a:lnTo>
                <a:cubicBezTo>
                  <a:pt x="454768" y="9911"/>
                  <a:pt x="468430" y="0"/>
                  <a:pt x="485282" y="0"/>
                </a:cubicBezTo>
                <a:lnTo>
                  <a:pt x="515694" y="0"/>
                </a:lnTo>
                <a:cubicBezTo>
                  <a:pt x="532546" y="0"/>
                  <a:pt x="546208" y="9911"/>
                  <a:pt x="546208" y="22137"/>
                </a:cubicBezTo>
                <a:lnTo>
                  <a:pt x="546208" y="76119"/>
                </a:lnTo>
                <a:lnTo>
                  <a:pt x="617220" y="76119"/>
                </a:lnTo>
                <a:lnTo>
                  <a:pt x="617220" y="22137"/>
                </a:lnTo>
                <a:cubicBezTo>
                  <a:pt x="617220" y="9911"/>
                  <a:pt x="630882" y="0"/>
                  <a:pt x="647734" y="0"/>
                </a:cubicBezTo>
                <a:lnTo>
                  <a:pt x="678146" y="0"/>
                </a:lnTo>
                <a:cubicBezTo>
                  <a:pt x="694998" y="0"/>
                  <a:pt x="708660" y="9911"/>
                  <a:pt x="708660" y="22137"/>
                </a:cubicBezTo>
                <a:lnTo>
                  <a:pt x="708660" y="76119"/>
                </a:lnTo>
                <a:lnTo>
                  <a:pt x="779672" y="76119"/>
                </a:lnTo>
                <a:lnTo>
                  <a:pt x="779672" y="22137"/>
                </a:lnTo>
                <a:cubicBezTo>
                  <a:pt x="779672" y="9911"/>
                  <a:pt x="793334" y="0"/>
                  <a:pt x="810186" y="0"/>
                </a:cubicBezTo>
                <a:lnTo>
                  <a:pt x="840598" y="0"/>
                </a:lnTo>
                <a:cubicBezTo>
                  <a:pt x="857450" y="0"/>
                  <a:pt x="871112" y="9911"/>
                  <a:pt x="871112" y="22137"/>
                </a:cubicBezTo>
                <a:lnTo>
                  <a:pt x="871112" y="76119"/>
                </a:lnTo>
                <a:lnTo>
                  <a:pt x="942124" y="76119"/>
                </a:lnTo>
                <a:lnTo>
                  <a:pt x="942124" y="22137"/>
                </a:lnTo>
                <a:cubicBezTo>
                  <a:pt x="942124" y="9911"/>
                  <a:pt x="955786" y="0"/>
                  <a:pt x="972638" y="0"/>
                </a:cubicBezTo>
                <a:lnTo>
                  <a:pt x="1003050" y="0"/>
                </a:lnTo>
                <a:cubicBezTo>
                  <a:pt x="1019902" y="0"/>
                  <a:pt x="1033564" y="9911"/>
                  <a:pt x="1033564" y="22137"/>
                </a:cubicBezTo>
                <a:lnTo>
                  <a:pt x="1033564" y="76119"/>
                </a:lnTo>
                <a:lnTo>
                  <a:pt x="1104576" y="76119"/>
                </a:lnTo>
                <a:lnTo>
                  <a:pt x="1104576" y="22137"/>
                </a:lnTo>
                <a:cubicBezTo>
                  <a:pt x="1104576" y="9911"/>
                  <a:pt x="1118238" y="0"/>
                  <a:pt x="1135090" y="0"/>
                </a:cubicBezTo>
                <a:lnTo>
                  <a:pt x="1165502" y="0"/>
                </a:lnTo>
                <a:cubicBezTo>
                  <a:pt x="1182354" y="0"/>
                  <a:pt x="1196016" y="9911"/>
                  <a:pt x="1196016" y="22137"/>
                </a:cubicBezTo>
                <a:lnTo>
                  <a:pt x="1196016" y="76119"/>
                </a:lnTo>
                <a:lnTo>
                  <a:pt x="1285404" y="76119"/>
                </a:lnTo>
                <a:cubicBezTo>
                  <a:pt x="1307759" y="76119"/>
                  <a:pt x="1325881" y="94241"/>
                  <a:pt x="1325881" y="116596"/>
                </a:cubicBezTo>
                <a:lnTo>
                  <a:pt x="1325881" y="745763"/>
                </a:lnTo>
                <a:cubicBezTo>
                  <a:pt x="1325881" y="768118"/>
                  <a:pt x="1307759" y="786240"/>
                  <a:pt x="1285404" y="786240"/>
                </a:cubicBezTo>
                <a:lnTo>
                  <a:pt x="1196016" y="786240"/>
                </a:lnTo>
                <a:lnTo>
                  <a:pt x="1196016" y="840222"/>
                </a:lnTo>
                <a:cubicBezTo>
                  <a:pt x="1196016" y="852447"/>
                  <a:pt x="1182354" y="862358"/>
                  <a:pt x="1165502" y="862358"/>
                </a:cubicBezTo>
                <a:lnTo>
                  <a:pt x="1135090" y="862358"/>
                </a:lnTo>
                <a:cubicBezTo>
                  <a:pt x="1118238" y="862358"/>
                  <a:pt x="1104576" y="852447"/>
                  <a:pt x="1104576" y="840222"/>
                </a:cubicBezTo>
                <a:lnTo>
                  <a:pt x="1104576" y="786240"/>
                </a:lnTo>
                <a:lnTo>
                  <a:pt x="1033564" y="786240"/>
                </a:lnTo>
                <a:lnTo>
                  <a:pt x="1033564" y="840222"/>
                </a:lnTo>
                <a:cubicBezTo>
                  <a:pt x="1033564" y="852447"/>
                  <a:pt x="1019902" y="862358"/>
                  <a:pt x="1003050" y="862358"/>
                </a:cubicBezTo>
                <a:lnTo>
                  <a:pt x="972638" y="862358"/>
                </a:lnTo>
                <a:cubicBezTo>
                  <a:pt x="955786" y="862358"/>
                  <a:pt x="942124" y="852447"/>
                  <a:pt x="942124" y="840222"/>
                </a:cubicBezTo>
                <a:lnTo>
                  <a:pt x="942124" y="786240"/>
                </a:lnTo>
                <a:lnTo>
                  <a:pt x="871112" y="786240"/>
                </a:lnTo>
                <a:lnTo>
                  <a:pt x="871112" y="840222"/>
                </a:lnTo>
                <a:cubicBezTo>
                  <a:pt x="871112" y="852447"/>
                  <a:pt x="857450" y="862358"/>
                  <a:pt x="840598" y="862358"/>
                </a:cubicBezTo>
                <a:lnTo>
                  <a:pt x="810186" y="862358"/>
                </a:lnTo>
                <a:cubicBezTo>
                  <a:pt x="793334" y="862358"/>
                  <a:pt x="779672" y="852447"/>
                  <a:pt x="779672" y="840222"/>
                </a:cubicBezTo>
                <a:lnTo>
                  <a:pt x="779672" y="786240"/>
                </a:lnTo>
                <a:lnTo>
                  <a:pt x="708660" y="786240"/>
                </a:lnTo>
                <a:lnTo>
                  <a:pt x="708660" y="840222"/>
                </a:lnTo>
                <a:cubicBezTo>
                  <a:pt x="708660" y="852447"/>
                  <a:pt x="694998" y="862358"/>
                  <a:pt x="678146" y="862358"/>
                </a:cubicBezTo>
                <a:lnTo>
                  <a:pt x="647734" y="862358"/>
                </a:lnTo>
                <a:cubicBezTo>
                  <a:pt x="630882" y="862358"/>
                  <a:pt x="617220" y="852447"/>
                  <a:pt x="617220" y="840222"/>
                </a:cubicBezTo>
                <a:lnTo>
                  <a:pt x="617220" y="786240"/>
                </a:lnTo>
                <a:lnTo>
                  <a:pt x="546208" y="786240"/>
                </a:lnTo>
                <a:lnTo>
                  <a:pt x="546208" y="840222"/>
                </a:lnTo>
                <a:cubicBezTo>
                  <a:pt x="546208" y="852447"/>
                  <a:pt x="532546" y="862358"/>
                  <a:pt x="515694" y="862358"/>
                </a:cubicBezTo>
                <a:lnTo>
                  <a:pt x="485282" y="862358"/>
                </a:lnTo>
                <a:cubicBezTo>
                  <a:pt x="468430" y="862358"/>
                  <a:pt x="454768" y="852447"/>
                  <a:pt x="454768" y="840222"/>
                </a:cubicBezTo>
                <a:lnTo>
                  <a:pt x="454768" y="786240"/>
                </a:lnTo>
                <a:lnTo>
                  <a:pt x="383756" y="786240"/>
                </a:lnTo>
                <a:lnTo>
                  <a:pt x="383756" y="840222"/>
                </a:lnTo>
                <a:cubicBezTo>
                  <a:pt x="383756" y="852447"/>
                  <a:pt x="370094" y="862358"/>
                  <a:pt x="353242" y="862358"/>
                </a:cubicBezTo>
                <a:lnTo>
                  <a:pt x="322830" y="862358"/>
                </a:lnTo>
                <a:cubicBezTo>
                  <a:pt x="305978" y="862358"/>
                  <a:pt x="292316" y="852447"/>
                  <a:pt x="292316" y="840222"/>
                </a:cubicBezTo>
                <a:lnTo>
                  <a:pt x="292316" y="786240"/>
                </a:lnTo>
                <a:lnTo>
                  <a:pt x="221304" y="786240"/>
                </a:lnTo>
                <a:lnTo>
                  <a:pt x="221304" y="840222"/>
                </a:lnTo>
                <a:cubicBezTo>
                  <a:pt x="221304" y="852447"/>
                  <a:pt x="207642" y="862358"/>
                  <a:pt x="190790" y="862358"/>
                </a:cubicBezTo>
                <a:lnTo>
                  <a:pt x="160378" y="862358"/>
                </a:lnTo>
                <a:cubicBezTo>
                  <a:pt x="143526" y="862358"/>
                  <a:pt x="129864" y="852447"/>
                  <a:pt x="129864" y="840222"/>
                </a:cubicBezTo>
                <a:lnTo>
                  <a:pt x="129864" y="786240"/>
                </a:lnTo>
                <a:lnTo>
                  <a:pt x="40477" y="786240"/>
                </a:lnTo>
                <a:cubicBezTo>
                  <a:pt x="18122" y="786240"/>
                  <a:pt x="0" y="768118"/>
                  <a:pt x="0" y="745763"/>
                </a:cubicBezTo>
                <a:lnTo>
                  <a:pt x="0" y="116596"/>
                </a:lnTo>
                <a:cubicBezTo>
                  <a:pt x="0" y="94241"/>
                  <a:pt x="18122" y="76119"/>
                  <a:pt x="40477" y="76119"/>
                </a:cubicBezTo>
                <a:lnTo>
                  <a:pt x="129864" y="76119"/>
                </a:lnTo>
                <a:lnTo>
                  <a:pt x="129864" y="22137"/>
                </a:lnTo>
                <a:cubicBezTo>
                  <a:pt x="129864" y="9911"/>
                  <a:pt x="143526" y="0"/>
                  <a:pt x="1603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0D5CAA46-4C7C-4EA2-A636-D5D7EAD1588C}"/>
              </a:ext>
            </a:extLst>
          </p:cNvPr>
          <p:cNvSpPr/>
          <p:nvPr/>
        </p:nvSpPr>
        <p:spPr>
          <a:xfrm>
            <a:off x="3917327" y="4369045"/>
            <a:ext cx="1325881" cy="862358"/>
          </a:xfrm>
          <a:custGeom>
            <a:avLst/>
            <a:gdLst>
              <a:gd name="connsiteX0" fmla="*/ 160378 w 1325881"/>
              <a:gd name="connsiteY0" fmla="*/ 0 h 862358"/>
              <a:gd name="connsiteX1" fmla="*/ 190790 w 1325881"/>
              <a:gd name="connsiteY1" fmla="*/ 0 h 862358"/>
              <a:gd name="connsiteX2" fmla="*/ 221304 w 1325881"/>
              <a:gd name="connsiteY2" fmla="*/ 22137 h 862358"/>
              <a:gd name="connsiteX3" fmla="*/ 221304 w 1325881"/>
              <a:gd name="connsiteY3" fmla="*/ 76119 h 862358"/>
              <a:gd name="connsiteX4" fmla="*/ 292316 w 1325881"/>
              <a:gd name="connsiteY4" fmla="*/ 76119 h 862358"/>
              <a:gd name="connsiteX5" fmla="*/ 292316 w 1325881"/>
              <a:gd name="connsiteY5" fmla="*/ 22137 h 862358"/>
              <a:gd name="connsiteX6" fmla="*/ 322830 w 1325881"/>
              <a:gd name="connsiteY6" fmla="*/ 0 h 862358"/>
              <a:gd name="connsiteX7" fmla="*/ 353242 w 1325881"/>
              <a:gd name="connsiteY7" fmla="*/ 0 h 862358"/>
              <a:gd name="connsiteX8" fmla="*/ 383756 w 1325881"/>
              <a:gd name="connsiteY8" fmla="*/ 22137 h 862358"/>
              <a:gd name="connsiteX9" fmla="*/ 383756 w 1325881"/>
              <a:gd name="connsiteY9" fmla="*/ 76119 h 862358"/>
              <a:gd name="connsiteX10" fmla="*/ 454768 w 1325881"/>
              <a:gd name="connsiteY10" fmla="*/ 76119 h 862358"/>
              <a:gd name="connsiteX11" fmla="*/ 454768 w 1325881"/>
              <a:gd name="connsiteY11" fmla="*/ 22137 h 862358"/>
              <a:gd name="connsiteX12" fmla="*/ 485282 w 1325881"/>
              <a:gd name="connsiteY12" fmla="*/ 0 h 862358"/>
              <a:gd name="connsiteX13" fmla="*/ 515694 w 1325881"/>
              <a:gd name="connsiteY13" fmla="*/ 0 h 862358"/>
              <a:gd name="connsiteX14" fmla="*/ 546208 w 1325881"/>
              <a:gd name="connsiteY14" fmla="*/ 22137 h 862358"/>
              <a:gd name="connsiteX15" fmla="*/ 546208 w 1325881"/>
              <a:gd name="connsiteY15" fmla="*/ 76119 h 862358"/>
              <a:gd name="connsiteX16" fmla="*/ 617220 w 1325881"/>
              <a:gd name="connsiteY16" fmla="*/ 76119 h 862358"/>
              <a:gd name="connsiteX17" fmla="*/ 617220 w 1325881"/>
              <a:gd name="connsiteY17" fmla="*/ 22137 h 862358"/>
              <a:gd name="connsiteX18" fmla="*/ 647734 w 1325881"/>
              <a:gd name="connsiteY18" fmla="*/ 0 h 862358"/>
              <a:gd name="connsiteX19" fmla="*/ 678146 w 1325881"/>
              <a:gd name="connsiteY19" fmla="*/ 0 h 862358"/>
              <a:gd name="connsiteX20" fmla="*/ 708660 w 1325881"/>
              <a:gd name="connsiteY20" fmla="*/ 22137 h 862358"/>
              <a:gd name="connsiteX21" fmla="*/ 708660 w 1325881"/>
              <a:gd name="connsiteY21" fmla="*/ 76119 h 862358"/>
              <a:gd name="connsiteX22" fmla="*/ 779672 w 1325881"/>
              <a:gd name="connsiteY22" fmla="*/ 76119 h 862358"/>
              <a:gd name="connsiteX23" fmla="*/ 779672 w 1325881"/>
              <a:gd name="connsiteY23" fmla="*/ 22137 h 862358"/>
              <a:gd name="connsiteX24" fmla="*/ 810186 w 1325881"/>
              <a:gd name="connsiteY24" fmla="*/ 0 h 862358"/>
              <a:gd name="connsiteX25" fmla="*/ 840598 w 1325881"/>
              <a:gd name="connsiteY25" fmla="*/ 0 h 862358"/>
              <a:gd name="connsiteX26" fmla="*/ 871112 w 1325881"/>
              <a:gd name="connsiteY26" fmla="*/ 22137 h 862358"/>
              <a:gd name="connsiteX27" fmla="*/ 871112 w 1325881"/>
              <a:gd name="connsiteY27" fmla="*/ 76119 h 862358"/>
              <a:gd name="connsiteX28" fmla="*/ 942124 w 1325881"/>
              <a:gd name="connsiteY28" fmla="*/ 76119 h 862358"/>
              <a:gd name="connsiteX29" fmla="*/ 942124 w 1325881"/>
              <a:gd name="connsiteY29" fmla="*/ 22137 h 862358"/>
              <a:gd name="connsiteX30" fmla="*/ 972638 w 1325881"/>
              <a:gd name="connsiteY30" fmla="*/ 0 h 862358"/>
              <a:gd name="connsiteX31" fmla="*/ 1003050 w 1325881"/>
              <a:gd name="connsiteY31" fmla="*/ 0 h 862358"/>
              <a:gd name="connsiteX32" fmla="*/ 1033564 w 1325881"/>
              <a:gd name="connsiteY32" fmla="*/ 22137 h 862358"/>
              <a:gd name="connsiteX33" fmla="*/ 1033564 w 1325881"/>
              <a:gd name="connsiteY33" fmla="*/ 76119 h 862358"/>
              <a:gd name="connsiteX34" fmla="*/ 1104576 w 1325881"/>
              <a:gd name="connsiteY34" fmla="*/ 76119 h 862358"/>
              <a:gd name="connsiteX35" fmla="*/ 1104576 w 1325881"/>
              <a:gd name="connsiteY35" fmla="*/ 22137 h 862358"/>
              <a:gd name="connsiteX36" fmla="*/ 1135090 w 1325881"/>
              <a:gd name="connsiteY36" fmla="*/ 0 h 862358"/>
              <a:gd name="connsiteX37" fmla="*/ 1165502 w 1325881"/>
              <a:gd name="connsiteY37" fmla="*/ 0 h 862358"/>
              <a:gd name="connsiteX38" fmla="*/ 1196016 w 1325881"/>
              <a:gd name="connsiteY38" fmla="*/ 22137 h 862358"/>
              <a:gd name="connsiteX39" fmla="*/ 1196016 w 1325881"/>
              <a:gd name="connsiteY39" fmla="*/ 76119 h 862358"/>
              <a:gd name="connsiteX40" fmla="*/ 1285404 w 1325881"/>
              <a:gd name="connsiteY40" fmla="*/ 76119 h 862358"/>
              <a:gd name="connsiteX41" fmla="*/ 1325881 w 1325881"/>
              <a:gd name="connsiteY41" fmla="*/ 116596 h 862358"/>
              <a:gd name="connsiteX42" fmla="*/ 1325881 w 1325881"/>
              <a:gd name="connsiteY42" fmla="*/ 745763 h 862358"/>
              <a:gd name="connsiteX43" fmla="*/ 1285404 w 1325881"/>
              <a:gd name="connsiteY43" fmla="*/ 786240 h 862358"/>
              <a:gd name="connsiteX44" fmla="*/ 1196016 w 1325881"/>
              <a:gd name="connsiteY44" fmla="*/ 786240 h 862358"/>
              <a:gd name="connsiteX45" fmla="*/ 1196016 w 1325881"/>
              <a:gd name="connsiteY45" fmla="*/ 840222 h 862358"/>
              <a:gd name="connsiteX46" fmla="*/ 1165502 w 1325881"/>
              <a:gd name="connsiteY46" fmla="*/ 862358 h 862358"/>
              <a:gd name="connsiteX47" fmla="*/ 1135090 w 1325881"/>
              <a:gd name="connsiteY47" fmla="*/ 862358 h 862358"/>
              <a:gd name="connsiteX48" fmla="*/ 1104576 w 1325881"/>
              <a:gd name="connsiteY48" fmla="*/ 840222 h 862358"/>
              <a:gd name="connsiteX49" fmla="*/ 1104576 w 1325881"/>
              <a:gd name="connsiteY49" fmla="*/ 786240 h 862358"/>
              <a:gd name="connsiteX50" fmla="*/ 1033564 w 1325881"/>
              <a:gd name="connsiteY50" fmla="*/ 786240 h 862358"/>
              <a:gd name="connsiteX51" fmla="*/ 1033564 w 1325881"/>
              <a:gd name="connsiteY51" fmla="*/ 840222 h 862358"/>
              <a:gd name="connsiteX52" fmla="*/ 1003050 w 1325881"/>
              <a:gd name="connsiteY52" fmla="*/ 862358 h 862358"/>
              <a:gd name="connsiteX53" fmla="*/ 972638 w 1325881"/>
              <a:gd name="connsiteY53" fmla="*/ 862358 h 862358"/>
              <a:gd name="connsiteX54" fmla="*/ 942124 w 1325881"/>
              <a:gd name="connsiteY54" fmla="*/ 840222 h 862358"/>
              <a:gd name="connsiteX55" fmla="*/ 942124 w 1325881"/>
              <a:gd name="connsiteY55" fmla="*/ 786240 h 862358"/>
              <a:gd name="connsiteX56" fmla="*/ 871112 w 1325881"/>
              <a:gd name="connsiteY56" fmla="*/ 786240 h 862358"/>
              <a:gd name="connsiteX57" fmla="*/ 871112 w 1325881"/>
              <a:gd name="connsiteY57" fmla="*/ 840222 h 862358"/>
              <a:gd name="connsiteX58" fmla="*/ 840598 w 1325881"/>
              <a:gd name="connsiteY58" fmla="*/ 862358 h 862358"/>
              <a:gd name="connsiteX59" fmla="*/ 810186 w 1325881"/>
              <a:gd name="connsiteY59" fmla="*/ 862358 h 862358"/>
              <a:gd name="connsiteX60" fmla="*/ 779672 w 1325881"/>
              <a:gd name="connsiteY60" fmla="*/ 840222 h 862358"/>
              <a:gd name="connsiteX61" fmla="*/ 779672 w 1325881"/>
              <a:gd name="connsiteY61" fmla="*/ 786240 h 862358"/>
              <a:gd name="connsiteX62" fmla="*/ 708660 w 1325881"/>
              <a:gd name="connsiteY62" fmla="*/ 786240 h 862358"/>
              <a:gd name="connsiteX63" fmla="*/ 708660 w 1325881"/>
              <a:gd name="connsiteY63" fmla="*/ 840222 h 862358"/>
              <a:gd name="connsiteX64" fmla="*/ 678146 w 1325881"/>
              <a:gd name="connsiteY64" fmla="*/ 862358 h 862358"/>
              <a:gd name="connsiteX65" fmla="*/ 647734 w 1325881"/>
              <a:gd name="connsiteY65" fmla="*/ 862358 h 862358"/>
              <a:gd name="connsiteX66" fmla="*/ 617220 w 1325881"/>
              <a:gd name="connsiteY66" fmla="*/ 840222 h 862358"/>
              <a:gd name="connsiteX67" fmla="*/ 617220 w 1325881"/>
              <a:gd name="connsiteY67" fmla="*/ 786240 h 862358"/>
              <a:gd name="connsiteX68" fmla="*/ 546208 w 1325881"/>
              <a:gd name="connsiteY68" fmla="*/ 786240 h 862358"/>
              <a:gd name="connsiteX69" fmla="*/ 546208 w 1325881"/>
              <a:gd name="connsiteY69" fmla="*/ 840222 h 862358"/>
              <a:gd name="connsiteX70" fmla="*/ 515694 w 1325881"/>
              <a:gd name="connsiteY70" fmla="*/ 862358 h 862358"/>
              <a:gd name="connsiteX71" fmla="*/ 485282 w 1325881"/>
              <a:gd name="connsiteY71" fmla="*/ 862358 h 862358"/>
              <a:gd name="connsiteX72" fmla="*/ 454768 w 1325881"/>
              <a:gd name="connsiteY72" fmla="*/ 840222 h 862358"/>
              <a:gd name="connsiteX73" fmla="*/ 454768 w 1325881"/>
              <a:gd name="connsiteY73" fmla="*/ 786240 h 862358"/>
              <a:gd name="connsiteX74" fmla="*/ 383756 w 1325881"/>
              <a:gd name="connsiteY74" fmla="*/ 786240 h 862358"/>
              <a:gd name="connsiteX75" fmla="*/ 383756 w 1325881"/>
              <a:gd name="connsiteY75" fmla="*/ 840222 h 862358"/>
              <a:gd name="connsiteX76" fmla="*/ 353242 w 1325881"/>
              <a:gd name="connsiteY76" fmla="*/ 862358 h 862358"/>
              <a:gd name="connsiteX77" fmla="*/ 322830 w 1325881"/>
              <a:gd name="connsiteY77" fmla="*/ 862358 h 862358"/>
              <a:gd name="connsiteX78" fmla="*/ 292316 w 1325881"/>
              <a:gd name="connsiteY78" fmla="*/ 840222 h 862358"/>
              <a:gd name="connsiteX79" fmla="*/ 292316 w 1325881"/>
              <a:gd name="connsiteY79" fmla="*/ 786240 h 862358"/>
              <a:gd name="connsiteX80" fmla="*/ 221304 w 1325881"/>
              <a:gd name="connsiteY80" fmla="*/ 786240 h 862358"/>
              <a:gd name="connsiteX81" fmla="*/ 221304 w 1325881"/>
              <a:gd name="connsiteY81" fmla="*/ 840222 h 862358"/>
              <a:gd name="connsiteX82" fmla="*/ 190790 w 1325881"/>
              <a:gd name="connsiteY82" fmla="*/ 862358 h 862358"/>
              <a:gd name="connsiteX83" fmla="*/ 160378 w 1325881"/>
              <a:gd name="connsiteY83" fmla="*/ 862358 h 862358"/>
              <a:gd name="connsiteX84" fmla="*/ 129864 w 1325881"/>
              <a:gd name="connsiteY84" fmla="*/ 840222 h 862358"/>
              <a:gd name="connsiteX85" fmla="*/ 129864 w 1325881"/>
              <a:gd name="connsiteY85" fmla="*/ 786240 h 862358"/>
              <a:gd name="connsiteX86" fmla="*/ 40477 w 1325881"/>
              <a:gd name="connsiteY86" fmla="*/ 786240 h 862358"/>
              <a:gd name="connsiteX87" fmla="*/ 0 w 1325881"/>
              <a:gd name="connsiteY87" fmla="*/ 745763 h 862358"/>
              <a:gd name="connsiteX88" fmla="*/ 0 w 1325881"/>
              <a:gd name="connsiteY88" fmla="*/ 116596 h 862358"/>
              <a:gd name="connsiteX89" fmla="*/ 40477 w 1325881"/>
              <a:gd name="connsiteY89" fmla="*/ 76119 h 862358"/>
              <a:gd name="connsiteX90" fmla="*/ 129864 w 1325881"/>
              <a:gd name="connsiteY90" fmla="*/ 76119 h 862358"/>
              <a:gd name="connsiteX91" fmla="*/ 129864 w 1325881"/>
              <a:gd name="connsiteY91" fmla="*/ 22137 h 862358"/>
              <a:gd name="connsiteX92" fmla="*/ 160378 w 1325881"/>
              <a:gd name="connsiteY92" fmla="*/ 0 h 862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1325881" h="862358">
                <a:moveTo>
                  <a:pt x="160378" y="0"/>
                </a:moveTo>
                <a:lnTo>
                  <a:pt x="190790" y="0"/>
                </a:lnTo>
                <a:cubicBezTo>
                  <a:pt x="207642" y="0"/>
                  <a:pt x="221304" y="9911"/>
                  <a:pt x="221304" y="22137"/>
                </a:cubicBezTo>
                <a:lnTo>
                  <a:pt x="221304" y="76119"/>
                </a:lnTo>
                <a:lnTo>
                  <a:pt x="292316" y="76119"/>
                </a:lnTo>
                <a:lnTo>
                  <a:pt x="292316" y="22137"/>
                </a:lnTo>
                <a:cubicBezTo>
                  <a:pt x="292316" y="9911"/>
                  <a:pt x="305978" y="0"/>
                  <a:pt x="322830" y="0"/>
                </a:cubicBezTo>
                <a:lnTo>
                  <a:pt x="353242" y="0"/>
                </a:lnTo>
                <a:cubicBezTo>
                  <a:pt x="370094" y="0"/>
                  <a:pt x="383756" y="9911"/>
                  <a:pt x="383756" y="22137"/>
                </a:cubicBezTo>
                <a:lnTo>
                  <a:pt x="383756" y="76119"/>
                </a:lnTo>
                <a:lnTo>
                  <a:pt x="454768" y="76119"/>
                </a:lnTo>
                <a:lnTo>
                  <a:pt x="454768" y="22137"/>
                </a:lnTo>
                <a:cubicBezTo>
                  <a:pt x="454768" y="9911"/>
                  <a:pt x="468430" y="0"/>
                  <a:pt x="485282" y="0"/>
                </a:cubicBezTo>
                <a:lnTo>
                  <a:pt x="515694" y="0"/>
                </a:lnTo>
                <a:cubicBezTo>
                  <a:pt x="532546" y="0"/>
                  <a:pt x="546208" y="9911"/>
                  <a:pt x="546208" y="22137"/>
                </a:cubicBezTo>
                <a:lnTo>
                  <a:pt x="546208" y="76119"/>
                </a:lnTo>
                <a:lnTo>
                  <a:pt x="617220" y="76119"/>
                </a:lnTo>
                <a:lnTo>
                  <a:pt x="617220" y="22137"/>
                </a:lnTo>
                <a:cubicBezTo>
                  <a:pt x="617220" y="9911"/>
                  <a:pt x="630882" y="0"/>
                  <a:pt x="647734" y="0"/>
                </a:cubicBezTo>
                <a:lnTo>
                  <a:pt x="678146" y="0"/>
                </a:lnTo>
                <a:cubicBezTo>
                  <a:pt x="694998" y="0"/>
                  <a:pt x="708660" y="9911"/>
                  <a:pt x="708660" y="22137"/>
                </a:cubicBezTo>
                <a:lnTo>
                  <a:pt x="708660" y="76119"/>
                </a:lnTo>
                <a:lnTo>
                  <a:pt x="779672" y="76119"/>
                </a:lnTo>
                <a:lnTo>
                  <a:pt x="779672" y="22137"/>
                </a:lnTo>
                <a:cubicBezTo>
                  <a:pt x="779672" y="9911"/>
                  <a:pt x="793334" y="0"/>
                  <a:pt x="810186" y="0"/>
                </a:cubicBezTo>
                <a:lnTo>
                  <a:pt x="840598" y="0"/>
                </a:lnTo>
                <a:cubicBezTo>
                  <a:pt x="857450" y="0"/>
                  <a:pt x="871112" y="9911"/>
                  <a:pt x="871112" y="22137"/>
                </a:cubicBezTo>
                <a:lnTo>
                  <a:pt x="871112" y="76119"/>
                </a:lnTo>
                <a:lnTo>
                  <a:pt x="942124" y="76119"/>
                </a:lnTo>
                <a:lnTo>
                  <a:pt x="942124" y="22137"/>
                </a:lnTo>
                <a:cubicBezTo>
                  <a:pt x="942124" y="9911"/>
                  <a:pt x="955786" y="0"/>
                  <a:pt x="972638" y="0"/>
                </a:cubicBezTo>
                <a:lnTo>
                  <a:pt x="1003050" y="0"/>
                </a:lnTo>
                <a:cubicBezTo>
                  <a:pt x="1019902" y="0"/>
                  <a:pt x="1033564" y="9911"/>
                  <a:pt x="1033564" y="22137"/>
                </a:cubicBezTo>
                <a:lnTo>
                  <a:pt x="1033564" y="76119"/>
                </a:lnTo>
                <a:lnTo>
                  <a:pt x="1104576" y="76119"/>
                </a:lnTo>
                <a:lnTo>
                  <a:pt x="1104576" y="22137"/>
                </a:lnTo>
                <a:cubicBezTo>
                  <a:pt x="1104576" y="9911"/>
                  <a:pt x="1118238" y="0"/>
                  <a:pt x="1135090" y="0"/>
                </a:cubicBezTo>
                <a:lnTo>
                  <a:pt x="1165502" y="0"/>
                </a:lnTo>
                <a:cubicBezTo>
                  <a:pt x="1182354" y="0"/>
                  <a:pt x="1196016" y="9911"/>
                  <a:pt x="1196016" y="22137"/>
                </a:cubicBezTo>
                <a:lnTo>
                  <a:pt x="1196016" y="76119"/>
                </a:lnTo>
                <a:lnTo>
                  <a:pt x="1285404" y="76119"/>
                </a:lnTo>
                <a:cubicBezTo>
                  <a:pt x="1307759" y="76119"/>
                  <a:pt x="1325881" y="94241"/>
                  <a:pt x="1325881" y="116596"/>
                </a:cubicBezTo>
                <a:lnTo>
                  <a:pt x="1325881" y="745763"/>
                </a:lnTo>
                <a:cubicBezTo>
                  <a:pt x="1325881" y="768118"/>
                  <a:pt x="1307759" y="786240"/>
                  <a:pt x="1285404" y="786240"/>
                </a:cubicBezTo>
                <a:lnTo>
                  <a:pt x="1196016" y="786240"/>
                </a:lnTo>
                <a:lnTo>
                  <a:pt x="1196016" y="840222"/>
                </a:lnTo>
                <a:cubicBezTo>
                  <a:pt x="1196016" y="852447"/>
                  <a:pt x="1182354" y="862358"/>
                  <a:pt x="1165502" y="862358"/>
                </a:cubicBezTo>
                <a:lnTo>
                  <a:pt x="1135090" y="862358"/>
                </a:lnTo>
                <a:cubicBezTo>
                  <a:pt x="1118238" y="862358"/>
                  <a:pt x="1104576" y="852447"/>
                  <a:pt x="1104576" y="840222"/>
                </a:cubicBezTo>
                <a:lnTo>
                  <a:pt x="1104576" y="786240"/>
                </a:lnTo>
                <a:lnTo>
                  <a:pt x="1033564" y="786240"/>
                </a:lnTo>
                <a:lnTo>
                  <a:pt x="1033564" y="840222"/>
                </a:lnTo>
                <a:cubicBezTo>
                  <a:pt x="1033564" y="852447"/>
                  <a:pt x="1019902" y="862358"/>
                  <a:pt x="1003050" y="862358"/>
                </a:cubicBezTo>
                <a:lnTo>
                  <a:pt x="972638" y="862358"/>
                </a:lnTo>
                <a:cubicBezTo>
                  <a:pt x="955786" y="862358"/>
                  <a:pt x="942124" y="852447"/>
                  <a:pt x="942124" y="840222"/>
                </a:cubicBezTo>
                <a:lnTo>
                  <a:pt x="942124" y="786240"/>
                </a:lnTo>
                <a:lnTo>
                  <a:pt x="871112" y="786240"/>
                </a:lnTo>
                <a:lnTo>
                  <a:pt x="871112" y="840222"/>
                </a:lnTo>
                <a:cubicBezTo>
                  <a:pt x="871112" y="852447"/>
                  <a:pt x="857450" y="862358"/>
                  <a:pt x="840598" y="862358"/>
                </a:cubicBezTo>
                <a:lnTo>
                  <a:pt x="810186" y="862358"/>
                </a:lnTo>
                <a:cubicBezTo>
                  <a:pt x="793334" y="862358"/>
                  <a:pt x="779672" y="852447"/>
                  <a:pt x="779672" y="840222"/>
                </a:cubicBezTo>
                <a:lnTo>
                  <a:pt x="779672" y="786240"/>
                </a:lnTo>
                <a:lnTo>
                  <a:pt x="708660" y="786240"/>
                </a:lnTo>
                <a:lnTo>
                  <a:pt x="708660" y="840222"/>
                </a:lnTo>
                <a:cubicBezTo>
                  <a:pt x="708660" y="852447"/>
                  <a:pt x="694998" y="862358"/>
                  <a:pt x="678146" y="862358"/>
                </a:cubicBezTo>
                <a:lnTo>
                  <a:pt x="647734" y="862358"/>
                </a:lnTo>
                <a:cubicBezTo>
                  <a:pt x="630882" y="862358"/>
                  <a:pt x="617220" y="852447"/>
                  <a:pt x="617220" y="840222"/>
                </a:cubicBezTo>
                <a:lnTo>
                  <a:pt x="617220" y="786240"/>
                </a:lnTo>
                <a:lnTo>
                  <a:pt x="546208" y="786240"/>
                </a:lnTo>
                <a:lnTo>
                  <a:pt x="546208" y="840222"/>
                </a:lnTo>
                <a:cubicBezTo>
                  <a:pt x="546208" y="852447"/>
                  <a:pt x="532546" y="862358"/>
                  <a:pt x="515694" y="862358"/>
                </a:cubicBezTo>
                <a:lnTo>
                  <a:pt x="485282" y="862358"/>
                </a:lnTo>
                <a:cubicBezTo>
                  <a:pt x="468430" y="862358"/>
                  <a:pt x="454768" y="852447"/>
                  <a:pt x="454768" y="840222"/>
                </a:cubicBezTo>
                <a:lnTo>
                  <a:pt x="454768" y="786240"/>
                </a:lnTo>
                <a:lnTo>
                  <a:pt x="383756" y="786240"/>
                </a:lnTo>
                <a:lnTo>
                  <a:pt x="383756" y="840222"/>
                </a:lnTo>
                <a:cubicBezTo>
                  <a:pt x="383756" y="852447"/>
                  <a:pt x="370094" y="862358"/>
                  <a:pt x="353242" y="862358"/>
                </a:cubicBezTo>
                <a:lnTo>
                  <a:pt x="322830" y="862358"/>
                </a:lnTo>
                <a:cubicBezTo>
                  <a:pt x="305978" y="862358"/>
                  <a:pt x="292316" y="852447"/>
                  <a:pt x="292316" y="840222"/>
                </a:cubicBezTo>
                <a:lnTo>
                  <a:pt x="292316" y="786240"/>
                </a:lnTo>
                <a:lnTo>
                  <a:pt x="221304" y="786240"/>
                </a:lnTo>
                <a:lnTo>
                  <a:pt x="221304" y="840222"/>
                </a:lnTo>
                <a:cubicBezTo>
                  <a:pt x="221304" y="852447"/>
                  <a:pt x="207642" y="862358"/>
                  <a:pt x="190790" y="862358"/>
                </a:cubicBezTo>
                <a:lnTo>
                  <a:pt x="160378" y="862358"/>
                </a:lnTo>
                <a:cubicBezTo>
                  <a:pt x="143526" y="862358"/>
                  <a:pt x="129864" y="852447"/>
                  <a:pt x="129864" y="840222"/>
                </a:cubicBezTo>
                <a:lnTo>
                  <a:pt x="129864" y="786240"/>
                </a:lnTo>
                <a:lnTo>
                  <a:pt x="40477" y="786240"/>
                </a:lnTo>
                <a:cubicBezTo>
                  <a:pt x="18122" y="786240"/>
                  <a:pt x="0" y="768118"/>
                  <a:pt x="0" y="745763"/>
                </a:cubicBezTo>
                <a:lnTo>
                  <a:pt x="0" y="116596"/>
                </a:lnTo>
                <a:cubicBezTo>
                  <a:pt x="0" y="94241"/>
                  <a:pt x="18122" y="76119"/>
                  <a:pt x="40477" y="76119"/>
                </a:cubicBezTo>
                <a:lnTo>
                  <a:pt x="129864" y="76119"/>
                </a:lnTo>
                <a:lnTo>
                  <a:pt x="129864" y="22137"/>
                </a:lnTo>
                <a:cubicBezTo>
                  <a:pt x="129864" y="9911"/>
                  <a:pt x="143526" y="0"/>
                  <a:pt x="16037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1DEDAB5-FB6D-4212-BA8D-8B3E0923C440}"/>
              </a:ext>
            </a:extLst>
          </p:cNvPr>
          <p:cNvSpPr/>
          <p:nvPr/>
        </p:nvSpPr>
        <p:spPr>
          <a:xfrm>
            <a:off x="6973272" y="4369045"/>
            <a:ext cx="1325881" cy="862358"/>
          </a:xfrm>
          <a:custGeom>
            <a:avLst/>
            <a:gdLst>
              <a:gd name="connsiteX0" fmla="*/ 160378 w 1325881"/>
              <a:gd name="connsiteY0" fmla="*/ 0 h 862358"/>
              <a:gd name="connsiteX1" fmla="*/ 190790 w 1325881"/>
              <a:gd name="connsiteY1" fmla="*/ 0 h 862358"/>
              <a:gd name="connsiteX2" fmla="*/ 221304 w 1325881"/>
              <a:gd name="connsiteY2" fmla="*/ 22137 h 862358"/>
              <a:gd name="connsiteX3" fmla="*/ 221304 w 1325881"/>
              <a:gd name="connsiteY3" fmla="*/ 76119 h 862358"/>
              <a:gd name="connsiteX4" fmla="*/ 292316 w 1325881"/>
              <a:gd name="connsiteY4" fmla="*/ 76119 h 862358"/>
              <a:gd name="connsiteX5" fmla="*/ 292316 w 1325881"/>
              <a:gd name="connsiteY5" fmla="*/ 22137 h 862358"/>
              <a:gd name="connsiteX6" fmla="*/ 322830 w 1325881"/>
              <a:gd name="connsiteY6" fmla="*/ 0 h 862358"/>
              <a:gd name="connsiteX7" fmla="*/ 353242 w 1325881"/>
              <a:gd name="connsiteY7" fmla="*/ 0 h 862358"/>
              <a:gd name="connsiteX8" fmla="*/ 383756 w 1325881"/>
              <a:gd name="connsiteY8" fmla="*/ 22137 h 862358"/>
              <a:gd name="connsiteX9" fmla="*/ 383756 w 1325881"/>
              <a:gd name="connsiteY9" fmla="*/ 76119 h 862358"/>
              <a:gd name="connsiteX10" fmla="*/ 454768 w 1325881"/>
              <a:gd name="connsiteY10" fmla="*/ 76119 h 862358"/>
              <a:gd name="connsiteX11" fmla="*/ 454768 w 1325881"/>
              <a:gd name="connsiteY11" fmla="*/ 22137 h 862358"/>
              <a:gd name="connsiteX12" fmla="*/ 485282 w 1325881"/>
              <a:gd name="connsiteY12" fmla="*/ 0 h 862358"/>
              <a:gd name="connsiteX13" fmla="*/ 515694 w 1325881"/>
              <a:gd name="connsiteY13" fmla="*/ 0 h 862358"/>
              <a:gd name="connsiteX14" fmla="*/ 546208 w 1325881"/>
              <a:gd name="connsiteY14" fmla="*/ 22137 h 862358"/>
              <a:gd name="connsiteX15" fmla="*/ 546208 w 1325881"/>
              <a:gd name="connsiteY15" fmla="*/ 76119 h 862358"/>
              <a:gd name="connsiteX16" fmla="*/ 617220 w 1325881"/>
              <a:gd name="connsiteY16" fmla="*/ 76119 h 862358"/>
              <a:gd name="connsiteX17" fmla="*/ 617220 w 1325881"/>
              <a:gd name="connsiteY17" fmla="*/ 22137 h 862358"/>
              <a:gd name="connsiteX18" fmla="*/ 647734 w 1325881"/>
              <a:gd name="connsiteY18" fmla="*/ 0 h 862358"/>
              <a:gd name="connsiteX19" fmla="*/ 678146 w 1325881"/>
              <a:gd name="connsiteY19" fmla="*/ 0 h 862358"/>
              <a:gd name="connsiteX20" fmla="*/ 708660 w 1325881"/>
              <a:gd name="connsiteY20" fmla="*/ 22137 h 862358"/>
              <a:gd name="connsiteX21" fmla="*/ 708660 w 1325881"/>
              <a:gd name="connsiteY21" fmla="*/ 76119 h 862358"/>
              <a:gd name="connsiteX22" fmla="*/ 779672 w 1325881"/>
              <a:gd name="connsiteY22" fmla="*/ 76119 h 862358"/>
              <a:gd name="connsiteX23" fmla="*/ 779672 w 1325881"/>
              <a:gd name="connsiteY23" fmla="*/ 22137 h 862358"/>
              <a:gd name="connsiteX24" fmla="*/ 810186 w 1325881"/>
              <a:gd name="connsiteY24" fmla="*/ 0 h 862358"/>
              <a:gd name="connsiteX25" fmla="*/ 840598 w 1325881"/>
              <a:gd name="connsiteY25" fmla="*/ 0 h 862358"/>
              <a:gd name="connsiteX26" fmla="*/ 871112 w 1325881"/>
              <a:gd name="connsiteY26" fmla="*/ 22137 h 862358"/>
              <a:gd name="connsiteX27" fmla="*/ 871112 w 1325881"/>
              <a:gd name="connsiteY27" fmla="*/ 76119 h 862358"/>
              <a:gd name="connsiteX28" fmla="*/ 942124 w 1325881"/>
              <a:gd name="connsiteY28" fmla="*/ 76119 h 862358"/>
              <a:gd name="connsiteX29" fmla="*/ 942124 w 1325881"/>
              <a:gd name="connsiteY29" fmla="*/ 22137 h 862358"/>
              <a:gd name="connsiteX30" fmla="*/ 972638 w 1325881"/>
              <a:gd name="connsiteY30" fmla="*/ 0 h 862358"/>
              <a:gd name="connsiteX31" fmla="*/ 1003050 w 1325881"/>
              <a:gd name="connsiteY31" fmla="*/ 0 h 862358"/>
              <a:gd name="connsiteX32" fmla="*/ 1033564 w 1325881"/>
              <a:gd name="connsiteY32" fmla="*/ 22137 h 862358"/>
              <a:gd name="connsiteX33" fmla="*/ 1033564 w 1325881"/>
              <a:gd name="connsiteY33" fmla="*/ 76119 h 862358"/>
              <a:gd name="connsiteX34" fmla="*/ 1104576 w 1325881"/>
              <a:gd name="connsiteY34" fmla="*/ 76119 h 862358"/>
              <a:gd name="connsiteX35" fmla="*/ 1104576 w 1325881"/>
              <a:gd name="connsiteY35" fmla="*/ 22137 h 862358"/>
              <a:gd name="connsiteX36" fmla="*/ 1135090 w 1325881"/>
              <a:gd name="connsiteY36" fmla="*/ 0 h 862358"/>
              <a:gd name="connsiteX37" fmla="*/ 1165502 w 1325881"/>
              <a:gd name="connsiteY37" fmla="*/ 0 h 862358"/>
              <a:gd name="connsiteX38" fmla="*/ 1196016 w 1325881"/>
              <a:gd name="connsiteY38" fmla="*/ 22137 h 862358"/>
              <a:gd name="connsiteX39" fmla="*/ 1196016 w 1325881"/>
              <a:gd name="connsiteY39" fmla="*/ 76119 h 862358"/>
              <a:gd name="connsiteX40" fmla="*/ 1285404 w 1325881"/>
              <a:gd name="connsiteY40" fmla="*/ 76119 h 862358"/>
              <a:gd name="connsiteX41" fmla="*/ 1325881 w 1325881"/>
              <a:gd name="connsiteY41" fmla="*/ 116596 h 862358"/>
              <a:gd name="connsiteX42" fmla="*/ 1325881 w 1325881"/>
              <a:gd name="connsiteY42" fmla="*/ 745763 h 862358"/>
              <a:gd name="connsiteX43" fmla="*/ 1285404 w 1325881"/>
              <a:gd name="connsiteY43" fmla="*/ 786240 h 862358"/>
              <a:gd name="connsiteX44" fmla="*/ 1196016 w 1325881"/>
              <a:gd name="connsiteY44" fmla="*/ 786240 h 862358"/>
              <a:gd name="connsiteX45" fmla="*/ 1196016 w 1325881"/>
              <a:gd name="connsiteY45" fmla="*/ 840222 h 862358"/>
              <a:gd name="connsiteX46" fmla="*/ 1165502 w 1325881"/>
              <a:gd name="connsiteY46" fmla="*/ 862358 h 862358"/>
              <a:gd name="connsiteX47" fmla="*/ 1135090 w 1325881"/>
              <a:gd name="connsiteY47" fmla="*/ 862358 h 862358"/>
              <a:gd name="connsiteX48" fmla="*/ 1104576 w 1325881"/>
              <a:gd name="connsiteY48" fmla="*/ 840222 h 862358"/>
              <a:gd name="connsiteX49" fmla="*/ 1104576 w 1325881"/>
              <a:gd name="connsiteY49" fmla="*/ 786240 h 862358"/>
              <a:gd name="connsiteX50" fmla="*/ 1033564 w 1325881"/>
              <a:gd name="connsiteY50" fmla="*/ 786240 h 862358"/>
              <a:gd name="connsiteX51" fmla="*/ 1033564 w 1325881"/>
              <a:gd name="connsiteY51" fmla="*/ 840222 h 862358"/>
              <a:gd name="connsiteX52" fmla="*/ 1003050 w 1325881"/>
              <a:gd name="connsiteY52" fmla="*/ 862358 h 862358"/>
              <a:gd name="connsiteX53" fmla="*/ 972638 w 1325881"/>
              <a:gd name="connsiteY53" fmla="*/ 862358 h 862358"/>
              <a:gd name="connsiteX54" fmla="*/ 942124 w 1325881"/>
              <a:gd name="connsiteY54" fmla="*/ 840222 h 862358"/>
              <a:gd name="connsiteX55" fmla="*/ 942124 w 1325881"/>
              <a:gd name="connsiteY55" fmla="*/ 786240 h 862358"/>
              <a:gd name="connsiteX56" fmla="*/ 871112 w 1325881"/>
              <a:gd name="connsiteY56" fmla="*/ 786240 h 862358"/>
              <a:gd name="connsiteX57" fmla="*/ 871112 w 1325881"/>
              <a:gd name="connsiteY57" fmla="*/ 840222 h 862358"/>
              <a:gd name="connsiteX58" fmla="*/ 840598 w 1325881"/>
              <a:gd name="connsiteY58" fmla="*/ 862358 h 862358"/>
              <a:gd name="connsiteX59" fmla="*/ 810186 w 1325881"/>
              <a:gd name="connsiteY59" fmla="*/ 862358 h 862358"/>
              <a:gd name="connsiteX60" fmla="*/ 779672 w 1325881"/>
              <a:gd name="connsiteY60" fmla="*/ 840222 h 862358"/>
              <a:gd name="connsiteX61" fmla="*/ 779672 w 1325881"/>
              <a:gd name="connsiteY61" fmla="*/ 786240 h 862358"/>
              <a:gd name="connsiteX62" fmla="*/ 708660 w 1325881"/>
              <a:gd name="connsiteY62" fmla="*/ 786240 h 862358"/>
              <a:gd name="connsiteX63" fmla="*/ 708660 w 1325881"/>
              <a:gd name="connsiteY63" fmla="*/ 840222 h 862358"/>
              <a:gd name="connsiteX64" fmla="*/ 678146 w 1325881"/>
              <a:gd name="connsiteY64" fmla="*/ 862358 h 862358"/>
              <a:gd name="connsiteX65" fmla="*/ 647734 w 1325881"/>
              <a:gd name="connsiteY65" fmla="*/ 862358 h 862358"/>
              <a:gd name="connsiteX66" fmla="*/ 617220 w 1325881"/>
              <a:gd name="connsiteY66" fmla="*/ 840222 h 862358"/>
              <a:gd name="connsiteX67" fmla="*/ 617220 w 1325881"/>
              <a:gd name="connsiteY67" fmla="*/ 786240 h 862358"/>
              <a:gd name="connsiteX68" fmla="*/ 546208 w 1325881"/>
              <a:gd name="connsiteY68" fmla="*/ 786240 h 862358"/>
              <a:gd name="connsiteX69" fmla="*/ 546208 w 1325881"/>
              <a:gd name="connsiteY69" fmla="*/ 840222 h 862358"/>
              <a:gd name="connsiteX70" fmla="*/ 515694 w 1325881"/>
              <a:gd name="connsiteY70" fmla="*/ 862358 h 862358"/>
              <a:gd name="connsiteX71" fmla="*/ 485282 w 1325881"/>
              <a:gd name="connsiteY71" fmla="*/ 862358 h 862358"/>
              <a:gd name="connsiteX72" fmla="*/ 454768 w 1325881"/>
              <a:gd name="connsiteY72" fmla="*/ 840222 h 862358"/>
              <a:gd name="connsiteX73" fmla="*/ 454768 w 1325881"/>
              <a:gd name="connsiteY73" fmla="*/ 786240 h 862358"/>
              <a:gd name="connsiteX74" fmla="*/ 383756 w 1325881"/>
              <a:gd name="connsiteY74" fmla="*/ 786240 h 862358"/>
              <a:gd name="connsiteX75" fmla="*/ 383756 w 1325881"/>
              <a:gd name="connsiteY75" fmla="*/ 840222 h 862358"/>
              <a:gd name="connsiteX76" fmla="*/ 353242 w 1325881"/>
              <a:gd name="connsiteY76" fmla="*/ 862358 h 862358"/>
              <a:gd name="connsiteX77" fmla="*/ 322830 w 1325881"/>
              <a:gd name="connsiteY77" fmla="*/ 862358 h 862358"/>
              <a:gd name="connsiteX78" fmla="*/ 292316 w 1325881"/>
              <a:gd name="connsiteY78" fmla="*/ 840222 h 862358"/>
              <a:gd name="connsiteX79" fmla="*/ 292316 w 1325881"/>
              <a:gd name="connsiteY79" fmla="*/ 786240 h 862358"/>
              <a:gd name="connsiteX80" fmla="*/ 221304 w 1325881"/>
              <a:gd name="connsiteY80" fmla="*/ 786240 h 862358"/>
              <a:gd name="connsiteX81" fmla="*/ 221304 w 1325881"/>
              <a:gd name="connsiteY81" fmla="*/ 840222 h 862358"/>
              <a:gd name="connsiteX82" fmla="*/ 190790 w 1325881"/>
              <a:gd name="connsiteY82" fmla="*/ 862358 h 862358"/>
              <a:gd name="connsiteX83" fmla="*/ 160378 w 1325881"/>
              <a:gd name="connsiteY83" fmla="*/ 862358 h 862358"/>
              <a:gd name="connsiteX84" fmla="*/ 129864 w 1325881"/>
              <a:gd name="connsiteY84" fmla="*/ 840222 h 862358"/>
              <a:gd name="connsiteX85" fmla="*/ 129864 w 1325881"/>
              <a:gd name="connsiteY85" fmla="*/ 786240 h 862358"/>
              <a:gd name="connsiteX86" fmla="*/ 40477 w 1325881"/>
              <a:gd name="connsiteY86" fmla="*/ 786240 h 862358"/>
              <a:gd name="connsiteX87" fmla="*/ 0 w 1325881"/>
              <a:gd name="connsiteY87" fmla="*/ 745763 h 862358"/>
              <a:gd name="connsiteX88" fmla="*/ 0 w 1325881"/>
              <a:gd name="connsiteY88" fmla="*/ 116596 h 862358"/>
              <a:gd name="connsiteX89" fmla="*/ 40477 w 1325881"/>
              <a:gd name="connsiteY89" fmla="*/ 76119 h 862358"/>
              <a:gd name="connsiteX90" fmla="*/ 129864 w 1325881"/>
              <a:gd name="connsiteY90" fmla="*/ 76119 h 862358"/>
              <a:gd name="connsiteX91" fmla="*/ 129864 w 1325881"/>
              <a:gd name="connsiteY91" fmla="*/ 22137 h 862358"/>
              <a:gd name="connsiteX92" fmla="*/ 160378 w 1325881"/>
              <a:gd name="connsiteY92" fmla="*/ 0 h 862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1325881" h="862358">
                <a:moveTo>
                  <a:pt x="160378" y="0"/>
                </a:moveTo>
                <a:lnTo>
                  <a:pt x="190790" y="0"/>
                </a:lnTo>
                <a:cubicBezTo>
                  <a:pt x="207642" y="0"/>
                  <a:pt x="221304" y="9911"/>
                  <a:pt x="221304" y="22137"/>
                </a:cubicBezTo>
                <a:lnTo>
                  <a:pt x="221304" y="76119"/>
                </a:lnTo>
                <a:lnTo>
                  <a:pt x="292316" y="76119"/>
                </a:lnTo>
                <a:lnTo>
                  <a:pt x="292316" y="22137"/>
                </a:lnTo>
                <a:cubicBezTo>
                  <a:pt x="292316" y="9911"/>
                  <a:pt x="305978" y="0"/>
                  <a:pt x="322830" y="0"/>
                </a:cubicBezTo>
                <a:lnTo>
                  <a:pt x="353242" y="0"/>
                </a:lnTo>
                <a:cubicBezTo>
                  <a:pt x="370094" y="0"/>
                  <a:pt x="383756" y="9911"/>
                  <a:pt x="383756" y="22137"/>
                </a:cubicBezTo>
                <a:lnTo>
                  <a:pt x="383756" y="76119"/>
                </a:lnTo>
                <a:lnTo>
                  <a:pt x="454768" y="76119"/>
                </a:lnTo>
                <a:lnTo>
                  <a:pt x="454768" y="22137"/>
                </a:lnTo>
                <a:cubicBezTo>
                  <a:pt x="454768" y="9911"/>
                  <a:pt x="468430" y="0"/>
                  <a:pt x="485282" y="0"/>
                </a:cubicBezTo>
                <a:lnTo>
                  <a:pt x="515694" y="0"/>
                </a:lnTo>
                <a:cubicBezTo>
                  <a:pt x="532546" y="0"/>
                  <a:pt x="546208" y="9911"/>
                  <a:pt x="546208" y="22137"/>
                </a:cubicBezTo>
                <a:lnTo>
                  <a:pt x="546208" y="76119"/>
                </a:lnTo>
                <a:lnTo>
                  <a:pt x="617220" y="76119"/>
                </a:lnTo>
                <a:lnTo>
                  <a:pt x="617220" y="22137"/>
                </a:lnTo>
                <a:cubicBezTo>
                  <a:pt x="617220" y="9911"/>
                  <a:pt x="630882" y="0"/>
                  <a:pt x="647734" y="0"/>
                </a:cubicBezTo>
                <a:lnTo>
                  <a:pt x="678146" y="0"/>
                </a:lnTo>
                <a:cubicBezTo>
                  <a:pt x="694998" y="0"/>
                  <a:pt x="708660" y="9911"/>
                  <a:pt x="708660" y="22137"/>
                </a:cubicBezTo>
                <a:lnTo>
                  <a:pt x="708660" y="76119"/>
                </a:lnTo>
                <a:lnTo>
                  <a:pt x="779672" y="76119"/>
                </a:lnTo>
                <a:lnTo>
                  <a:pt x="779672" y="22137"/>
                </a:lnTo>
                <a:cubicBezTo>
                  <a:pt x="779672" y="9911"/>
                  <a:pt x="793334" y="0"/>
                  <a:pt x="810186" y="0"/>
                </a:cubicBezTo>
                <a:lnTo>
                  <a:pt x="840598" y="0"/>
                </a:lnTo>
                <a:cubicBezTo>
                  <a:pt x="857450" y="0"/>
                  <a:pt x="871112" y="9911"/>
                  <a:pt x="871112" y="22137"/>
                </a:cubicBezTo>
                <a:lnTo>
                  <a:pt x="871112" y="76119"/>
                </a:lnTo>
                <a:lnTo>
                  <a:pt x="942124" y="76119"/>
                </a:lnTo>
                <a:lnTo>
                  <a:pt x="942124" y="22137"/>
                </a:lnTo>
                <a:cubicBezTo>
                  <a:pt x="942124" y="9911"/>
                  <a:pt x="955786" y="0"/>
                  <a:pt x="972638" y="0"/>
                </a:cubicBezTo>
                <a:lnTo>
                  <a:pt x="1003050" y="0"/>
                </a:lnTo>
                <a:cubicBezTo>
                  <a:pt x="1019902" y="0"/>
                  <a:pt x="1033564" y="9911"/>
                  <a:pt x="1033564" y="22137"/>
                </a:cubicBezTo>
                <a:lnTo>
                  <a:pt x="1033564" y="76119"/>
                </a:lnTo>
                <a:lnTo>
                  <a:pt x="1104576" y="76119"/>
                </a:lnTo>
                <a:lnTo>
                  <a:pt x="1104576" y="22137"/>
                </a:lnTo>
                <a:cubicBezTo>
                  <a:pt x="1104576" y="9911"/>
                  <a:pt x="1118238" y="0"/>
                  <a:pt x="1135090" y="0"/>
                </a:cubicBezTo>
                <a:lnTo>
                  <a:pt x="1165502" y="0"/>
                </a:lnTo>
                <a:cubicBezTo>
                  <a:pt x="1182354" y="0"/>
                  <a:pt x="1196016" y="9911"/>
                  <a:pt x="1196016" y="22137"/>
                </a:cubicBezTo>
                <a:lnTo>
                  <a:pt x="1196016" y="76119"/>
                </a:lnTo>
                <a:lnTo>
                  <a:pt x="1285404" y="76119"/>
                </a:lnTo>
                <a:cubicBezTo>
                  <a:pt x="1307759" y="76119"/>
                  <a:pt x="1325881" y="94241"/>
                  <a:pt x="1325881" y="116596"/>
                </a:cubicBezTo>
                <a:lnTo>
                  <a:pt x="1325881" y="745763"/>
                </a:lnTo>
                <a:cubicBezTo>
                  <a:pt x="1325881" y="768118"/>
                  <a:pt x="1307759" y="786240"/>
                  <a:pt x="1285404" y="786240"/>
                </a:cubicBezTo>
                <a:lnTo>
                  <a:pt x="1196016" y="786240"/>
                </a:lnTo>
                <a:lnTo>
                  <a:pt x="1196016" y="840222"/>
                </a:lnTo>
                <a:cubicBezTo>
                  <a:pt x="1196016" y="852447"/>
                  <a:pt x="1182354" y="862358"/>
                  <a:pt x="1165502" y="862358"/>
                </a:cubicBezTo>
                <a:lnTo>
                  <a:pt x="1135090" y="862358"/>
                </a:lnTo>
                <a:cubicBezTo>
                  <a:pt x="1118238" y="862358"/>
                  <a:pt x="1104576" y="852447"/>
                  <a:pt x="1104576" y="840222"/>
                </a:cubicBezTo>
                <a:lnTo>
                  <a:pt x="1104576" y="786240"/>
                </a:lnTo>
                <a:lnTo>
                  <a:pt x="1033564" y="786240"/>
                </a:lnTo>
                <a:lnTo>
                  <a:pt x="1033564" y="840222"/>
                </a:lnTo>
                <a:cubicBezTo>
                  <a:pt x="1033564" y="852447"/>
                  <a:pt x="1019902" y="862358"/>
                  <a:pt x="1003050" y="862358"/>
                </a:cubicBezTo>
                <a:lnTo>
                  <a:pt x="972638" y="862358"/>
                </a:lnTo>
                <a:cubicBezTo>
                  <a:pt x="955786" y="862358"/>
                  <a:pt x="942124" y="852447"/>
                  <a:pt x="942124" y="840222"/>
                </a:cubicBezTo>
                <a:lnTo>
                  <a:pt x="942124" y="786240"/>
                </a:lnTo>
                <a:lnTo>
                  <a:pt x="871112" y="786240"/>
                </a:lnTo>
                <a:lnTo>
                  <a:pt x="871112" y="840222"/>
                </a:lnTo>
                <a:cubicBezTo>
                  <a:pt x="871112" y="852447"/>
                  <a:pt x="857450" y="862358"/>
                  <a:pt x="840598" y="862358"/>
                </a:cubicBezTo>
                <a:lnTo>
                  <a:pt x="810186" y="862358"/>
                </a:lnTo>
                <a:cubicBezTo>
                  <a:pt x="793334" y="862358"/>
                  <a:pt x="779672" y="852447"/>
                  <a:pt x="779672" y="840222"/>
                </a:cubicBezTo>
                <a:lnTo>
                  <a:pt x="779672" y="786240"/>
                </a:lnTo>
                <a:lnTo>
                  <a:pt x="708660" y="786240"/>
                </a:lnTo>
                <a:lnTo>
                  <a:pt x="708660" y="840222"/>
                </a:lnTo>
                <a:cubicBezTo>
                  <a:pt x="708660" y="852447"/>
                  <a:pt x="694998" y="862358"/>
                  <a:pt x="678146" y="862358"/>
                </a:cubicBezTo>
                <a:lnTo>
                  <a:pt x="647734" y="862358"/>
                </a:lnTo>
                <a:cubicBezTo>
                  <a:pt x="630882" y="862358"/>
                  <a:pt x="617220" y="852447"/>
                  <a:pt x="617220" y="840222"/>
                </a:cubicBezTo>
                <a:lnTo>
                  <a:pt x="617220" y="786240"/>
                </a:lnTo>
                <a:lnTo>
                  <a:pt x="546208" y="786240"/>
                </a:lnTo>
                <a:lnTo>
                  <a:pt x="546208" y="840222"/>
                </a:lnTo>
                <a:cubicBezTo>
                  <a:pt x="546208" y="852447"/>
                  <a:pt x="532546" y="862358"/>
                  <a:pt x="515694" y="862358"/>
                </a:cubicBezTo>
                <a:lnTo>
                  <a:pt x="485282" y="862358"/>
                </a:lnTo>
                <a:cubicBezTo>
                  <a:pt x="468430" y="862358"/>
                  <a:pt x="454768" y="852447"/>
                  <a:pt x="454768" y="840222"/>
                </a:cubicBezTo>
                <a:lnTo>
                  <a:pt x="454768" y="786240"/>
                </a:lnTo>
                <a:lnTo>
                  <a:pt x="383756" y="786240"/>
                </a:lnTo>
                <a:lnTo>
                  <a:pt x="383756" y="840222"/>
                </a:lnTo>
                <a:cubicBezTo>
                  <a:pt x="383756" y="852447"/>
                  <a:pt x="370094" y="862358"/>
                  <a:pt x="353242" y="862358"/>
                </a:cubicBezTo>
                <a:lnTo>
                  <a:pt x="322830" y="862358"/>
                </a:lnTo>
                <a:cubicBezTo>
                  <a:pt x="305978" y="862358"/>
                  <a:pt x="292316" y="852447"/>
                  <a:pt x="292316" y="840222"/>
                </a:cubicBezTo>
                <a:lnTo>
                  <a:pt x="292316" y="786240"/>
                </a:lnTo>
                <a:lnTo>
                  <a:pt x="221304" y="786240"/>
                </a:lnTo>
                <a:lnTo>
                  <a:pt x="221304" y="840222"/>
                </a:lnTo>
                <a:cubicBezTo>
                  <a:pt x="221304" y="852447"/>
                  <a:pt x="207642" y="862358"/>
                  <a:pt x="190790" y="862358"/>
                </a:cubicBezTo>
                <a:lnTo>
                  <a:pt x="160378" y="862358"/>
                </a:lnTo>
                <a:cubicBezTo>
                  <a:pt x="143526" y="862358"/>
                  <a:pt x="129864" y="852447"/>
                  <a:pt x="129864" y="840222"/>
                </a:cubicBezTo>
                <a:lnTo>
                  <a:pt x="129864" y="786240"/>
                </a:lnTo>
                <a:lnTo>
                  <a:pt x="40477" y="786240"/>
                </a:lnTo>
                <a:cubicBezTo>
                  <a:pt x="18122" y="786240"/>
                  <a:pt x="0" y="768118"/>
                  <a:pt x="0" y="745763"/>
                </a:cubicBezTo>
                <a:lnTo>
                  <a:pt x="0" y="116596"/>
                </a:lnTo>
                <a:cubicBezTo>
                  <a:pt x="0" y="94241"/>
                  <a:pt x="18122" y="76119"/>
                  <a:pt x="40477" y="76119"/>
                </a:cubicBezTo>
                <a:lnTo>
                  <a:pt x="129864" y="76119"/>
                </a:lnTo>
                <a:lnTo>
                  <a:pt x="129864" y="22137"/>
                </a:lnTo>
                <a:cubicBezTo>
                  <a:pt x="129864" y="9911"/>
                  <a:pt x="143526" y="0"/>
                  <a:pt x="16037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직사각형 113">
            <a:extLst>
              <a:ext uri="{FF2B5EF4-FFF2-40B4-BE49-F238E27FC236}">
                <a16:creationId xmlns:a16="http://schemas.microsoft.com/office/drawing/2014/main" id="{C04FC9BD-F4FD-4C38-9D3E-3FF4461CB1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0960" y="4538614"/>
            <a:ext cx="10467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charset="0"/>
              </a:rPr>
              <a:t>2018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29" name="직사각형 113">
            <a:extLst>
              <a:ext uri="{FF2B5EF4-FFF2-40B4-BE49-F238E27FC236}">
                <a16:creationId xmlns:a16="http://schemas.microsoft.com/office/drawing/2014/main" id="{C6BFD9F8-830B-4582-BDB4-D46B477F69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850" y="4538614"/>
            <a:ext cx="10467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charset="0"/>
              </a:rPr>
              <a:t>2020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30" name="직사각형 113">
            <a:extLst>
              <a:ext uri="{FF2B5EF4-FFF2-40B4-BE49-F238E27FC236}">
                <a16:creationId xmlns:a16="http://schemas.microsoft.com/office/drawing/2014/main" id="{0FBF7805-F4C0-4022-A8A1-F57C6C39BF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6905" y="4538614"/>
            <a:ext cx="10467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charset="0"/>
              </a:rPr>
              <a:t>2019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31" name="직사각형 113">
            <a:extLst>
              <a:ext uri="{FF2B5EF4-FFF2-40B4-BE49-F238E27FC236}">
                <a16:creationId xmlns:a16="http://schemas.microsoft.com/office/drawing/2014/main" id="{7896B388-0472-4C18-832D-0BB6C45B6D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0960" y="2017628"/>
            <a:ext cx="10467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charset="0"/>
              </a:rPr>
              <a:t>2017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32" name="직사각형 113">
            <a:extLst>
              <a:ext uri="{FF2B5EF4-FFF2-40B4-BE49-F238E27FC236}">
                <a16:creationId xmlns:a16="http://schemas.microsoft.com/office/drawing/2014/main" id="{FE290418-5AB1-4B01-8785-FE7B53165B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6905" y="2017628"/>
            <a:ext cx="10467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charset="0"/>
              </a:rPr>
              <a:t>2016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33" name="직사각형 113">
            <a:extLst>
              <a:ext uri="{FF2B5EF4-FFF2-40B4-BE49-F238E27FC236}">
                <a16:creationId xmlns:a16="http://schemas.microsoft.com/office/drawing/2014/main" id="{4D61E6E0-3279-45FD-A4BE-5BB4F696AD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850" y="2017628"/>
            <a:ext cx="10467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charset="0"/>
              </a:rPr>
              <a:t>2015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34" name="직사각형 113">
            <a:extLst>
              <a:ext uri="{FF2B5EF4-FFF2-40B4-BE49-F238E27FC236}">
                <a16:creationId xmlns:a16="http://schemas.microsoft.com/office/drawing/2014/main" id="{4A22BA5D-7234-41B5-8686-CFCB96F205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8795" y="2017628"/>
            <a:ext cx="10467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charset="0"/>
              </a:rPr>
              <a:t>2014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10080F2-DC61-4320-ACE0-67A1388F9F7C}"/>
              </a:ext>
            </a:extLst>
          </p:cNvPr>
          <p:cNvGrpSpPr/>
          <p:nvPr/>
        </p:nvGrpSpPr>
        <p:grpSpPr>
          <a:xfrm>
            <a:off x="10028533" y="4005914"/>
            <a:ext cx="1299325" cy="1065399"/>
            <a:chOff x="5236240" y="2093096"/>
            <a:chExt cx="2154752" cy="1766817"/>
          </a:xfrm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2BD364AD-951B-4020-BB57-FFCE790338A7}"/>
                </a:ext>
              </a:extLst>
            </p:cNvPr>
            <p:cNvSpPr/>
            <p:nvPr/>
          </p:nvSpPr>
          <p:spPr>
            <a:xfrm>
              <a:off x="5236240" y="2093096"/>
              <a:ext cx="2154752" cy="1766817"/>
            </a:xfrm>
            <a:custGeom>
              <a:avLst/>
              <a:gdLst>
                <a:gd name="connsiteX0" fmla="*/ 1634581 w 2154752"/>
                <a:gd name="connsiteY0" fmla="*/ 0 h 1766817"/>
                <a:gd name="connsiteX1" fmla="*/ 2144346 w 2154752"/>
                <a:gd name="connsiteY1" fmla="*/ 295300 h 1766817"/>
                <a:gd name="connsiteX2" fmla="*/ 2154751 w 2154752"/>
                <a:gd name="connsiteY2" fmla="*/ 289297 h 1766817"/>
                <a:gd name="connsiteX3" fmla="*/ 2154751 w 2154752"/>
                <a:gd name="connsiteY3" fmla="*/ 301328 h 1766817"/>
                <a:gd name="connsiteX4" fmla="*/ 2154752 w 2154752"/>
                <a:gd name="connsiteY4" fmla="*/ 301328 h 1766817"/>
                <a:gd name="connsiteX5" fmla="*/ 2154751 w 2154752"/>
                <a:gd name="connsiteY5" fmla="*/ 301329 h 1766817"/>
                <a:gd name="connsiteX6" fmla="*/ 2154751 w 2154752"/>
                <a:gd name="connsiteY6" fmla="*/ 489622 h 1766817"/>
                <a:gd name="connsiteX7" fmla="*/ 2084004 w 2154752"/>
                <a:gd name="connsiteY7" fmla="*/ 530321 h 1766817"/>
                <a:gd name="connsiteX8" fmla="*/ 2083544 w 2154752"/>
                <a:gd name="connsiteY8" fmla="*/ 606954 h 1766817"/>
                <a:gd name="connsiteX9" fmla="*/ 2050718 w 2154752"/>
                <a:gd name="connsiteY9" fmla="*/ 629175 h 1766817"/>
                <a:gd name="connsiteX10" fmla="*/ 2049876 w 2154752"/>
                <a:gd name="connsiteY10" fmla="*/ 944645 h 1766817"/>
                <a:gd name="connsiteX11" fmla="*/ 2017723 w 2154752"/>
                <a:gd name="connsiteY11" fmla="*/ 963330 h 1766817"/>
                <a:gd name="connsiteX12" fmla="*/ 2015703 w 2154752"/>
                <a:gd name="connsiteY12" fmla="*/ 647019 h 1766817"/>
                <a:gd name="connsiteX13" fmla="*/ 1981193 w 2154752"/>
                <a:gd name="connsiteY13" fmla="*/ 662675 h 1766817"/>
                <a:gd name="connsiteX14" fmla="*/ 1981015 w 2154752"/>
                <a:gd name="connsiteY14" fmla="*/ 589569 h 1766817"/>
                <a:gd name="connsiteX15" fmla="*/ 1910157 w 2154752"/>
                <a:gd name="connsiteY15" fmla="*/ 630332 h 1766817"/>
                <a:gd name="connsiteX16" fmla="*/ 1909649 w 2154752"/>
                <a:gd name="connsiteY16" fmla="*/ 707453 h 1766817"/>
                <a:gd name="connsiteX17" fmla="*/ 1876822 w 2154752"/>
                <a:gd name="connsiteY17" fmla="*/ 729674 h 1766817"/>
                <a:gd name="connsiteX18" fmla="*/ 1875981 w 2154752"/>
                <a:gd name="connsiteY18" fmla="*/ 1045143 h 1766817"/>
                <a:gd name="connsiteX19" fmla="*/ 1843828 w 2154752"/>
                <a:gd name="connsiteY19" fmla="*/ 1063661 h 1766817"/>
                <a:gd name="connsiteX20" fmla="*/ 1841808 w 2154752"/>
                <a:gd name="connsiteY20" fmla="*/ 747518 h 1766817"/>
                <a:gd name="connsiteX21" fmla="*/ 1807297 w 2154752"/>
                <a:gd name="connsiteY21" fmla="*/ 763173 h 1766817"/>
                <a:gd name="connsiteX22" fmla="*/ 1807118 w 2154752"/>
                <a:gd name="connsiteY22" fmla="*/ 689609 h 1766817"/>
                <a:gd name="connsiteX23" fmla="*/ 1736388 w 2154752"/>
                <a:gd name="connsiteY23" fmla="*/ 730299 h 1766817"/>
                <a:gd name="connsiteX24" fmla="*/ 1735923 w 2154752"/>
                <a:gd name="connsiteY24" fmla="*/ 807951 h 1766817"/>
                <a:gd name="connsiteX25" fmla="*/ 1702928 w 2154752"/>
                <a:gd name="connsiteY25" fmla="*/ 830172 h 1766817"/>
                <a:gd name="connsiteX26" fmla="*/ 1702086 w 2154752"/>
                <a:gd name="connsiteY26" fmla="*/ 1145473 h 1766817"/>
                <a:gd name="connsiteX27" fmla="*/ 1670102 w 2154752"/>
                <a:gd name="connsiteY27" fmla="*/ 1164159 h 1766817"/>
                <a:gd name="connsiteX28" fmla="*/ 1667914 w 2154752"/>
                <a:gd name="connsiteY28" fmla="*/ 848017 h 1766817"/>
                <a:gd name="connsiteX29" fmla="*/ 1633403 w 2154752"/>
                <a:gd name="connsiteY29" fmla="*/ 863672 h 1766817"/>
                <a:gd name="connsiteX30" fmla="*/ 1633223 w 2154752"/>
                <a:gd name="connsiteY30" fmla="*/ 789648 h 1766817"/>
                <a:gd name="connsiteX31" fmla="*/ 1562495 w 2154752"/>
                <a:gd name="connsiteY31" fmla="*/ 830337 h 1766817"/>
                <a:gd name="connsiteX32" fmla="*/ 1562027 w 2154752"/>
                <a:gd name="connsiteY32" fmla="*/ 908283 h 1766817"/>
                <a:gd name="connsiteX33" fmla="*/ 1529201 w 2154752"/>
                <a:gd name="connsiteY33" fmla="*/ 930503 h 1766817"/>
                <a:gd name="connsiteX34" fmla="*/ 1528191 w 2154752"/>
                <a:gd name="connsiteY34" fmla="*/ 1245973 h 1766817"/>
                <a:gd name="connsiteX35" fmla="*/ 1496206 w 2154752"/>
                <a:gd name="connsiteY35" fmla="*/ 1264658 h 1766817"/>
                <a:gd name="connsiteX36" fmla="*/ 1494018 w 2154752"/>
                <a:gd name="connsiteY36" fmla="*/ 948516 h 1766817"/>
                <a:gd name="connsiteX37" fmla="*/ 1459508 w 2154752"/>
                <a:gd name="connsiteY37" fmla="*/ 964003 h 1766817"/>
                <a:gd name="connsiteX38" fmla="*/ 1459372 w 2154752"/>
                <a:gd name="connsiteY38" fmla="*/ 889662 h 1766817"/>
                <a:gd name="connsiteX39" fmla="*/ 1388601 w 2154752"/>
                <a:gd name="connsiteY39" fmla="*/ 930375 h 1766817"/>
                <a:gd name="connsiteX40" fmla="*/ 1388131 w 2154752"/>
                <a:gd name="connsiteY40" fmla="*/ 1008781 h 1766817"/>
                <a:gd name="connsiteX41" fmla="*/ 1355305 w 2154752"/>
                <a:gd name="connsiteY41" fmla="*/ 1031002 h 1766817"/>
                <a:gd name="connsiteX42" fmla="*/ 1354295 w 2154752"/>
                <a:gd name="connsiteY42" fmla="*/ 1346471 h 1766817"/>
                <a:gd name="connsiteX43" fmla="*/ 1322310 w 2154752"/>
                <a:gd name="connsiteY43" fmla="*/ 1364989 h 1766817"/>
                <a:gd name="connsiteX44" fmla="*/ 1320290 w 2154752"/>
                <a:gd name="connsiteY44" fmla="*/ 1048846 h 1766817"/>
                <a:gd name="connsiteX45" fmla="*/ 1285612 w 2154752"/>
                <a:gd name="connsiteY45" fmla="*/ 1064502 h 1766817"/>
                <a:gd name="connsiteX46" fmla="*/ 1285476 w 2154752"/>
                <a:gd name="connsiteY46" fmla="*/ 989701 h 1766817"/>
                <a:gd name="connsiteX47" fmla="*/ 1214709 w 2154752"/>
                <a:gd name="connsiteY47" fmla="*/ 1030412 h 1766817"/>
                <a:gd name="connsiteX48" fmla="*/ 1214236 w 2154752"/>
                <a:gd name="connsiteY48" fmla="*/ 1109281 h 1766817"/>
                <a:gd name="connsiteX49" fmla="*/ 1181410 w 2154752"/>
                <a:gd name="connsiteY49" fmla="*/ 1131501 h 1766817"/>
                <a:gd name="connsiteX50" fmla="*/ 1180568 w 2154752"/>
                <a:gd name="connsiteY50" fmla="*/ 1446802 h 1766817"/>
                <a:gd name="connsiteX51" fmla="*/ 1148416 w 2154752"/>
                <a:gd name="connsiteY51" fmla="*/ 1465488 h 1766817"/>
                <a:gd name="connsiteX52" fmla="*/ 1146395 w 2154752"/>
                <a:gd name="connsiteY52" fmla="*/ 1149346 h 1766817"/>
                <a:gd name="connsiteX53" fmla="*/ 1111885 w 2154752"/>
                <a:gd name="connsiteY53" fmla="*/ 1165001 h 1766817"/>
                <a:gd name="connsiteX54" fmla="*/ 1111702 w 2154752"/>
                <a:gd name="connsiteY54" fmla="*/ 1089671 h 1766817"/>
                <a:gd name="connsiteX55" fmla="*/ 1040864 w 2154752"/>
                <a:gd name="connsiteY55" fmla="*/ 1130422 h 1766817"/>
                <a:gd name="connsiteX56" fmla="*/ 1040342 w 2154752"/>
                <a:gd name="connsiteY56" fmla="*/ 1209612 h 1766817"/>
                <a:gd name="connsiteX57" fmla="*/ 1007515 w 2154752"/>
                <a:gd name="connsiteY57" fmla="*/ 1231832 h 1766817"/>
                <a:gd name="connsiteX58" fmla="*/ 1006673 w 2154752"/>
                <a:gd name="connsiteY58" fmla="*/ 1547301 h 1766817"/>
                <a:gd name="connsiteX59" fmla="*/ 974521 w 2154752"/>
                <a:gd name="connsiteY59" fmla="*/ 1565987 h 1766817"/>
                <a:gd name="connsiteX60" fmla="*/ 972501 w 2154752"/>
                <a:gd name="connsiteY60" fmla="*/ 1249845 h 1766817"/>
                <a:gd name="connsiteX61" fmla="*/ 937990 w 2154752"/>
                <a:gd name="connsiteY61" fmla="*/ 1265500 h 1766817"/>
                <a:gd name="connsiteX62" fmla="*/ 937806 w 2154752"/>
                <a:gd name="connsiteY62" fmla="*/ 1189710 h 1766817"/>
                <a:gd name="connsiteX63" fmla="*/ 867092 w 2154752"/>
                <a:gd name="connsiteY63" fmla="*/ 1230390 h 1766817"/>
                <a:gd name="connsiteX64" fmla="*/ 866614 w 2154752"/>
                <a:gd name="connsiteY64" fmla="*/ 1310110 h 1766817"/>
                <a:gd name="connsiteX65" fmla="*/ 833788 w 2154752"/>
                <a:gd name="connsiteY65" fmla="*/ 1332331 h 1766817"/>
                <a:gd name="connsiteX66" fmla="*/ 832777 w 2154752"/>
                <a:gd name="connsiteY66" fmla="*/ 1647800 h 1766817"/>
                <a:gd name="connsiteX67" fmla="*/ 800793 w 2154752"/>
                <a:gd name="connsiteY67" fmla="*/ 1666318 h 1766817"/>
                <a:gd name="connsiteX68" fmla="*/ 798605 w 2154752"/>
                <a:gd name="connsiteY68" fmla="*/ 1350175 h 1766817"/>
                <a:gd name="connsiteX69" fmla="*/ 764094 w 2154752"/>
                <a:gd name="connsiteY69" fmla="*/ 1365831 h 1766817"/>
                <a:gd name="connsiteX70" fmla="*/ 763909 w 2154752"/>
                <a:gd name="connsiteY70" fmla="*/ 1289750 h 1766817"/>
                <a:gd name="connsiteX71" fmla="*/ 693200 w 2154752"/>
                <a:gd name="connsiteY71" fmla="*/ 1330428 h 1766817"/>
                <a:gd name="connsiteX72" fmla="*/ 692719 w 2154752"/>
                <a:gd name="connsiteY72" fmla="*/ 1410609 h 1766817"/>
                <a:gd name="connsiteX73" fmla="*/ 659893 w 2154752"/>
                <a:gd name="connsiteY73" fmla="*/ 1432830 h 1766817"/>
                <a:gd name="connsiteX74" fmla="*/ 658883 w 2154752"/>
                <a:gd name="connsiteY74" fmla="*/ 1748299 h 1766817"/>
                <a:gd name="connsiteX75" fmla="*/ 626899 w 2154752"/>
                <a:gd name="connsiteY75" fmla="*/ 1766817 h 1766817"/>
                <a:gd name="connsiteX76" fmla="*/ 624710 w 2154752"/>
                <a:gd name="connsiteY76" fmla="*/ 1450674 h 1766817"/>
                <a:gd name="connsiteX77" fmla="*/ 590200 w 2154752"/>
                <a:gd name="connsiteY77" fmla="*/ 1466330 h 1766817"/>
                <a:gd name="connsiteX78" fmla="*/ 590060 w 2154752"/>
                <a:gd name="connsiteY78" fmla="*/ 1389762 h 1766817"/>
                <a:gd name="connsiteX79" fmla="*/ 520170 w 2154752"/>
                <a:gd name="connsiteY79" fmla="*/ 1429969 h 1766817"/>
                <a:gd name="connsiteX80" fmla="*/ 520170 w 2154752"/>
                <a:gd name="connsiteY80" fmla="*/ 1429968 h 1766817"/>
                <a:gd name="connsiteX81" fmla="*/ 341434 w 2154752"/>
                <a:gd name="connsiteY81" fmla="*/ 1327238 h 1766817"/>
                <a:gd name="connsiteX82" fmla="*/ 341393 w 2154752"/>
                <a:gd name="connsiteY82" fmla="*/ 1342511 h 1766817"/>
                <a:gd name="connsiteX83" fmla="*/ 309240 w 2154752"/>
                <a:gd name="connsiteY83" fmla="*/ 1361197 h 1766817"/>
                <a:gd name="connsiteX84" fmla="*/ 308904 w 2154752"/>
                <a:gd name="connsiteY84" fmla="*/ 1308541 h 1766817"/>
                <a:gd name="connsiteX85" fmla="*/ 168073 w 2154752"/>
                <a:gd name="connsiteY85" fmla="*/ 1227598 h 1766817"/>
                <a:gd name="connsiteX86" fmla="*/ 167498 w 2154752"/>
                <a:gd name="connsiteY86" fmla="*/ 1443011 h 1766817"/>
                <a:gd name="connsiteX87" fmla="*/ 135346 w 2154752"/>
                <a:gd name="connsiteY87" fmla="*/ 1461696 h 1766817"/>
                <a:gd name="connsiteX88" fmla="*/ 133724 w 2154752"/>
                <a:gd name="connsiteY88" fmla="*/ 1207855 h 1766817"/>
                <a:gd name="connsiteX89" fmla="*/ 0 w 2154752"/>
                <a:gd name="connsiteY89" fmla="*/ 1130997 h 1766817"/>
                <a:gd name="connsiteX90" fmla="*/ 0 w 2154752"/>
                <a:gd name="connsiteY90" fmla="*/ 942704 h 1766817"/>
                <a:gd name="connsiteX91" fmla="*/ 0 w 2154752"/>
                <a:gd name="connsiteY91" fmla="*/ 930672 h 1766817"/>
                <a:gd name="connsiteX92" fmla="*/ 10402 w 2154752"/>
                <a:gd name="connsiteY92" fmla="*/ 936705 h 1766817"/>
                <a:gd name="connsiteX93" fmla="*/ 98145 w 2154752"/>
                <a:gd name="connsiteY93" fmla="*/ 886102 h 1766817"/>
                <a:gd name="connsiteX94" fmla="*/ 98142 w 2154752"/>
                <a:gd name="connsiteY94" fmla="*/ 884963 h 1766817"/>
                <a:gd name="connsiteX95" fmla="*/ 203018 w 2154752"/>
                <a:gd name="connsiteY95" fmla="*/ 824529 h 1766817"/>
                <a:gd name="connsiteX96" fmla="*/ 203011 w 2154752"/>
                <a:gd name="connsiteY96" fmla="*/ 825623 h 1766817"/>
                <a:gd name="connsiteX97" fmla="*/ 272040 w 2154752"/>
                <a:gd name="connsiteY97" fmla="*/ 785812 h 1766817"/>
                <a:gd name="connsiteX98" fmla="*/ 272037 w 2154752"/>
                <a:gd name="connsiteY98" fmla="*/ 784464 h 1766817"/>
                <a:gd name="connsiteX99" fmla="*/ 376745 w 2154752"/>
                <a:gd name="connsiteY99" fmla="*/ 724030 h 1766817"/>
                <a:gd name="connsiteX100" fmla="*/ 376736 w 2154752"/>
                <a:gd name="connsiteY100" fmla="*/ 725431 h 1766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</a:cxnLst>
              <a:rect l="l" t="t" r="r" b="b"/>
              <a:pathLst>
                <a:path w="2154752" h="1766817">
                  <a:moveTo>
                    <a:pt x="1634581" y="0"/>
                  </a:moveTo>
                  <a:lnTo>
                    <a:pt x="2144346" y="295300"/>
                  </a:lnTo>
                  <a:lnTo>
                    <a:pt x="2154751" y="289297"/>
                  </a:lnTo>
                  <a:lnTo>
                    <a:pt x="2154751" y="301328"/>
                  </a:lnTo>
                  <a:lnTo>
                    <a:pt x="2154752" y="301328"/>
                  </a:lnTo>
                  <a:lnTo>
                    <a:pt x="2154751" y="301329"/>
                  </a:lnTo>
                  <a:lnTo>
                    <a:pt x="2154751" y="489622"/>
                  </a:lnTo>
                  <a:lnTo>
                    <a:pt x="2084004" y="530321"/>
                  </a:lnTo>
                  <a:lnTo>
                    <a:pt x="2083544" y="606954"/>
                  </a:lnTo>
                  <a:lnTo>
                    <a:pt x="2050718" y="629175"/>
                  </a:lnTo>
                  <a:lnTo>
                    <a:pt x="2049876" y="944645"/>
                  </a:lnTo>
                  <a:lnTo>
                    <a:pt x="2017723" y="963330"/>
                  </a:lnTo>
                  <a:lnTo>
                    <a:pt x="2015703" y="647019"/>
                  </a:lnTo>
                  <a:lnTo>
                    <a:pt x="1981193" y="662675"/>
                  </a:lnTo>
                  <a:lnTo>
                    <a:pt x="1981015" y="589569"/>
                  </a:lnTo>
                  <a:lnTo>
                    <a:pt x="1910157" y="630332"/>
                  </a:lnTo>
                  <a:lnTo>
                    <a:pt x="1909649" y="707453"/>
                  </a:lnTo>
                  <a:lnTo>
                    <a:pt x="1876822" y="729674"/>
                  </a:lnTo>
                  <a:lnTo>
                    <a:pt x="1875981" y="1045143"/>
                  </a:lnTo>
                  <a:lnTo>
                    <a:pt x="1843828" y="1063661"/>
                  </a:lnTo>
                  <a:lnTo>
                    <a:pt x="1841808" y="747518"/>
                  </a:lnTo>
                  <a:lnTo>
                    <a:pt x="1807297" y="763173"/>
                  </a:lnTo>
                  <a:lnTo>
                    <a:pt x="1807118" y="689609"/>
                  </a:lnTo>
                  <a:lnTo>
                    <a:pt x="1736388" y="730299"/>
                  </a:lnTo>
                  <a:lnTo>
                    <a:pt x="1735923" y="807951"/>
                  </a:lnTo>
                  <a:lnTo>
                    <a:pt x="1702928" y="830172"/>
                  </a:lnTo>
                  <a:lnTo>
                    <a:pt x="1702086" y="1145473"/>
                  </a:lnTo>
                  <a:lnTo>
                    <a:pt x="1670102" y="1164159"/>
                  </a:lnTo>
                  <a:lnTo>
                    <a:pt x="1667914" y="848017"/>
                  </a:lnTo>
                  <a:lnTo>
                    <a:pt x="1633403" y="863672"/>
                  </a:lnTo>
                  <a:lnTo>
                    <a:pt x="1633223" y="789648"/>
                  </a:lnTo>
                  <a:lnTo>
                    <a:pt x="1562495" y="830337"/>
                  </a:lnTo>
                  <a:lnTo>
                    <a:pt x="1562027" y="908283"/>
                  </a:lnTo>
                  <a:lnTo>
                    <a:pt x="1529201" y="930503"/>
                  </a:lnTo>
                  <a:lnTo>
                    <a:pt x="1528191" y="1245973"/>
                  </a:lnTo>
                  <a:lnTo>
                    <a:pt x="1496206" y="1264658"/>
                  </a:lnTo>
                  <a:lnTo>
                    <a:pt x="1494018" y="948516"/>
                  </a:lnTo>
                  <a:lnTo>
                    <a:pt x="1459508" y="964003"/>
                  </a:lnTo>
                  <a:lnTo>
                    <a:pt x="1459372" y="889662"/>
                  </a:lnTo>
                  <a:lnTo>
                    <a:pt x="1388601" y="930375"/>
                  </a:lnTo>
                  <a:lnTo>
                    <a:pt x="1388131" y="1008781"/>
                  </a:lnTo>
                  <a:lnTo>
                    <a:pt x="1355305" y="1031002"/>
                  </a:lnTo>
                  <a:lnTo>
                    <a:pt x="1354295" y="1346471"/>
                  </a:lnTo>
                  <a:lnTo>
                    <a:pt x="1322310" y="1364989"/>
                  </a:lnTo>
                  <a:lnTo>
                    <a:pt x="1320290" y="1048846"/>
                  </a:lnTo>
                  <a:lnTo>
                    <a:pt x="1285612" y="1064502"/>
                  </a:lnTo>
                  <a:lnTo>
                    <a:pt x="1285476" y="989701"/>
                  </a:lnTo>
                  <a:lnTo>
                    <a:pt x="1214709" y="1030412"/>
                  </a:lnTo>
                  <a:lnTo>
                    <a:pt x="1214236" y="1109281"/>
                  </a:lnTo>
                  <a:lnTo>
                    <a:pt x="1181410" y="1131501"/>
                  </a:lnTo>
                  <a:lnTo>
                    <a:pt x="1180568" y="1446802"/>
                  </a:lnTo>
                  <a:lnTo>
                    <a:pt x="1148416" y="1465488"/>
                  </a:lnTo>
                  <a:lnTo>
                    <a:pt x="1146395" y="1149346"/>
                  </a:lnTo>
                  <a:lnTo>
                    <a:pt x="1111885" y="1165001"/>
                  </a:lnTo>
                  <a:lnTo>
                    <a:pt x="1111702" y="1089671"/>
                  </a:lnTo>
                  <a:lnTo>
                    <a:pt x="1040864" y="1130422"/>
                  </a:lnTo>
                  <a:lnTo>
                    <a:pt x="1040342" y="1209612"/>
                  </a:lnTo>
                  <a:lnTo>
                    <a:pt x="1007515" y="1231832"/>
                  </a:lnTo>
                  <a:lnTo>
                    <a:pt x="1006673" y="1547301"/>
                  </a:lnTo>
                  <a:lnTo>
                    <a:pt x="974521" y="1565987"/>
                  </a:lnTo>
                  <a:lnTo>
                    <a:pt x="972501" y="1249845"/>
                  </a:lnTo>
                  <a:lnTo>
                    <a:pt x="937990" y="1265500"/>
                  </a:lnTo>
                  <a:lnTo>
                    <a:pt x="937806" y="1189710"/>
                  </a:lnTo>
                  <a:lnTo>
                    <a:pt x="867092" y="1230390"/>
                  </a:lnTo>
                  <a:lnTo>
                    <a:pt x="866614" y="1310110"/>
                  </a:lnTo>
                  <a:lnTo>
                    <a:pt x="833788" y="1332331"/>
                  </a:lnTo>
                  <a:lnTo>
                    <a:pt x="832777" y="1647800"/>
                  </a:lnTo>
                  <a:lnTo>
                    <a:pt x="800793" y="1666318"/>
                  </a:lnTo>
                  <a:lnTo>
                    <a:pt x="798605" y="1350175"/>
                  </a:lnTo>
                  <a:lnTo>
                    <a:pt x="764094" y="1365831"/>
                  </a:lnTo>
                  <a:lnTo>
                    <a:pt x="763909" y="1289750"/>
                  </a:lnTo>
                  <a:lnTo>
                    <a:pt x="693200" y="1330428"/>
                  </a:lnTo>
                  <a:lnTo>
                    <a:pt x="692719" y="1410609"/>
                  </a:lnTo>
                  <a:lnTo>
                    <a:pt x="659893" y="1432830"/>
                  </a:lnTo>
                  <a:lnTo>
                    <a:pt x="658883" y="1748299"/>
                  </a:lnTo>
                  <a:lnTo>
                    <a:pt x="626899" y="1766817"/>
                  </a:lnTo>
                  <a:lnTo>
                    <a:pt x="624710" y="1450674"/>
                  </a:lnTo>
                  <a:lnTo>
                    <a:pt x="590200" y="1466330"/>
                  </a:lnTo>
                  <a:lnTo>
                    <a:pt x="590060" y="1389762"/>
                  </a:lnTo>
                  <a:lnTo>
                    <a:pt x="520170" y="1429969"/>
                  </a:lnTo>
                  <a:lnTo>
                    <a:pt x="520170" y="1429968"/>
                  </a:lnTo>
                  <a:lnTo>
                    <a:pt x="341434" y="1327238"/>
                  </a:lnTo>
                  <a:lnTo>
                    <a:pt x="341393" y="1342511"/>
                  </a:lnTo>
                  <a:lnTo>
                    <a:pt x="309240" y="1361197"/>
                  </a:lnTo>
                  <a:lnTo>
                    <a:pt x="308904" y="1308541"/>
                  </a:lnTo>
                  <a:lnTo>
                    <a:pt x="168073" y="1227598"/>
                  </a:lnTo>
                  <a:lnTo>
                    <a:pt x="167498" y="1443011"/>
                  </a:lnTo>
                  <a:lnTo>
                    <a:pt x="135346" y="1461696"/>
                  </a:lnTo>
                  <a:lnTo>
                    <a:pt x="133724" y="1207855"/>
                  </a:lnTo>
                  <a:lnTo>
                    <a:pt x="0" y="1130997"/>
                  </a:lnTo>
                  <a:lnTo>
                    <a:pt x="0" y="942704"/>
                  </a:lnTo>
                  <a:lnTo>
                    <a:pt x="0" y="930672"/>
                  </a:lnTo>
                  <a:lnTo>
                    <a:pt x="10402" y="936705"/>
                  </a:lnTo>
                  <a:lnTo>
                    <a:pt x="98145" y="886102"/>
                  </a:lnTo>
                  <a:lnTo>
                    <a:pt x="98142" y="884963"/>
                  </a:lnTo>
                  <a:lnTo>
                    <a:pt x="203018" y="824529"/>
                  </a:lnTo>
                  <a:lnTo>
                    <a:pt x="203011" y="825623"/>
                  </a:lnTo>
                  <a:lnTo>
                    <a:pt x="272040" y="785812"/>
                  </a:lnTo>
                  <a:lnTo>
                    <a:pt x="272037" y="784464"/>
                  </a:lnTo>
                  <a:lnTo>
                    <a:pt x="376745" y="724030"/>
                  </a:lnTo>
                  <a:lnTo>
                    <a:pt x="376736" y="725431"/>
                  </a:lnTo>
                  <a:close/>
                </a:path>
              </a:pathLst>
            </a:custGeom>
            <a:solidFill>
              <a:schemeClr val="tx1"/>
            </a:solidFill>
            <a:ln w="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4A03CFFB-9F2A-4E3C-BB8A-53681C482A8F}"/>
                </a:ext>
              </a:extLst>
            </p:cNvPr>
            <p:cNvSpPr/>
            <p:nvPr/>
          </p:nvSpPr>
          <p:spPr>
            <a:xfrm>
              <a:off x="5916975" y="2465576"/>
              <a:ext cx="823384" cy="475504"/>
            </a:xfrm>
            <a:custGeom>
              <a:avLst/>
              <a:gdLst>
                <a:gd name="connsiteX0" fmla="*/ 2617372 w 3450295"/>
                <a:gd name="connsiteY0" fmla="*/ 0 h 1992545"/>
                <a:gd name="connsiteX1" fmla="*/ 0 w 3450295"/>
                <a:gd name="connsiteY1" fmla="*/ 1509504 h 1992545"/>
                <a:gd name="connsiteX2" fmla="*/ 832923 w 3450295"/>
                <a:gd name="connsiteY2" fmla="*/ 1992546 h 1992545"/>
                <a:gd name="connsiteX3" fmla="*/ 3450295 w 3450295"/>
                <a:gd name="connsiteY3" fmla="*/ 482502 h 1992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50295" h="1992545">
                  <a:moveTo>
                    <a:pt x="2617372" y="0"/>
                  </a:moveTo>
                  <a:lnTo>
                    <a:pt x="0" y="1509504"/>
                  </a:lnTo>
                  <a:lnTo>
                    <a:pt x="832923" y="1992546"/>
                  </a:lnTo>
                  <a:lnTo>
                    <a:pt x="3450295" y="482502"/>
                  </a:lnTo>
                  <a:close/>
                </a:path>
              </a:pathLst>
            </a:custGeom>
            <a:solidFill>
              <a:schemeClr val="bg1"/>
            </a:solidFill>
            <a:ln w="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5317541-8977-455F-BBF0-10B6B6DD8A17}"/>
              </a:ext>
            </a:extLst>
          </p:cNvPr>
          <p:cNvGrpSpPr/>
          <p:nvPr/>
        </p:nvGrpSpPr>
        <p:grpSpPr>
          <a:xfrm>
            <a:off x="6579938" y="2883548"/>
            <a:ext cx="2107662" cy="894132"/>
            <a:chOff x="7026501" y="4509120"/>
            <a:chExt cx="1499710" cy="894132"/>
          </a:xfrm>
          <a:noFill/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BA13EFD-AC64-43B3-B4A0-2E9A31D39EC0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9233C234-091A-4B17-A5E7-F13A0E498AA3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E016844-1ACB-4B63-9E9A-2EAB0440C2E8}"/>
              </a:ext>
            </a:extLst>
          </p:cNvPr>
          <p:cNvGrpSpPr/>
          <p:nvPr/>
        </p:nvGrpSpPr>
        <p:grpSpPr>
          <a:xfrm>
            <a:off x="9633440" y="2883548"/>
            <a:ext cx="2107662" cy="894132"/>
            <a:chOff x="7026501" y="4509120"/>
            <a:chExt cx="1499710" cy="894132"/>
          </a:xfrm>
          <a:noFill/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4450691-BA72-4594-9DCF-649DCA9F9CE0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796712B7-05DE-4CD0-9498-D15605644ADF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641F29C6-EC7E-4F38-9A51-D6BE9DB308AD}"/>
              </a:ext>
            </a:extLst>
          </p:cNvPr>
          <p:cNvGrpSpPr/>
          <p:nvPr/>
        </p:nvGrpSpPr>
        <p:grpSpPr>
          <a:xfrm>
            <a:off x="3526436" y="2883548"/>
            <a:ext cx="2107662" cy="894132"/>
            <a:chOff x="7026501" y="4509120"/>
            <a:chExt cx="1499710" cy="894132"/>
          </a:xfrm>
          <a:noFill/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C4F09001-6E6E-4B29-9D61-3249269BF986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4BC8030-E0C3-4599-B8D4-69CBC45B7B29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6BE9B69-8317-4035-BFA2-687B454275DC}"/>
              </a:ext>
            </a:extLst>
          </p:cNvPr>
          <p:cNvGrpSpPr/>
          <p:nvPr/>
        </p:nvGrpSpPr>
        <p:grpSpPr>
          <a:xfrm>
            <a:off x="6582381" y="5420823"/>
            <a:ext cx="2107662" cy="894132"/>
            <a:chOff x="7026501" y="4509120"/>
            <a:chExt cx="1499710" cy="894132"/>
          </a:xfrm>
          <a:noFill/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082C7E29-0E4E-441C-93C7-CCA142F6F115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27F620BB-33DB-4F01-98D7-5F32782BDAB8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9E831DFA-1E06-495B-B49A-7BCFF5411F61}"/>
              </a:ext>
            </a:extLst>
          </p:cNvPr>
          <p:cNvGrpSpPr/>
          <p:nvPr/>
        </p:nvGrpSpPr>
        <p:grpSpPr>
          <a:xfrm>
            <a:off x="470491" y="5420823"/>
            <a:ext cx="2107662" cy="894132"/>
            <a:chOff x="7026501" y="4509120"/>
            <a:chExt cx="1499710" cy="894132"/>
          </a:xfrm>
          <a:noFill/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10C50532-1FC3-4657-BF04-F1C2B35C04A0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5FFAED58-411B-4896-8283-B2EE71AEACB2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329A6963-832B-4A19-98AD-04FD05BA65FA}"/>
              </a:ext>
            </a:extLst>
          </p:cNvPr>
          <p:cNvGrpSpPr/>
          <p:nvPr/>
        </p:nvGrpSpPr>
        <p:grpSpPr>
          <a:xfrm>
            <a:off x="451035" y="2883548"/>
            <a:ext cx="2107662" cy="894132"/>
            <a:chOff x="7026501" y="4509120"/>
            <a:chExt cx="1499710" cy="894132"/>
          </a:xfrm>
          <a:solidFill>
            <a:schemeClr val="bg1"/>
          </a:solidFill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5B01D2A4-E5A4-4F1F-B46C-BE426F6D746A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3B0025E4-55D6-47D8-B3E0-D5E9D6AEBBA3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71BAF2CA-557D-4748-BD30-EAD767507688}"/>
              </a:ext>
            </a:extLst>
          </p:cNvPr>
          <p:cNvGrpSpPr/>
          <p:nvPr/>
        </p:nvGrpSpPr>
        <p:grpSpPr>
          <a:xfrm>
            <a:off x="3526436" y="5420823"/>
            <a:ext cx="2107662" cy="894132"/>
            <a:chOff x="7026501" y="4509120"/>
            <a:chExt cx="1499710" cy="894132"/>
          </a:xfrm>
          <a:noFill/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DE9878F3-0548-4C7C-9097-78077F2C25EA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C335C151-C34E-479D-9C94-B14FBA80E059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34E5B45B-0ED0-4110-86D0-8E142858C50A}"/>
              </a:ext>
            </a:extLst>
          </p:cNvPr>
          <p:cNvGrpSpPr/>
          <p:nvPr/>
        </p:nvGrpSpPr>
        <p:grpSpPr>
          <a:xfrm>
            <a:off x="9633440" y="5420823"/>
            <a:ext cx="2107662" cy="894132"/>
            <a:chOff x="7026501" y="4509120"/>
            <a:chExt cx="1499710" cy="894132"/>
          </a:xfrm>
          <a:noFill/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3A9A7228-48E8-4464-A085-14C51091CEC7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C053E11A-9994-45F6-89D3-F49AAF5D23A9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19406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38">
            <a:extLst>
              <a:ext uri="{FF2B5EF4-FFF2-40B4-BE49-F238E27FC236}">
                <a16:creationId xmlns:a16="http://schemas.microsoft.com/office/drawing/2014/main" id="{81F72874-737D-4E42-8AB8-5FD894654EF2}"/>
              </a:ext>
            </a:extLst>
          </p:cNvPr>
          <p:cNvGrpSpPr/>
          <p:nvPr/>
        </p:nvGrpSpPr>
        <p:grpSpPr>
          <a:xfrm>
            <a:off x="6543652" y="1958989"/>
            <a:ext cx="4691070" cy="470129"/>
            <a:chOff x="6902577" y="1677264"/>
            <a:chExt cx="4691070" cy="470129"/>
          </a:xfrm>
        </p:grpSpPr>
        <p:sp>
          <p:nvSpPr>
            <p:cNvPr id="4" name="Rectangle 9">
              <a:extLst>
                <a:ext uri="{FF2B5EF4-FFF2-40B4-BE49-F238E27FC236}">
                  <a16:creationId xmlns:a16="http://schemas.microsoft.com/office/drawing/2014/main" id="{52637551-BD05-4997-B76E-A5B756DC6FD6}"/>
                </a:ext>
              </a:extLst>
            </p:cNvPr>
            <p:cNvSpPr/>
            <p:nvPr/>
          </p:nvSpPr>
          <p:spPr>
            <a:xfrm flipH="1">
              <a:off x="6902577" y="1684291"/>
              <a:ext cx="115353" cy="463102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914400 w 914400"/>
                <a:gd name="connsiteY2" fmla="*/ 914400 h 914400"/>
                <a:gd name="connsiteX3" fmla="*/ 0 w 914400"/>
                <a:gd name="connsiteY3" fmla="*/ 914400 h 914400"/>
                <a:gd name="connsiteX4" fmla="*/ 0 w 914400"/>
                <a:gd name="connsiteY4" fmla="*/ 0 h 914400"/>
                <a:gd name="connsiteX0" fmla="*/ 0 w 914400"/>
                <a:gd name="connsiteY0" fmla="*/ 292963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0 w 914400"/>
                <a:gd name="connsiteY4" fmla="*/ 292963 h 1207363"/>
                <a:gd name="connsiteX0" fmla="*/ 612559 w 914400"/>
                <a:gd name="connsiteY0" fmla="*/ 8877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612559 w 914400"/>
                <a:gd name="connsiteY4" fmla="*/ 8877 h 1207363"/>
                <a:gd name="connsiteX0" fmla="*/ 0 w 301841"/>
                <a:gd name="connsiteY0" fmla="*/ 8877 h 1207363"/>
                <a:gd name="connsiteX1" fmla="*/ 301841 w 301841"/>
                <a:gd name="connsiteY1" fmla="*/ 0 h 1207363"/>
                <a:gd name="connsiteX2" fmla="*/ 301841 w 301841"/>
                <a:gd name="connsiteY2" fmla="*/ 1207363 h 1207363"/>
                <a:gd name="connsiteX3" fmla="*/ 186432 w 301841"/>
                <a:gd name="connsiteY3" fmla="*/ 408372 h 1207363"/>
                <a:gd name="connsiteX4" fmla="*/ 0 w 301841"/>
                <a:gd name="connsiteY4" fmla="*/ 8877 h 1207363"/>
                <a:gd name="connsiteX0" fmla="*/ 0 w 133166"/>
                <a:gd name="connsiteY0" fmla="*/ 0 h 1207364"/>
                <a:gd name="connsiteX1" fmla="*/ 133166 w 133166"/>
                <a:gd name="connsiteY1" fmla="*/ 1 h 1207364"/>
                <a:gd name="connsiteX2" fmla="*/ 133166 w 133166"/>
                <a:gd name="connsiteY2" fmla="*/ 1207364 h 1207364"/>
                <a:gd name="connsiteX3" fmla="*/ 17757 w 133166"/>
                <a:gd name="connsiteY3" fmla="*/ 408373 h 1207364"/>
                <a:gd name="connsiteX4" fmla="*/ 0 w 133166"/>
                <a:gd name="connsiteY4" fmla="*/ 0 h 1207364"/>
                <a:gd name="connsiteX0" fmla="*/ 0 w 142044"/>
                <a:gd name="connsiteY0" fmla="*/ 0 h 408373"/>
                <a:gd name="connsiteX1" fmla="*/ 133166 w 142044"/>
                <a:gd name="connsiteY1" fmla="*/ 1 h 408373"/>
                <a:gd name="connsiteX2" fmla="*/ 142044 w 142044"/>
                <a:gd name="connsiteY2" fmla="*/ 301842 h 408373"/>
                <a:gd name="connsiteX3" fmla="*/ 17757 w 142044"/>
                <a:gd name="connsiteY3" fmla="*/ 408373 h 408373"/>
                <a:gd name="connsiteX4" fmla="*/ 0 w 142044"/>
                <a:gd name="connsiteY4" fmla="*/ 0 h 408373"/>
                <a:gd name="connsiteX0" fmla="*/ 0 w 133166"/>
                <a:gd name="connsiteY0" fmla="*/ 0 h 408373"/>
                <a:gd name="connsiteX1" fmla="*/ 133166 w 133166"/>
                <a:gd name="connsiteY1" fmla="*/ 1 h 408373"/>
                <a:gd name="connsiteX2" fmla="*/ 118293 w 133166"/>
                <a:gd name="connsiteY2" fmla="*/ 313717 h 408373"/>
                <a:gd name="connsiteX3" fmla="*/ 17757 w 133166"/>
                <a:gd name="connsiteY3" fmla="*/ 408373 h 408373"/>
                <a:gd name="connsiteX4" fmla="*/ 0 w 133166"/>
                <a:gd name="connsiteY4" fmla="*/ 0 h 408373"/>
                <a:gd name="connsiteX0" fmla="*/ 0 w 118293"/>
                <a:gd name="connsiteY0" fmla="*/ 5937 h 414310"/>
                <a:gd name="connsiteX1" fmla="*/ 115353 w 118293"/>
                <a:gd name="connsiteY1" fmla="*/ 0 h 414310"/>
                <a:gd name="connsiteX2" fmla="*/ 118293 w 118293"/>
                <a:gd name="connsiteY2" fmla="*/ 319654 h 414310"/>
                <a:gd name="connsiteX3" fmla="*/ 17757 w 118293"/>
                <a:gd name="connsiteY3" fmla="*/ 414310 h 414310"/>
                <a:gd name="connsiteX4" fmla="*/ 0 w 118293"/>
                <a:gd name="connsiteY4" fmla="*/ 5937 h 414310"/>
                <a:gd name="connsiteX0" fmla="*/ 0 w 118293"/>
                <a:gd name="connsiteY0" fmla="*/ 5937 h 366809"/>
                <a:gd name="connsiteX1" fmla="*/ 115353 w 118293"/>
                <a:gd name="connsiteY1" fmla="*/ 0 h 366809"/>
                <a:gd name="connsiteX2" fmla="*/ 118293 w 118293"/>
                <a:gd name="connsiteY2" fmla="*/ 319654 h 366809"/>
                <a:gd name="connsiteX3" fmla="*/ 5882 w 118293"/>
                <a:gd name="connsiteY3" fmla="*/ 366809 h 366809"/>
                <a:gd name="connsiteX4" fmla="*/ 0 w 118293"/>
                <a:gd name="connsiteY4" fmla="*/ 5937 h 366809"/>
                <a:gd name="connsiteX0" fmla="*/ 0 w 115353"/>
                <a:gd name="connsiteY0" fmla="*/ 5937 h 366809"/>
                <a:gd name="connsiteX1" fmla="*/ 115353 w 115353"/>
                <a:gd name="connsiteY1" fmla="*/ 0 h 366809"/>
                <a:gd name="connsiteX2" fmla="*/ 112356 w 115353"/>
                <a:gd name="connsiteY2" fmla="*/ 278091 h 366809"/>
                <a:gd name="connsiteX3" fmla="*/ 5882 w 115353"/>
                <a:gd name="connsiteY3" fmla="*/ 366809 h 366809"/>
                <a:gd name="connsiteX4" fmla="*/ 0 w 115353"/>
                <a:gd name="connsiteY4" fmla="*/ 5937 h 36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53" h="366809">
                  <a:moveTo>
                    <a:pt x="0" y="5937"/>
                  </a:moveTo>
                  <a:lnTo>
                    <a:pt x="115353" y="0"/>
                  </a:lnTo>
                  <a:lnTo>
                    <a:pt x="112356" y="278091"/>
                  </a:lnTo>
                  <a:lnTo>
                    <a:pt x="5882" y="366809"/>
                  </a:lnTo>
                  <a:cubicBezTo>
                    <a:pt x="3921" y="246518"/>
                    <a:pt x="1961" y="126228"/>
                    <a:pt x="0" y="5937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자유형: 도형 59">
              <a:extLst>
                <a:ext uri="{FF2B5EF4-FFF2-40B4-BE49-F238E27FC236}">
                  <a16:creationId xmlns:a16="http://schemas.microsoft.com/office/drawing/2014/main" id="{144C7EA6-C4DD-443C-A6B0-53C6CE0375D3}"/>
                </a:ext>
              </a:extLst>
            </p:cNvPr>
            <p:cNvSpPr/>
            <p:nvPr/>
          </p:nvSpPr>
          <p:spPr>
            <a:xfrm>
              <a:off x="6902577" y="1677264"/>
              <a:ext cx="4691070" cy="363646"/>
            </a:xfrm>
            <a:custGeom>
              <a:avLst/>
              <a:gdLst>
                <a:gd name="connsiteX0" fmla="*/ 1302502 w 4691070"/>
                <a:gd name="connsiteY0" fmla="*/ 0 h 363646"/>
                <a:gd name="connsiteX1" fmla="*/ 4331514 w 4691070"/>
                <a:gd name="connsiteY1" fmla="*/ 0 h 363646"/>
                <a:gd name="connsiteX2" fmla="*/ 4691070 w 4691070"/>
                <a:gd name="connsiteY2" fmla="*/ 363646 h 363646"/>
                <a:gd name="connsiteX3" fmla="*/ 1302502 w 4691070"/>
                <a:gd name="connsiteY3" fmla="*/ 363646 h 363646"/>
                <a:gd name="connsiteX4" fmla="*/ 0 w 4691070"/>
                <a:gd name="connsiteY4" fmla="*/ 363646 h 363646"/>
                <a:gd name="connsiteX5" fmla="*/ 0 w 4691070"/>
                <a:gd name="connsiteY5" fmla="*/ 46 h 363646"/>
                <a:gd name="connsiteX6" fmla="*/ 1302502 w 4691070"/>
                <a:gd name="connsiteY6" fmla="*/ 46 h 363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91070" h="363646">
                  <a:moveTo>
                    <a:pt x="1302502" y="0"/>
                  </a:moveTo>
                  <a:lnTo>
                    <a:pt x="4331514" y="0"/>
                  </a:lnTo>
                  <a:lnTo>
                    <a:pt x="4691070" y="363646"/>
                  </a:lnTo>
                  <a:lnTo>
                    <a:pt x="1302502" y="363646"/>
                  </a:lnTo>
                  <a:lnTo>
                    <a:pt x="0" y="363646"/>
                  </a:lnTo>
                  <a:lnTo>
                    <a:pt x="0" y="46"/>
                  </a:lnTo>
                  <a:lnTo>
                    <a:pt x="1302502" y="4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B713A7CF-8CBF-451D-9AF3-12599F474A53}"/>
              </a:ext>
            </a:extLst>
          </p:cNvPr>
          <p:cNvSpPr/>
          <p:nvPr/>
        </p:nvSpPr>
        <p:spPr>
          <a:xfrm>
            <a:off x="1693009" y="5407443"/>
            <a:ext cx="216024" cy="21602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218D782-7D2B-4A93-89DD-0CEEDA594654}"/>
              </a:ext>
            </a:extLst>
          </p:cNvPr>
          <p:cNvSpPr/>
          <p:nvPr/>
        </p:nvSpPr>
        <p:spPr>
          <a:xfrm>
            <a:off x="1693009" y="5685950"/>
            <a:ext cx="216024" cy="21602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F0E6322-19D8-4974-87AC-C4D30FF8AEB4}"/>
              </a:ext>
            </a:extLst>
          </p:cNvPr>
          <p:cNvSpPr/>
          <p:nvPr/>
        </p:nvSpPr>
        <p:spPr>
          <a:xfrm>
            <a:off x="1693009" y="5973982"/>
            <a:ext cx="216024" cy="21602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3C1F08-5A69-4122-A66D-E30AA967E80A}"/>
              </a:ext>
            </a:extLst>
          </p:cNvPr>
          <p:cNvSpPr txBox="1"/>
          <p:nvPr/>
        </p:nvSpPr>
        <p:spPr>
          <a:xfrm>
            <a:off x="1962812" y="5361568"/>
            <a:ext cx="111362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rgbClr val="262626"/>
                </a:solidFill>
              </a:rPr>
              <a:t>53 Content</a:t>
            </a:r>
            <a:endParaRPr lang="ko-KR" altLang="en-US" sz="1400" b="1" dirty="0">
              <a:solidFill>
                <a:srgbClr val="262626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725CB4-C83D-41E2-A81A-29A7F005F496}"/>
              </a:ext>
            </a:extLst>
          </p:cNvPr>
          <p:cNvSpPr txBox="1"/>
          <p:nvPr/>
        </p:nvSpPr>
        <p:spPr>
          <a:xfrm>
            <a:off x="1960580" y="5649600"/>
            <a:ext cx="111362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rgbClr val="262626"/>
                </a:solidFill>
              </a:rPr>
              <a:t>45 Content</a:t>
            </a:r>
            <a:endParaRPr lang="ko-KR" altLang="en-US" sz="1400" b="1" dirty="0">
              <a:solidFill>
                <a:srgbClr val="262626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88FDB4C-0FB0-4071-AE93-AE9DB51B4421}"/>
              </a:ext>
            </a:extLst>
          </p:cNvPr>
          <p:cNvSpPr txBox="1"/>
          <p:nvPr/>
        </p:nvSpPr>
        <p:spPr>
          <a:xfrm>
            <a:off x="1958348" y="5937632"/>
            <a:ext cx="111362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rgbClr val="262626"/>
                </a:solidFill>
              </a:rPr>
              <a:t>64 Content</a:t>
            </a:r>
            <a:endParaRPr lang="ko-KR" altLang="en-US" sz="1400" b="1" dirty="0">
              <a:solidFill>
                <a:srgbClr val="262626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8E23632-D5E5-44BF-A6FD-97A0650E529B}"/>
              </a:ext>
            </a:extLst>
          </p:cNvPr>
          <p:cNvSpPr/>
          <p:nvPr/>
        </p:nvSpPr>
        <p:spPr>
          <a:xfrm>
            <a:off x="3710905" y="5407443"/>
            <a:ext cx="216024" cy="21602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A107B5F-78FB-45CA-BDBD-02C900AB7484}"/>
              </a:ext>
            </a:extLst>
          </p:cNvPr>
          <p:cNvSpPr/>
          <p:nvPr/>
        </p:nvSpPr>
        <p:spPr>
          <a:xfrm>
            <a:off x="3710905" y="5685950"/>
            <a:ext cx="216024" cy="21602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4E54614-47CA-48D8-9E38-72BE3851A096}"/>
              </a:ext>
            </a:extLst>
          </p:cNvPr>
          <p:cNvSpPr/>
          <p:nvPr/>
        </p:nvSpPr>
        <p:spPr>
          <a:xfrm>
            <a:off x="3710905" y="5973982"/>
            <a:ext cx="216024" cy="21602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AC0B726-F7AB-4E02-A8BF-52DAE7C1C1A2}"/>
              </a:ext>
            </a:extLst>
          </p:cNvPr>
          <p:cNvSpPr txBox="1"/>
          <p:nvPr/>
        </p:nvSpPr>
        <p:spPr>
          <a:xfrm>
            <a:off x="3980708" y="5361568"/>
            <a:ext cx="111362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rgbClr val="262626"/>
                </a:solidFill>
              </a:rPr>
              <a:t>73 Content</a:t>
            </a:r>
            <a:endParaRPr lang="ko-KR" altLang="en-US" sz="1400" b="1" dirty="0">
              <a:solidFill>
                <a:srgbClr val="262626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7F8198E-BC8C-47B9-B9D0-D665BA1C1DA0}"/>
              </a:ext>
            </a:extLst>
          </p:cNvPr>
          <p:cNvSpPr txBox="1"/>
          <p:nvPr/>
        </p:nvSpPr>
        <p:spPr>
          <a:xfrm>
            <a:off x="3978476" y="5649600"/>
            <a:ext cx="111362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rgbClr val="262626"/>
                </a:solidFill>
              </a:rPr>
              <a:t>45 Content</a:t>
            </a:r>
            <a:endParaRPr lang="ko-KR" altLang="en-US" sz="1400" b="1" dirty="0">
              <a:solidFill>
                <a:srgbClr val="262626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774E22A-1512-4EBB-8B6F-8D98CCB12DE7}"/>
              </a:ext>
            </a:extLst>
          </p:cNvPr>
          <p:cNvSpPr txBox="1"/>
          <p:nvPr/>
        </p:nvSpPr>
        <p:spPr>
          <a:xfrm>
            <a:off x="3976244" y="5937632"/>
            <a:ext cx="111362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rgbClr val="262626"/>
                </a:solidFill>
              </a:rPr>
              <a:t>34 Content</a:t>
            </a:r>
            <a:endParaRPr lang="ko-KR" altLang="en-US" sz="1400" b="1" dirty="0">
              <a:solidFill>
                <a:srgbClr val="262626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4A3D712-1C3B-4A86-AC95-74F318A758D1}"/>
              </a:ext>
            </a:extLst>
          </p:cNvPr>
          <p:cNvSpPr/>
          <p:nvPr/>
        </p:nvSpPr>
        <p:spPr>
          <a:xfrm>
            <a:off x="7131578" y="5407443"/>
            <a:ext cx="216024" cy="21602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77F2D03-E542-4B2E-980F-C9BA54E62EAA}"/>
              </a:ext>
            </a:extLst>
          </p:cNvPr>
          <p:cNvSpPr/>
          <p:nvPr/>
        </p:nvSpPr>
        <p:spPr>
          <a:xfrm>
            <a:off x="7131578" y="5685950"/>
            <a:ext cx="216024" cy="21602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B38FA08-8A54-416F-8632-B4D8A73181E9}"/>
              </a:ext>
            </a:extLst>
          </p:cNvPr>
          <p:cNvSpPr/>
          <p:nvPr/>
        </p:nvSpPr>
        <p:spPr>
          <a:xfrm>
            <a:off x="7131578" y="5973982"/>
            <a:ext cx="216024" cy="21602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0E508BA-76E9-4A24-B26C-A8DE5CEE84AB}"/>
              </a:ext>
            </a:extLst>
          </p:cNvPr>
          <p:cNvSpPr txBox="1"/>
          <p:nvPr/>
        </p:nvSpPr>
        <p:spPr>
          <a:xfrm>
            <a:off x="7401381" y="5361568"/>
            <a:ext cx="111362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rgbClr val="262626"/>
                </a:solidFill>
              </a:rPr>
              <a:t>43 Content</a:t>
            </a:r>
            <a:endParaRPr lang="ko-KR" altLang="en-US" sz="1400" b="1" dirty="0">
              <a:solidFill>
                <a:srgbClr val="262626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D2A464E-E140-403D-BBF0-B67C6F5E30A9}"/>
              </a:ext>
            </a:extLst>
          </p:cNvPr>
          <p:cNvSpPr txBox="1"/>
          <p:nvPr/>
        </p:nvSpPr>
        <p:spPr>
          <a:xfrm>
            <a:off x="7399149" y="5649600"/>
            <a:ext cx="111362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rgbClr val="262626"/>
                </a:solidFill>
              </a:rPr>
              <a:t>65 Content</a:t>
            </a:r>
            <a:endParaRPr lang="ko-KR" altLang="en-US" sz="1400" b="1" dirty="0">
              <a:solidFill>
                <a:srgbClr val="262626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1C5351C-5381-42D0-A392-9098F67AFCE1}"/>
              </a:ext>
            </a:extLst>
          </p:cNvPr>
          <p:cNvSpPr txBox="1"/>
          <p:nvPr/>
        </p:nvSpPr>
        <p:spPr>
          <a:xfrm>
            <a:off x="7396917" y="5937632"/>
            <a:ext cx="111362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rgbClr val="262626"/>
                </a:solidFill>
              </a:rPr>
              <a:t>54 Content</a:t>
            </a:r>
            <a:endParaRPr lang="ko-KR" altLang="en-US" sz="1400" b="1" dirty="0">
              <a:solidFill>
                <a:srgbClr val="262626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8E4CC37-4B67-4FC8-A2A8-3DB1A2F0AAF8}"/>
              </a:ext>
            </a:extLst>
          </p:cNvPr>
          <p:cNvSpPr/>
          <p:nvPr/>
        </p:nvSpPr>
        <p:spPr>
          <a:xfrm>
            <a:off x="9115566" y="5407443"/>
            <a:ext cx="216024" cy="21602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7AF8CC9-ACA4-40D2-863E-2B96D2820354}"/>
              </a:ext>
            </a:extLst>
          </p:cNvPr>
          <p:cNvSpPr/>
          <p:nvPr/>
        </p:nvSpPr>
        <p:spPr>
          <a:xfrm>
            <a:off x="9115566" y="5685950"/>
            <a:ext cx="216024" cy="21602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0E6C4AE-D3D5-4599-80C2-9C69650FD5AE}"/>
              </a:ext>
            </a:extLst>
          </p:cNvPr>
          <p:cNvSpPr/>
          <p:nvPr/>
        </p:nvSpPr>
        <p:spPr>
          <a:xfrm>
            <a:off x="9115566" y="5973982"/>
            <a:ext cx="216024" cy="21602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51C6D6C-DE36-401E-B484-5681A016AE67}"/>
              </a:ext>
            </a:extLst>
          </p:cNvPr>
          <p:cNvSpPr txBox="1"/>
          <p:nvPr/>
        </p:nvSpPr>
        <p:spPr>
          <a:xfrm>
            <a:off x="9385369" y="5361568"/>
            <a:ext cx="111362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rgbClr val="262626"/>
                </a:solidFill>
              </a:rPr>
              <a:t>53 Content</a:t>
            </a:r>
            <a:endParaRPr lang="ko-KR" altLang="en-US" sz="1400" b="1" dirty="0">
              <a:solidFill>
                <a:srgbClr val="262626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A342C4D-A961-4F83-B814-DD9F950BC15E}"/>
              </a:ext>
            </a:extLst>
          </p:cNvPr>
          <p:cNvSpPr txBox="1"/>
          <p:nvPr/>
        </p:nvSpPr>
        <p:spPr>
          <a:xfrm>
            <a:off x="9383137" y="5649600"/>
            <a:ext cx="111362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rgbClr val="262626"/>
                </a:solidFill>
              </a:rPr>
              <a:t>45 Content</a:t>
            </a:r>
            <a:endParaRPr lang="ko-KR" altLang="en-US" sz="1400" b="1" dirty="0">
              <a:solidFill>
                <a:srgbClr val="262626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14E2277-B806-4016-A22B-1A2E7847CE19}"/>
              </a:ext>
            </a:extLst>
          </p:cNvPr>
          <p:cNvSpPr txBox="1"/>
          <p:nvPr/>
        </p:nvSpPr>
        <p:spPr>
          <a:xfrm>
            <a:off x="9380905" y="5937632"/>
            <a:ext cx="111362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rgbClr val="262626"/>
                </a:solidFill>
              </a:rPr>
              <a:t>64 Content</a:t>
            </a:r>
            <a:endParaRPr lang="ko-KR" altLang="en-US" sz="1400" b="1" dirty="0">
              <a:solidFill>
                <a:srgbClr val="262626"/>
              </a:solidFill>
            </a:endParaRPr>
          </a:p>
        </p:txBody>
      </p: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A36F8605-78D8-4833-993F-143410F380EE}"/>
              </a:ext>
            </a:extLst>
          </p:cNvPr>
          <p:cNvGrpSpPr/>
          <p:nvPr/>
        </p:nvGrpSpPr>
        <p:grpSpPr>
          <a:xfrm>
            <a:off x="948114" y="1958988"/>
            <a:ext cx="4691070" cy="475860"/>
            <a:chOff x="948114" y="1671533"/>
            <a:chExt cx="4691070" cy="475860"/>
          </a:xfrm>
        </p:grpSpPr>
        <p:sp>
          <p:nvSpPr>
            <p:cNvPr id="31" name="Rectangle 9">
              <a:extLst>
                <a:ext uri="{FF2B5EF4-FFF2-40B4-BE49-F238E27FC236}">
                  <a16:creationId xmlns:a16="http://schemas.microsoft.com/office/drawing/2014/main" id="{626F2CCE-EED2-4AE8-886C-19257A5D168E}"/>
                </a:ext>
              </a:extLst>
            </p:cNvPr>
            <p:cNvSpPr/>
            <p:nvPr/>
          </p:nvSpPr>
          <p:spPr>
            <a:xfrm flipH="1">
              <a:off x="956865" y="1684291"/>
              <a:ext cx="115353" cy="463102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914400 w 914400"/>
                <a:gd name="connsiteY2" fmla="*/ 914400 h 914400"/>
                <a:gd name="connsiteX3" fmla="*/ 0 w 914400"/>
                <a:gd name="connsiteY3" fmla="*/ 914400 h 914400"/>
                <a:gd name="connsiteX4" fmla="*/ 0 w 914400"/>
                <a:gd name="connsiteY4" fmla="*/ 0 h 914400"/>
                <a:gd name="connsiteX0" fmla="*/ 0 w 914400"/>
                <a:gd name="connsiteY0" fmla="*/ 292963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0 w 914400"/>
                <a:gd name="connsiteY4" fmla="*/ 292963 h 1207363"/>
                <a:gd name="connsiteX0" fmla="*/ 612559 w 914400"/>
                <a:gd name="connsiteY0" fmla="*/ 8877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612559 w 914400"/>
                <a:gd name="connsiteY4" fmla="*/ 8877 h 1207363"/>
                <a:gd name="connsiteX0" fmla="*/ 0 w 301841"/>
                <a:gd name="connsiteY0" fmla="*/ 8877 h 1207363"/>
                <a:gd name="connsiteX1" fmla="*/ 301841 w 301841"/>
                <a:gd name="connsiteY1" fmla="*/ 0 h 1207363"/>
                <a:gd name="connsiteX2" fmla="*/ 301841 w 301841"/>
                <a:gd name="connsiteY2" fmla="*/ 1207363 h 1207363"/>
                <a:gd name="connsiteX3" fmla="*/ 186432 w 301841"/>
                <a:gd name="connsiteY3" fmla="*/ 408372 h 1207363"/>
                <a:gd name="connsiteX4" fmla="*/ 0 w 301841"/>
                <a:gd name="connsiteY4" fmla="*/ 8877 h 1207363"/>
                <a:gd name="connsiteX0" fmla="*/ 0 w 133166"/>
                <a:gd name="connsiteY0" fmla="*/ 0 h 1207364"/>
                <a:gd name="connsiteX1" fmla="*/ 133166 w 133166"/>
                <a:gd name="connsiteY1" fmla="*/ 1 h 1207364"/>
                <a:gd name="connsiteX2" fmla="*/ 133166 w 133166"/>
                <a:gd name="connsiteY2" fmla="*/ 1207364 h 1207364"/>
                <a:gd name="connsiteX3" fmla="*/ 17757 w 133166"/>
                <a:gd name="connsiteY3" fmla="*/ 408373 h 1207364"/>
                <a:gd name="connsiteX4" fmla="*/ 0 w 133166"/>
                <a:gd name="connsiteY4" fmla="*/ 0 h 1207364"/>
                <a:gd name="connsiteX0" fmla="*/ 0 w 142044"/>
                <a:gd name="connsiteY0" fmla="*/ 0 h 408373"/>
                <a:gd name="connsiteX1" fmla="*/ 133166 w 142044"/>
                <a:gd name="connsiteY1" fmla="*/ 1 h 408373"/>
                <a:gd name="connsiteX2" fmla="*/ 142044 w 142044"/>
                <a:gd name="connsiteY2" fmla="*/ 301842 h 408373"/>
                <a:gd name="connsiteX3" fmla="*/ 17757 w 142044"/>
                <a:gd name="connsiteY3" fmla="*/ 408373 h 408373"/>
                <a:gd name="connsiteX4" fmla="*/ 0 w 142044"/>
                <a:gd name="connsiteY4" fmla="*/ 0 h 408373"/>
                <a:gd name="connsiteX0" fmla="*/ 0 w 133166"/>
                <a:gd name="connsiteY0" fmla="*/ 0 h 408373"/>
                <a:gd name="connsiteX1" fmla="*/ 133166 w 133166"/>
                <a:gd name="connsiteY1" fmla="*/ 1 h 408373"/>
                <a:gd name="connsiteX2" fmla="*/ 118293 w 133166"/>
                <a:gd name="connsiteY2" fmla="*/ 313717 h 408373"/>
                <a:gd name="connsiteX3" fmla="*/ 17757 w 133166"/>
                <a:gd name="connsiteY3" fmla="*/ 408373 h 408373"/>
                <a:gd name="connsiteX4" fmla="*/ 0 w 133166"/>
                <a:gd name="connsiteY4" fmla="*/ 0 h 408373"/>
                <a:gd name="connsiteX0" fmla="*/ 0 w 118293"/>
                <a:gd name="connsiteY0" fmla="*/ 5937 h 414310"/>
                <a:gd name="connsiteX1" fmla="*/ 115353 w 118293"/>
                <a:gd name="connsiteY1" fmla="*/ 0 h 414310"/>
                <a:gd name="connsiteX2" fmla="*/ 118293 w 118293"/>
                <a:gd name="connsiteY2" fmla="*/ 319654 h 414310"/>
                <a:gd name="connsiteX3" fmla="*/ 17757 w 118293"/>
                <a:gd name="connsiteY3" fmla="*/ 414310 h 414310"/>
                <a:gd name="connsiteX4" fmla="*/ 0 w 118293"/>
                <a:gd name="connsiteY4" fmla="*/ 5937 h 414310"/>
                <a:gd name="connsiteX0" fmla="*/ 0 w 118293"/>
                <a:gd name="connsiteY0" fmla="*/ 5937 h 366809"/>
                <a:gd name="connsiteX1" fmla="*/ 115353 w 118293"/>
                <a:gd name="connsiteY1" fmla="*/ 0 h 366809"/>
                <a:gd name="connsiteX2" fmla="*/ 118293 w 118293"/>
                <a:gd name="connsiteY2" fmla="*/ 319654 h 366809"/>
                <a:gd name="connsiteX3" fmla="*/ 5882 w 118293"/>
                <a:gd name="connsiteY3" fmla="*/ 366809 h 366809"/>
                <a:gd name="connsiteX4" fmla="*/ 0 w 118293"/>
                <a:gd name="connsiteY4" fmla="*/ 5937 h 366809"/>
                <a:gd name="connsiteX0" fmla="*/ 0 w 115353"/>
                <a:gd name="connsiteY0" fmla="*/ 5937 h 366809"/>
                <a:gd name="connsiteX1" fmla="*/ 115353 w 115353"/>
                <a:gd name="connsiteY1" fmla="*/ 0 h 366809"/>
                <a:gd name="connsiteX2" fmla="*/ 112356 w 115353"/>
                <a:gd name="connsiteY2" fmla="*/ 278091 h 366809"/>
                <a:gd name="connsiteX3" fmla="*/ 5882 w 115353"/>
                <a:gd name="connsiteY3" fmla="*/ 366809 h 366809"/>
                <a:gd name="connsiteX4" fmla="*/ 0 w 115353"/>
                <a:gd name="connsiteY4" fmla="*/ 5937 h 36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53" h="366809">
                  <a:moveTo>
                    <a:pt x="0" y="5937"/>
                  </a:moveTo>
                  <a:lnTo>
                    <a:pt x="115353" y="0"/>
                  </a:lnTo>
                  <a:lnTo>
                    <a:pt x="112356" y="278091"/>
                  </a:lnTo>
                  <a:lnTo>
                    <a:pt x="5882" y="366809"/>
                  </a:lnTo>
                  <a:cubicBezTo>
                    <a:pt x="3921" y="246518"/>
                    <a:pt x="1961" y="126228"/>
                    <a:pt x="0" y="5937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2" name="자유형: 도형 58">
              <a:extLst>
                <a:ext uri="{FF2B5EF4-FFF2-40B4-BE49-F238E27FC236}">
                  <a16:creationId xmlns:a16="http://schemas.microsoft.com/office/drawing/2014/main" id="{D3080068-BFB3-43FA-A1A8-3A7F8A31D5A4}"/>
                </a:ext>
              </a:extLst>
            </p:cNvPr>
            <p:cNvSpPr/>
            <p:nvPr/>
          </p:nvSpPr>
          <p:spPr>
            <a:xfrm>
              <a:off x="948114" y="1671533"/>
              <a:ext cx="4691070" cy="363646"/>
            </a:xfrm>
            <a:custGeom>
              <a:avLst/>
              <a:gdLst>
                <a:gd name="connsiteX0" fmla="*/ 1302502 w 4691070"/>
                <a:gd name="connsiteY0" fmla="*/ 0 h 363646"/>
                <a:gd name="connsiteX1" fmla="*/ 4331514 w 4691070"/>
                <a:gd name="connsiteY1" fmla="*/ 0 h 363646"/>
                <a:gd name="connsiteX2" fmla="*/ 4691070 w 4691070"/>
                <a:gd name="connsiteY2" fmla="*/ 363646 h 363646"/>
                <a:gd name="connsiteX3" fmla="*/ 1302502 w 4691070"/>
                <a:gd name="connsiteY3" fmla="*/ 363646 h 363646"/>
                <a:gd name="connsiteX4" fmla="*/ 0 w 4691070"/>
                <a:gd name="connsiteY4" fmla="*/ 363646 h 363646"/>
                <a:gd name="connsiteX5" fmla="*/ 0 w 4691070"/>
                <a:gd name="connsiteY5" fmla="*/ 46 h 363646"/>
                <a:gd name="connsiteX6" fmla="*/ 1302502 w 4691070"/>
                <a:gd name="connsiteY6" fmla="*/ 46 h 363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91070" h="363646">
                  <a:moveTo>
                    <a:pt x="1302502" y="0"/>
                  </a:moveTo>
                  <a:lnTo>
                    <a:pt x="4331514" y="0"/>
                  </a:lnTo>
                  <a:lnTo>
                    <a:pt x="4691070" y="363646"/>
                  </a:lnTo>
                  <a:lnTo>
                    <a:pt x="1302502" y="363646"/>
                  </a:lnTo>
                  <a:lnTo>
                    <a:pt x="0" y="363646"/>
                  </a:lnTo>
                  <a:lnTo>
                    <a:pt x="0" y="46"/>
                  </a:lnTo>
                  <a:lnTo>
                    <a:pt x="1302502" y="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32F92930-DB82-40CA-B397-9DF27380107A}"/>
              </a:ext>
            </a:extLst>
          </p:cNvPr>
          <p:cNvSpPr txBox="1"/>
          <p:nvPr/>
        </p:nvSpPr>
        <p:spPr>
          <a:xfrm>
            <a:off x="1063194" y="1986924"/>
            <a:ext cx="24961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2019 Your Text Here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A57A254-0D79-47E8-A84C-AF29E0EC1EB0}"/>
              </a:ext>
            </a:extLst>
          </p:cNvPr>
          <p:cNvSpPr txBox="1"/>
          <p:nvPr/>
        </p:nvSpPr>
        <p:spPr>
          <a:xfrm>
            <a:off x="1043643" y="2328366"/>
            <a:ext cx="4604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111A530-00A5-4DF7-BA76-24B8A699BD65}"/>
              </a:ext>
            </a:extLst>
          </p:cNvPr>
          <p:cNvSpPr txBox="1"/>
          <p:nvPr/>
        </p:nvSpPr>
        <p:spPr>
          <a:xfrm>
            <a:off x="6649982" y="1986924"/>
            <a:ext cx="24961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2020  Your Text Here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4CCB93E-ED20-485C-934E-EE0D2187F0F9}"/>
              </a:ext>
            </a:extLst>
          </p:cNvPr>
          <p:cNvSpPr txBox="1"/>
          <p:nvPr/>
        </p:nvSpPr>
        <p:spPr>
          <a:xfrm>
            <a:off x="6630430" y="2328366"/>
            <a:ext cx="4604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7" name="그룹 39">
            <a:extLst>
              <a:ext uri="{FF2B5EF4-FFF2-40B4-BE49-F238E27FC236}">
                <a16:creationId xmlns:a16="http://schemas.microsoft.com/office/drawing/2014/main" id="{A94741B9-6F43-44E6-AEB3-B2A917C3F094}"/>
              </a:ext>
            </a:extLst>
          </p:cNvPr>
          <p:cNvGrpSpPr/>
          <p:nvPr/>
        </p:nvGrpSpPr>
        <p:grpSpPr>
          <a:xfrm>
            <a:off x="1267264" y="2693634"/>
            <a:ext cx="4182246" cy="2648855"/>
            <a:chOff x="1557824" y="2679645"/>
            <a:chExt cx="4182246" cy="2648855"/>
          </a:xfrm>
        </p:grpSpPr>
        <p:graphicFrame>
          <p:nvGraphicFramePr>
            <p:cNvPr id="38" name="Chart 37">
              <a:extLst>
                <a:ext uri="{FF2B5EF4-FFF2-40B4-BE49-F238E27FC236}">
                  <a16:creationId xmlns:a16="http://schemas.microsoft.com/office/drawing/2014/main" id="{AA05E83F-7880-4D32-BE48-5E1E44E699F5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899620708"/>
                </p:ext>
              </p:extLst>
            </p:nvPr>
          </p:nvGraphicFramePr>
          <p:xfrm>
            <a:off x="1557824" y="2679645"/>
            <a:ext cx="2160240" cy="237626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43B465E-A207-485E-9E49-8A1B173CE73B}"/>
                </a:ext>
              </a:extLst>
            </p:cNvPr>
            <p:cNvSpPr/>
            <p:nvPr/>
          </p:nvSpPr>
          <p:spPr>
            <a:xfrm>
              <a:off x="2002474" y="4968460"/>
              <a:ext cx="1268685" cy="36004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96CA2D3-8FE5-430C-BF4C-2D991D34A41D}"/>
                </a:ext>
              </a:extLst>
            </p:cNvPr>
            <p:cNvSpPr txBox="1"/>
            <p:nvPr/>
          </p:nvSpPr>
          <p:spPr>
            <a:xfrm>
              <a:off x="2002474" y="4994592"/>
              <a:ext cx="126868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</a:rPr>
                <a:t>Content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B5733157-286D-45AA-BAEF-4E5C475DBEC2}"/>
                </a:ext>
              </a:extLst>
            </p:cNvPr>
            <p:cNvSpPr/>
            <p:nvPr/>
          </p:nvSpPr>
          <p:spPr>
            <a:xfrm>
              <a:off x="4020370" y="4968460"/>
              <a:ext cx="1268685" cy="36004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EB4362A-AB62-464E-A9DE-C52ED1C13D05}"/>
                </a:ext>
              </a:extLst>
            </p:cNvPr>
            <p:cNvSpPr txBox="1"/>
            <p:nvPr/>
          </p:nvSpPr>
          <p:spPr>
            <a:xfrm>
              <a:off x="4020370" y="4994592"/>
              <a:ext cx="126868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</a:rPr>
                <a:t>Content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graphicFrame>
          <p:nvGraphicFramePr>
            <p:cNvPr id="43" name="Chart 1">
              <a:extLst>
                <a:ext uri="{FF2B5EF4-FFF2-40B4-BE49-F238E27FC236}">
                  <a16:creationId xmlns:a16="http://schemas.microsoft.com/office/drawing/2014/main" id="{5FAAF5C3-FAEE-441D-A91E-CFA915BA002A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191589726"/>
                </p:ext>
              </p:extLst>
            </p:nvPr>
          </p:nvGraphicFramePr>
          <p:xfrm>
            <a:off x="3579830" y="2692711"/>
            <a:ext cx="2160240" cy="237626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grpSp>
        <p:nvGrpSpPr>
          <p:cNvPr id="44" name="그룹 44">
            <a:extLst>
              <a:ext uri="{FF2B5EF4-FFF2-40B4-BE49-F238E27FC236}">
                <a16:creationId xmlns:a16="http://schemas.microsoft.com/office/drawing/2014/main" id="{855C2859-7B94-4983-9910-EA838917C9A8}"/>
              </a:ext>
            </a:extLst>
          </p:cNvPr>
          <p:cNvGrpSpPr/>
          <p:nvPr/>
        </p:nvGrpSpPr>
        <p:grpSpPr>
          <a:xfrm>
            <a:off x="6685104" y="2693634"/>
            <a:ext cx="4160096" cy="2648855"/>
            <a:chOff x="6514188" y="2679645"/>
            <a:chExt cx="4160096" cy="2648855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7DA22C62-A444-4ECF-9B86-48CAD98CF6BB}"/>
                </a:ext>
              </a:extLst>
            </p:cNvPr>
            <p:cNvSpPr/>
            <p:nvPr/>
          </p:nvSpPr>
          <p:spPr>
            <a:xfrm>
              <a:off x="6971026" y="4968460"/>
              <a:ext cx="1268685" cy="36004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2334F449-B557-438E-9B65-0328E811E890}"/>
                </a:ext>
              </a:extLst>
            </p:cNvPr>
            <p:cNvSpPr txBox="1"/>
            <p:nvPr/>
          </p:nvSpPr>
          <p:spPr>
            <a:xfrm>
              <a:off x="6971026" y="4994592"/>
              <a:ext cx="126868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</a:rPr>
                <a:t>Content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C2E78B1C-52A3-4034-850E-0B149E1D502E}"/>
                </a:ext>
              </a:extLst>
            </p:cNvPr>
            <p:cNvSpPr/>
            <p:nvPr/>
          </p:nvSpPr>
          <p:spPr>
            <a:xfrm>
              <a:off x="8955014" y="4968460"/>
              <a:ext cx="1268685" cy="36004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50C6B11D-4703-4D7E-B8C3-EF735CF11243}"/>
                </a:ext>
              </a:extLst>
            </p:cNvPr>
            <p:cNvSpPr txBox="1"/>
            <p:nvPr/>
          </p:nvSpPr>
          <p:spPr>
            <a:xfrm>
              <a:off x="8955014" y="4994592"/>
              <a:ext cx="126868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</a:rPr>
                <a:t>Content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graphicFrame>
          <p:nvGraphicFramePr>
            <p:cNvPr id="49" name="Chart 1">
              <a:extLst>
                <a:ext uri="{FF2B5EF4-FFF2-40B4-BE49-F238E27FC236}">
                  <a16:creationId xmlns:a16="http://schemas.microsoft.com/office/drawing/2014/main" id="{D9C62CDD-DFC7-43E4-B682-7452B0B6D77C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769369190"/>
                </p:ext>
              </p:extLst>
            </p:nvPr>
          </p:nvGraphicFramePr>
          <p:xfrm>
            <a:off x="6514188" y="2698443"/>
            <a:ext cx="2160240" cy="237626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50" name="Chart 1">
              <a:extLst>
                <a:ext uri="{FF2B5EF4-FFF2-40B4-BE49-F238E27FC236}">
                  <a16:creationId xmlns:a16="http://schemas.microsoft.com/office/drawing/2014/main" id="{D42C0C47-7BD7-4DC4-8E36-2AA1FAC1125A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794225012"/>
                </p:ext>
              </p:extLst>
            </p:nvPr>
          </p:nvGraphicFramePr>
          <p:xfrm>
            <a:off x="8514044" y="2679645"/>
            <a:ext cx="2160240" cy="237626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ext Placeholder 10">
            <a:extLst>
              <a:ext uri="{FF2B5EF4-FFF2-40B4-BE49-F238E27FC236}">
                <a16:creationId xmlns:a16="http://schemas.microsoft.com/office/drawing/2014/main" id="{092F69B6-FD97-4B5A-A5DF-49B244C9D9EF}"/>
              </a:ext>
            </a:extLst>
          </p:cNvPr>
          <p:cNvSpPr txBox="1">
            <a:spLocks/>
          </p:cNvSpPr>
          <p:nvPr/>
        </p:nvSpPr>
        <p:spPr>
          <a:xfrm>
            <a:off x="561947" y="4335298"/>
            <a:ext cx="3425113" cy="1471228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Infographic</a:t>
            </a:r>
          </a:p>
        </p:txBody>
      </p: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1195E7ED-F44D-446D-9C92-17773EFF965B}"/>
              </a:ext>
            </a:extLst>
          </p:cNvPr>
          <p:cNvGrpSpPr/>
          <p:nvPr/>
        </p:nvGrpSpPr>
        <p:grpSpPr>
          <a:xfrm>
            <a:off x="4171838" y="1016402"/>
            <a:ext cx="5619861" cy="5009861"/>
            <a:chOff x="4719603" y="1353970"/>
            <a:chExt cx="3425130" cy="5009861"/>
          </a:xfrm>
        </p:grpSpPr>
        <p:grpSp>
          <p:nvGrpSpPr>
            <p:cNvPr id="169" name="Group 168">
              <a:extLst>
                <a:ext uri="{FF2B5EF4-FFF2-40B4-BE49-F238E27FC236}">
                  <a16:creationId xmlns:a16="http://schemas.microsoft.com/office/drawing/2014/main" id="{F5B1322F-53AF-4266-AD09-1F9FCDB53988}"/>
                </a:ext>
              </a:extLst>
            </p:cNvPr>
            <p:cNvGrpSpPr/>
            <p:nvPr/>
          </p:nvGrpSpPr>
          <p:grpSpPr>
            <a:xfrm>
              <a:off x="4719603" y="1353970"/>
              <a:ext cx="3425006" cy="307778"/>
              <a:chOff x="4719602" y="1353970"/>
              <a:chExt cx="3529701" cy="307778"/>
            </a:xfrm>
          </p:grpSpPr>
          <p:sp>
            <p:nvSpPr>
              <p:cNvPr id="171" name="Rectangle 170">
                <a:extLst>
                  <a:ext uri="{FF2B5EF4-FFF2-40B4-BE49-F238E27FC236}">
                    <a16:creationId xmlns:a16="http://schemas.microsoft.com/office/drawing/2014/main" id="{B74793B1-F720-4F13-A607-E516824A8C0D}"/>
                  </a:ext>
                </a:extLst>
              </p:cNvPr>
              <p:cNvSpPr/>
              <p:nvPr/>
            </p:nvSpPr>
            <p:spPr>
              <a:xfrm>
                <a:off x="4719602" y="1353970"/>
                <a:ext cx="3529701" cy="30777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bg1"/>
                  </a:solidFill>
                </a:endParaRPr>
              </a:p>
            </p:txBody>
          </p:sp>
          <p:sp>
            <p:nvSpPr>
              <p:cNvPr id="172" name="TextBox 171">
                <a:extLst>
                  <a:ext uri="{FF2B5EF4-FFF2-40B4-BE49-F238E27FC236}">
                    <a16:creationId xmlns:a16="http://schemas.microsoft.com/office/drawing/2014/main" id="{26D8010D-8A6A-4380-9683-5850898ADF15}"/>
                  </a:ext>
                </a:extLst>
              </p:cNvPr>
              <p:cNvSpPr txBox="1"/>
              <p:nvPr/>
            </p:nvSpPr>
            <p:spPr>
              <a:xfrm>
                <a:off x="4723947" y="1353970"/>
                <a:ext cx="3525356" cy="30777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 PowerPoint Presentation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70" name="TextBox 169">
              <a:extLst>
                <a:ext uri="{FF2B5EF4-FFF2-40B4-BE49-F238E27FC236}">
                  <a16:creationId xmlns:a16="http://schemas.microsoft.com/office/drawing/2014/main" id="{46DD889A-A806-4F6F-AB10-1F2E7F9F392B}"/>
                </a:ext>
              </a:extLst>
            </p:cNvPr>
            <p:cNvSpPr txBox="1"/>
            <p:nvPr/>
          </p:nvSpPr>
          <p:spPr>
            <a:xfrm>
              <a:off x="4723819" y="1839516"/>
              <a:ext cx="3420914" cy="4524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Get a modern PowerPoint  Presentation that is beautifully designed. Easy to change colors, photos and Text. 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Get a modern PowerPoint  Presentation that is beautifully designed. Easy to change colors, photos and Text. Get a modern PowerPoint  Presentation that is beautifully designed. Easy to change colors, photos and Text.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Get a modern PowerPoint  Presentation that is beautifully designed. Easy to change colors, photos and Text. You can simply impress your audience and add a unique zing and appeal to your Presentations.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67C3082-E18A-43B0-AEEB-23E85DCF14F6}"/>
              </a:ext>
            </a:extLst>
          </p:cNvPr>
          <p:cNvSpPr/>
          <p:nvPr/>
        </p:nvSpPr>
        <p:spPr>
          <a:xfrm>
            <a:off x="0" y="209550"/>
            <a:ext cx="12192000" cy="6438900"/>
          </a:xfrm>
          <a:prstGeom prst="rect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B317941C-78CC-42E4-B3FF-52AFE2013F4A}"/>
              </a:ext>
            </a:extLst>
          </p:cNvPr>
          <p:cNvSpPr txBox="1">
            <a:spLocks/>
          </p:cNvSpPr>
          <p:nvPr/>
        </p:nvSpPr>
        <p:spPr>
          <a:xfrm>
            <a:off x="487571" y="992501"/>
            <a:ext cx="2783167" cy="1471228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Columns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Style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3880F9F-7A8C-40D8-8B18-379BFE2DB62C}"/>
              </a:ext>
            </a:extLst>
          </p:cNvPr>
          <p:cNvGrpSpPr/>
          <p:nvPr/>
        </p:nvGrpSpPr>
        <p:grpSpPr>
          <a:xfrm>
            <a:off x="487571" y="3001309"/>
            <a:ext cx="3425006" cy="2978536"/>
            <a:chOff x="487571" y="3121223"/>
            <a:chExt cx="3529701" cy="297853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240291D-64F0-45E2-BECB-1FAE2730F93A}"/>
                </a:ext>
              </a:extLst>
            </p:cNvPr>
            <p:cNvSpPr/>
            <p:nvPr/>
          </p:nvSpPr>
          <p:spPr>
            <a:xfrm>
              <a:off x="487571" y="3121223"/>
              <a:ext cx="3529701" cy="30777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2682B77-4C30-46F3-B161-C09BA1D73ADD}"/>
                </a:ext>
              </a:extLst>
            </p:cNvPr>
            <p:cNvSpPr txBox="1"/>
            <p:nvPr/>
          </p:nvSpPr>
          <p:spPr>
            <a:xfrm>
              <a:off x="637040" y="3121223"/>
              <a:ext cx="299154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 PowerPoint Presentation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899D707-F4C2-4799-8917-F088221571B3}"/>
                </a:ext>
              </a:extLst>
            </p:cNvPr>
            <p:cNvSpPr txBox="1"/>
            <p:nvPr/>
          </p:nvSpPr>
          <p:spPr>
            <a:xfrm>
              <a:off x="491788" y="3606769"/>
              <a:ext cx="3525484" cy="2492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Get a modern PowerPoint  Presentation that is beautifully designed. Easy to change colors, photos and Text.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9E2F8DA-D62F-4E99-B1CA-1C85626BE834}"/>
              </a:ext>
            </a:extLst>
          </p:cNvPr>
          <p:cNvGrpSpPr/>
          <p:nvPr/>
        </p:nvGrpSpPr>
        <p:grpSpPr>
          <a:xfrm>
            <a:off x="4381389" y="1154649"/>
            <a:ext cx="3425130" cy="4825196"/>
            <a:chOff x="4719603" y="1353970"/>
            <a:chExt cx="3425130" cy="4825196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EF2DB8F2-766F-4456-B099-91095866E7B8}"/>
                </a:ext>
              </a:extLst>
            </p:cNvPr>
            <p:cNvGrpSpPr/>
            <p:nvPr/>
          </p:nvGrpSpPr>
          <p:grpSpPr>
            <a:xfrm>
              <a:off x="4719603" y="1353970"/>
              <a:ext cx="3425006" cy="307778"/>
              <a:chOff x="4719602" y="1353970"/>
              <a:chExt cx="3529701" cy="307778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0004CAB2-6D9C-4841-8D0E-28A2B8ED6127}"/>
                  </a:ext>
                </a:extLst>
              </p:cNvPr>
              <p:cNvSpPr/>
              <p:nvPr/>
            </p:nvSpPr>
            <p:spPr>
              <a:xfrm>
                <a:off x="4719602" y="1353970"/>
                <a:ext cx="3529701" cy="30777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C1D7107-9C50-46F1-90D9-2F8C0A87E0E3}"/>
                  </a:ext>
                </a:extLst>
              </p:cNvPr>
              <p:cNvSpPr txBox="1"/>
              <p:nvPr/>
            </p:nvSpPr>
            <p:spPr>
              <a:xfrm>
                <a:off x="4869071" y="1353970"/>
                <a:ext cx="2991549" cy="30777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 PowerPoint Presentation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F894B00-8BD5-4E3E-8845-B9D40905550B}"/>
                </a:ext>
              </a:extLst>
            </p:cNvPr>
            <p:cNvSpPr txBox="1"/>
            <p:nvPr/>
          </p:nvSpPr>
          <p:spPr>
            <a:xfrm>
              <a:off x="4723819" y="1839516"/>
              <a:ext cx="3420914" cy="43396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Get a modern PowerPoint  Presentation that is beautifully designed. Easy to change colors, photos and Text.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A93904C-AE0F-49AC-8734-626CB742B2CD}"/>
              </a:ext>
            </a:extLst>
          </p:cNvPr>
          <p:cNvGrpSpPr/>
          <p:nvPr/>
        </p:nvGrpSpPr>
        <p:grpSpPr>
          <a:xfrm>
            <a:off x="8275331" y="1154649"/>
            <a:ext cx="3425006" cy="4825196"/>
            <a:chOff x="8951633" y="-413283"/>
            <a:chExt cx="3529701" cy="4825196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29DB045-5FD7-4A7E-837E-95ECAE8B0500}"/>
                </a:ext>
              </a:extLst>
            </p:cNvPr>
            <p:cNvSpPr/>
            <p:nvPr/>
          </p:nvSpPr>
          <p:spPr>
            <a:xfrm>
              <a:off x="8951633" y="-413283"/>
              <a:ext cx="3529701" cy="30777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75723A0-98BA-49DB-B318-BD101AD23ED4}"/>
                </a:ext>
              </a:extLst>
            </p:cNvPr>
            <p:cNvSpPr txBox="1"/>
            <p:nvPr/>
          </p:nvSpPr>
          <p:spPr>
            <a:xfrm>
              <a:off x="9101102" y="-413283"/>
              <a:ext cx="299154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 PowerPoint Presentation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D2DAB8A-639F-4CAD-AC71-6728EAF61407}"/>
                </a:ext>
              </a:extLst>
            </p:cNvPr>
            <p:cNvSpPr txBox="1"/>
            <p:nvPr/>
          </p:nvSpPr>
          <p:spPr>
            <a:xfrm>
              <a:off x="8955850" y="72263"/>
              <a:ext cx="3525484" cy="43396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Get a modern PowerPoint  Presentation that is beautifully designed. Easy to change colors, photos and Text.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8CEC6EF-3D6C-421F-B82A-F3549DDDEB81}"/>
              </a:ext>
            </a:extLst>
          </p:cNvPr>
          <p:cNvSpPr/>
          <p:nvPr/>
        </p:nvSpPr>
        <p:spPr>
          <a:xfrm>
            <a:off x="0" y="2373923"/>
            <a:ext cx="12192000" cy="2110154"/>
          </a:xfrm>
          <a:prstGeom prst="rect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3070579-6F03-474B-AE81-BC0EF41048BD}"/>
              </a:ext>
            </a:extLst>
          </p:cNvPr>
          <p:cNvGrpSpPr/>
          <p:nvPr/>
        </p:nvGrpSpPr>
        <p:grpSpPr>
          <a:xfrm>
            <a:off x="0" y="2769507"/>
            <a:ext cx="12192000" cy="1318987"/>
            <a:chOff x="0" y="2759605"/>
            <a:chExt cx="12192000" cy="1318987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29E2714A-BE29-4E83-A155-D5802C472B0A}"/>
                </a:ext>
              </a:extLst>
            </p:cNvPr>
            <p:cNvSpPr txBox="1"/>
            <p:nvPr/>
          </p:nvSpPr>
          <p:spPr>
            <a:xfrm>
              <a:off x="0" y="2759605"/>
              <a:ext cx="12192000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6000" dirty="0">
                  <a:solidFill>
                    <a:schemeClr val="bg1"/>
                  </a:solidFill>
                  <a:cs typeface="Arial" pitchFamily="34" charset="0"/>
                </a:rPr>
                <a:t>THANK YOU</a:t>
              </a:r>
              <a:endParaRPr lang="ko-KR" altLang="en-US" sz="60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79A9243-91CB-437D-9D82-6D402B13F59A}"/>
                </a:ext>
              </a:extLst>
            </p:cNvPr>
            <p:cNvSpPr txBox="1"/>
            <p:nvPr/>
          </p:nvSpPr>
          <p:spPr>
            <a:xfrm>
              <a:off x="148" y="3698936"/>
              <a:ext cx="12191852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11580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CF02E75B-0DD2-492A-99DA-3FFFF785B047}"/>
              </a:ext>
            </a:extLst>
          </p:cNvPr>
          <p:cNvSpPr/>
          <p:nvPr/>
        </p:nvSpPr>
        <p:spPr>
          <a:xfrm>
            <a:off x="393743" y="4729844"/>
            <a:ext cx="1907776" cy="1564306"/>
          </a:xfrm>
          <a:custGeom>
            <a:avLst/>
            <a:gdLst>
              <a:gd name="connsiteX0" fmla="*/ 1426845 w 2355308"/>
              <a:gd name="connsiteY0" fmla="*/ 407149 h 1931266"/>
              <a:gd name="connsiteX1" fmla="*/ 744095 w 2355308"/>
              <a:gd name="connsiteY1" fmla="*/ 800908 h 1931266"/>
              <a:gd name="connsiteX2" fmla="*/ 961366 w 2355308"/>
              <a:gd name="connsiteY2" fmla="*/ 926911 h 1931266"/>
              <a:gd name="connsiteX3" fmla="*/ 1644116 w 2355308"/>
              <a:gd name="connsiteY3" fmla="*/ 533011 h 1931266"/>
              <a:gd name="connsiteX4" fmla="*/ 1786722 w 2355308"/>
              <a:gd name="connsiteY4" fmla="*/ 0 h 1931266"/>
              <a:gd name="connsiteX5" fmla="*/ 2343934 w 2355308"/>
              <a:gd name="connsiteY5" fmla="*/ 322786 h 1931266"/>
              <a:gd name="connsiteX6" fmla="*/ 2355307 w 2355308"/>
              <a:gd name="connsiteY6" fmla="*/ 316224 h 1931266"/>
              <a:gd name="connsiteX7" fmla="*/ 2355307 w 2355308"/>
              <a:gd name="connsiteY7" fmla="*/ 329375 h 1931266"/>
              <a:gd name="connsiteX8" fmla="*/ 2355308 w 2355308"/>
              <a:gd name="connsiteY8" fmla="*/ 329375 h 1931266"/>
              <a:gd name="connsiteX9" fmla="*/ 2355307 w 2355308"/>
              <a:gd name="connsiteY9" fmla="*/ 329376 h 1931266"/>
              <a:gd name="connsiteX10" fmla="*/ 2355307 w 2355308"/>
              <a:gd name="connsiteY10" fmla="*/ 535194 h 1931266"/>
              <a:gd name="connsiteX11" fmla="*/ 2277975 w 2355308"/>
              <a:gd name="connsiteY11" fmla="*/ 579682 h 1931266"/>
              <a:gd name="connsiteX12" fmla="*/ 2277472 w 2355308"/>
              <a:gd name="connsiteY12" fmla="*/ 663447 h 1931266"/>
              <a:gd name="connsiteX13" fmla="*/ 2241591 w 2355308"/>
              <a:gd name="connsiteY13" fmla="*/ 687737 h 1931266"/>
              <a:gd name="connsiteX14" fmla="*/ 2240671 w 2355308"/>
              <a:gd name="connsiteY14" fmla="*/ 1032569 h 1931266"/>
              <a:gd name="connsiteX15" fmla="*/ 2205525 w 2355308"/>
              <a:gd name="connsiteY15" fmla="*/ 1052993 h 1931266"/>
              <a:gd name="connsiteX16" fmla="*/ 2203317 w 2355308"/>
              <a:gd name="connsiteY16" fmla="*/ 707241 h 1931266"/>
              <a:gd name="connsiteX17" fmla="*/ 2165595 w 2355308"/>
              <a:gd name="connsiteY17" fmla="*/ 724355 h 1931266"/>
              <a:gd name="connsiteX18" fmla="*/ 2165400 w 2355308"/>
              <a:gd name="connsiteY18" fmla="*/ 644444 h 1931266"/>
              <a:gd name="connsiteX19" fmla="*/ 2087947 w 2355308"/>
              <a:gd name="connsiteY19" fmla="*/ 689001 h 1931266"/>
              <a:gd name="connsiteX20" fmla="*/ 2087392 w 2355308"/>
              <a:gd name="connsiteY20" fmla="*/ 773300 h 1931266"/>
              <a:gd name="connsiteX21" fmla="*/ 2051510 w 2355308"/>
              <a:gd name="connsiteY21" fmla="*/ 797590 h 1931266"/>
              <a:gd name="connsiteX22" fmla="*/ 2050590 w 2355308"/>
              <a:gd name="connsiteY22" fmla="*/ 1142421 h 1931266"/>
              <a:gd name="connsiteX23" fmla="*/ 2015445 w 2355308"/>
              <a:gd name="connsiteY23" fmla="*/ 1162663 h 1931266"/>
              <a:gd name="connsiteX24" fmla="*/ 2013237 w 2355308"/>
              <a:gd name="connsiteY24" fmla="*/ 817094 h 1931266"/>
              <a:gd name="connsiteX25" fmla="*/ 1975513 w 2355308"/>
              <a:gd name="connsiteY25" fmla="*/ 834207 h 1931266"/>
              <a:gd name="connsiteX26" fmla="*/ 1975318 w 2355308"/>
              <a:gd name="connsiteY26" fmla="*/ 753795 h 1931266"/>
              <a:gd name="connsiteX27" fmla="*/ 1898004 w 2355308"/>
              <a:gd name="connsiteY27" fmla="*/ 798273 h 1931266"/>
              <a:gd name="connsiteX28" fmla="*/ 1897496 w 2355308"/>
              <a:gd name="connsiteY28" fmla="*/ 883152 h 1931266"/>
              <a:gd name="connsiteX29" fmla="*/ 1861430 w 2355308"/>
              <a:gd name="connsiteY29" fmla="*/ 907442 h 1931266"/>
              <a:gd name="connsiteX30" fmla="*/ 1860510 w 2355308"/>
              <a:gd name="connsiteY30" fmla="*/ 1252090 h 1931266"/>
              <a:gd name="connsiteX31" fmla="*/ 1825549 w 2355308"/>
              <a:gd name="connsiteY31" fmla="*/ 1272515 h 1931266"/>
              <a:gd name="connsiteX32" fmla="*/ 1823157 w 2355308"/>
              <a:gd name="connsiteY32" fmla="*/ 926948 h 1931266"/>
              <a:gd name="connsiteX33" fmla="*/ 1785434 w 2355308"/>
              <a:gd name="connsiteY33" fmla="*/ 944060 h 1931266"/>
              <a:gd name="connsiteX34" fmla="*/ 1785237 w 2355308"/>
              <a:gd name="connsiteY34" fmla="*/ 863146 h 1931266"/>
              <a:gd name="connsiteX35" fmla="*/ 1707926 w 2355308"/>
              <a:gd name="connsiteY35" fmla="*/ 907622 h 1931266"/>
              <a:gd name="connsiteX36" fmla="*/ 1707415 w 2355308"/>
              <a:gd name="connsiteY36" fmla="*/ 992823 h 1931266"/>
              <a:gd name="connsiteX37" fmla="*/ 1671533 w 2355308"/>
              <a:gd name="connsiteY37" fmla="*/ 1017111 h 1931266"/>
              <a:gd name="connsiteX38" fmla="*/ 1670429 w 2355308"/>
              <a:gd name="connsiteY38" fmla="*/ 1361944 h 1931266"/>
              <a:gd name="connsiteX39" fmla="*/ 1635467 w 2355308"/>
              <a:gd name="connsiteY39" fmla="*/ 1382368 h 1931266"/>
              <a:gd name="connsiteX40" fmla="*/ 1633076 w 2355308"/>
              <a:gd name="connsiteY40" fmla="*/ 1036801 h 1931266"/>
              <a:gd name="connsiteX41" fmla="*/ 1595354 w 2355308"/>
              <a:gd name="connsiteY41" fmla="*/ 1053729 h 1931266"/>
              <a:gd name="connsiteX42" fmla="*/ 1595205 w 2355308"/>
              <a:gd name="connsiteY42" fmla="*/ 972469 h 1931266"/>
              <a:gd name="connsiteX43" fmla="*/ 1517847 w 2355308"/>
              <a:gd name="connsiteY43" fmla="*/ 1016971 h 1931266"/>
              <a:gd name="connsiteX44" fmla="*/ 1517333 w 2355308"/>
              <a:gd name="connsiteY44" fmla="*/ 1102675 h 1931266"/>
              <a:gd name="connsiteX45" fmla="*/ 1481452 w 2355308"/>
              <a:gd name="connsiteY45" fmla="*/ 1126964 h 1931266"/>
              <a:gd name="connsiteX46" fmla="*/ 1480348 w 2355308"/>
              <a:gd name="connsiteY46" fmla="*/ 1471796 h 1931266"/>
              <a:gd name="connsiteX47" fmla="*/ 1445386 w 2355308"/>
              <a:gd name="connsiteY47" fmla="*/ 1492037 h 1931266"/>
              <a:gd name="connsiteX48" fmla="*/ 1443178 w 2355308"/>
              <a:gd name="connsiteY48" fmla="*/ 1146469 h 1931266"/>
              <a:gd name="connsiteX49" fmla="*/ 1405272 w 2355308"/>
              <a:gd name="connsiteY49" fmla="*/ 1163582 h 1931266"/>
              <a:gd name="connsiteX50" fmla="*/ 1405123 w 2355308"/>
              <a:gd name="connsiteY50" fmla="*/ 1081819 h 1931266"/>
              <a:gd name="connsiteX51" fmla="*/ 1327770 w 2355308"/>
              <a:gd name="connsiteY51" fmla="*/ 1126319 h 1931266"/>
              <a:gd name="connsiteX52" fmla="*/ 1327253 w 2355308"/>
              <a:gd name="connsiteY52" fmla="*/ 1212529 h 1931266"/>
              <a:gd name="connsiteX53" fmla="*/ 1291371 w 2355308"/>
              <a:gd name="connsiteY53" fmla="*/ 1236817 h 1931266"/>
              <a:gd name="connsiteX54" fmla="*/ 1290451 w 2355308"/>
              <a:gd name="connsiteY54" fmla="*/ 1581465 h 1931266"/>
              <a:gd name="connsiteX55" fmla="*/ 1255306 w 2355308"/>
              <a:gd name="connsiteY55" fmla="*/ 1601891 h 1931266"/>
              <a:gd name="connsiteX56" fmla="*/ 1253097 w 2355308"/>
              <a:gd name="connsiteY56" fmla="*/ 1256323 h 1931266"/>
              <a:gd name="connsiteX57" fmla="*/ 1215375 w 2355308"/>
              <a:gd name="connsiteY57" fmla="*/ 1273435 h 1931266"/>
              <a:gd name="connsiteX58" fmla="*/ 1215175 w 2355308"/>
              <a:gd name="connsiteY58" fmla="*/ 1191094 h 1931266"/>
              <a:gd name="connsiteX59" fmla="*/ 1137744 w 2355308"/>
              <a:gd name="connsiteY59" fmla="*/ 1235638 h 1931266"/>
              <a:gd name="connsiteX60" fmla="*/ 1137173 w 2355308"/>
              <a:gd name="connsiteY60" fmla="*/ 1322199 h 1931266"/>
              <a:gd name="connsiteX61" fmla="*/ 1101291 w 2355308"/>
              <a:gd name="connsiteY61" fmla="*/ 1346487 h 1931266"/>
              <a:gd name="connsiteX62" fmla="*/ 1100370 w 2355308"/>
              <a:gd name="connsiteY62" fmla="*/ 1691318 h 1931266"/>
              <a:gd name="connsiteX63" fmla="*/ 1065226 w 2355308"/>
              <a:gd name="connsiteY63" fmla="*/ 1711744 h 1931266"/>
              <a:gd name="connsiteX64" fmla="*/ 1063018 w 2355308"/>
              <a:gd name="connsiteY64" fmla="*/ 1366176 h 1931266"/>
              <a:gd name="connsiteX65" fmla="*/ 1025295 w 2355308"/>
              <a:gd name="connsiteY65" fmla="*/ 1383288 h 1931266"/>
              <a:gd name="connsiteX66" fmla="*/ 1025094 w 2355308"/>
              <a:gd name="connsiteY66" fmla="*/ 1300444 h 1931266"/>
              <a:gd name="connsiteX67" fmla="*/ 947798 w 2355308"/>
              <a:gd name="connsiteY67" fmla="*/ 1344910 h 1931266"/>
              <a:gd name="connsiteX68" fmla="*/ 947275 w 2355308"/>
              <a:gd name="connsiteY68" fmla="*/ 1432051 h 1931266"/>
              <a:gd name="connsiteX69" fmla="*/ 911394 w 2355308"/>
              <a:gd name="connsiteY69" fmla="*/ 1456340 h 1931266"/>
              <a:gd name="connsiteX70" fmla="*/ 910289 w 2355308"/>
              <a:gd name="connsiteY70" fmla="*/ 1801172 h 1931266"/>
              <a:gd name="connsiteX71" fmla="*/ 875328 w 2355308"/>
              <a:gd name="connsiteY71" fmla="*/ 1821413 h 1931266"/>
              <a:gd name="connsiteX72" fmla="*/ 872936 w 2355308"/>
              <a:gd name="connsiteY72" fmla="*/ 1475845 h 1931266"/>
              <a:gd name="connsiteX73" fmla="*/ 835213 w 2355308"/>
              <a:gd name="connsiteY73" fmla="*/ 1492958 h 1931266"/>
              <a:gd name="connsiteX74" fmla="*/ 835011 w 2355308"/>
              <a:gd name="connsiteY74" fmla="*/ 1409795 h 1931266"/>
              <a:gd name="connsiteX75" fmla="*/ 757721 w 2355308"/>
              <a:gd name="connsiteY75" fmla="*/ 1454260 h 1931266"/>
              <a:gd name="connsiteX76" fmla="*/ 757195 w 2355308"/>
              <a:gd name="connsiteY76" fmla="*/ 1541904 h 1931266"/>
              <a:gd name="connsiteX77" fmla="*/ 721314 w 2355308"/>
              <a:gd name="connsiteY77" fmla="*/ 1566193 h 1931266"/>
              <a:gd name="connsiteX78" fmla="*/ 720210 w 2355308"/>
              <a:gd name="connsiteY78" fmla="*/ 1911025 h 1931266"/>
              <a:gd name="connsiteX79" fmla="*/ 685249 w 2355308"/>
              <a:gd name="connsiteY79" fmla="*/ 1931266 h 1931266"/>
              <a:gd name="connsiteX80" fmla="*/ 682856 w 2355308"/>
              <a:gd name="connsiteY80" fmla="*/ 1585698 h 1931266"/>
              <a:gd name="connsiteX81" fmla="*/ 645134 w 2355308"/>
              <a:gd name="connsiteY81" fmla="*/ 1602811 h 1931266"/>
              <a:gd name="connsiteX82" fmla="*/ 644981 w 2355308"/>
              <a:gd name="connsiteY82" fmla="*/ 1519116 h 1931266"/>
              <a:gd name="connsiteX83" fmla="*/ 568586 w 2355308"/>
              <a:gd name="connsiteY83" fmla="*/ 1563066 h 1931266"/>
              <a:gd name="connsiteX84" fmla="*/ 568586 w 2355308"/>
              <a:gd name="connsiteY84" fmla="*/ 1563064 h 1931266"/>
              <a:gd name="connsiteX85" fmla="*/ 373214 w 2355308"/>
              <a:gd name="connsiteY85" fmla="*/ 1450773 h 1931266"/>
              <a:gd name="connsiteX86" fmla="*/ 373169 w 2355308"/>
              <a:gd name="connsiteY86" fmla="*/ 1467467 h 1931266"/>
              <a:gd name="connsiteX87" fmla="*/ 338023 w 2355308"/>
              <a:gd name="connsiteY87" fmla="*/ 1487893 h 1931266"/>
              <a:gd name="connsiteX88" fmla="*/ 337656 w 2355308"/>
              <a:gd name="connsiteY88" fmla="*/ 1430335 h 1931266"/>
              <a:gd name="connsiteX89" fmla="*/ 183717 w 2355308"/>
              <a:gd name="connsiteY89" fmla="*/ 1341859 h 1931266"/>
              <a:gd name="connsiteX90" fmla="*/ 183088 w 2355308"/>
              <a:gd name="connsiteY90" fmla="*/ 1577321 h 1931266"/>
              <a:gd name="connsiteX91" fmla="*/ 147944 w 2355308"/>
              <a:gd name="connsiteY91" fmla="*/ 1597746 h 1931266"/>
              <a:gd name="connsiteX92" fmla="*/ 146171 w 2355308"/>
              <a:gd name="connsiteY92" fmla="*/ 1320278 h 1931266"/>
              <a:gd name="connsiteX93" fmla="*/ 0 w 2355308"/>
              <a:gd name="connsiteY93" fmla="*/ 1236266 h 1931266"/>
              <a:gd name="connsiteX94" fmla="*/ 0 w 2355308"/>
              <a:gd name="connsiteY94" fmla="*/ 1030448 h 1931266"/>
              <a:gd name="connsiteX95" fmla="*/ 0 w 2355308"/>
              <a:gd name="connsiteY95" fmla="*/ 1017296 h 1931266"/>
              <a:gd name="connsiteX96" fmla="*/ 11370 w 2355308"/>
              <a:gd name="connsiteY96" fmla="*/ 1023890 h 1931266"/>
              <a:gd name="connsiteX97" fmla="*/ 107280 w 2355308"/>
              <a:gd name="connsiteY97" fmla="*/ 968577 h 1931266"/>
              <a:gd name="connsiteX98" fmla="*/ 107277 w 2355308"/>
              <a:gd name="connsiteY98" fmla="*/ 967332 h 1931266"/>
              <a:gd name="connsiteX99" fmla="*/ 221914 w 2355308"/>
              <a:gd name="connsiteY99" fmla="*/ 901273 h 1931266"/>
              <a:gd name="connsiteX100" fmla="*/ 221907 w 2355308"/>
              <a:gd name="connsiteY100" fmla="*/ 902469 h 1931266"/>
              <a:gd name="connsiteX101" fmla="*/ 297361 w 2355308"/>
              <a:gd name="connsiteY101" fmla="*/ 858953 h 1931266"/>
              <a:gd name="connsiteX102" fmla="*/ 297357 w 2355308"/>
              <a:gd name="connsiteY102" fmla="*/ 857479 h 1931266"/>
              <a:gd name="connsiteX103" fmla="*/ 411811 w 2355308"/>
              <a:gd name="connsiteY103" fmla="*/ 791420 h 1931266"/>
              <a:gd name="connsiteX104" fmla="*/ 411801 w 2355308"/>
              <a:gd name="connsiteY104" fmla="*/ 792952 h 1931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</a:cxnLst>
            <a:rect l="l" t="t" r="r" b="b"/>
            <a:pathLst>
              <a:path w="2355308" h="1931266">
                <a:moveTo>
                  <a:pt x="1426845" y="407149"/>
                </a:moveTo>
                <a:lnTo>
                  <a:pt x="744095" y="800908"/>
                </a:lnTo>
                <a:lnTo>
                  <a:pt x="961366" y="926911"/>
                </a:lnTo>
                <a:lnTo>
                  <a:pt x="1644116" y="533011"/>
                </a:lnTo>
                <a:close/>
                <a:moveTo>
                  <a:pt x="1786722" y="0"/>
                </a:moveTo>
                <a:lnTo>
                  <a:pt x="2343934" y="322786"/>
                </a:lnTo>
                <a:lnTo>
                  <a:pt x="2355307" y="316224"/>
                </a:lnTo>
                <a:lnTo>
                  <a:pt x="2355307" y="329375"/>
                </a:lnTo>
                <a:lnTo>
                  <a:pt x="2355308" y="329375"/>
                </a:lnTo>
                <a:lnTo>
                  <a:pt x="2355307" y="329376"/>
                </a:lnTo>
                <a:lnTo>
                  <a:pt x="2355307" y="535194"/>
                </a:lnTo>
                <a:lnTo>
                  <a:pt x="2277975" y="579682"/>
                </a:lnTo>
                <a:lnTo>
                  <a:pt x="2277472" y="663447"/>
                </a:lnTo>
                <a:lnTo>
                  <a:pt x="2241591" y="687737"/>
                </a:lnTo>
                <a:lnTo>
                  <a:pt x="2240671" y="1032569"/>
                </a:lnTo>
                <a:lnTo>
                  <a:pt x="2205525" y="1052993"/>
                </a:lnTo>
                <a:lnTo>
                  <a:pt x="2203317" y="707241"/>
                </a:lnTo>
                <a:lnTo>
                  <a:pt x="2165595" y="724355"/>
                </a:lnTo>
                <a:lnTo>
                  <a:pt x="2165400" y="644444"/>
                </a:lnTo>
                <a:lnTo>
                  <a:pt x="2087947" y="689001"/>
                </a:lnTo>
                <a:lnTo>
                  <a:pt x="2087392" y="773300"/>
                </a:lnTo>
                <a:lnTo>
                  <a:pt x="2051510" y="797590"/>
                </a:lnTo>
                <a:lnTo>
                  <a:pt x="2050590" y="1142421"/>
                </a:lnTo>
                <a:lnTo>
                  <a:pt x="2015445" y="1162663"/>
                </a:lnTo>
                <a:lnTo>
                  <a:pt x="2013237" y="817094"/>
                </a:lnTo>
                <a:lnTo>
                  <a:pt x="1975513" y="834207"/>
                </a:lnTo>
                <a:lnTo>
                  <a:pt x="1975318" y="753795"/>
                </a:lnTo>
                <a:lnTo>
                  <a:pt x="1898004" y="798273"/>
                </a:lnTo>
                <a:lnTo>
                  <a:pt x="1897496" y="883152"/>
                </a:lnTo>
                <a:lnTo>
                  <a:pt x="1861430" y="907442"/>
                </a:lnTo>
                <a:lnTo>
                  <a:pt x="1860510" y="1252090"/>
                </a:lnTo>
                <a:lnTo>
                  <a:pt x="1825549" y="1272515"/>
                </a:lnTo>
                <a:lnTo>
                  <a:pt x="1823157" y="926948"/>
                </a:lnTo>
                <a:lnTo>
                  <a:pt x="1785434" y="944060"/>
                </a:lnTo>
                <a:lnTo>
                  <a:pt x="1785237" y="863146"/>
                </a:lnTo>
                <a:lnTo>
                  <a:pt x="1707926" y="907622"/>
                </a:lnTo>
                <a:lnTo>
                  <a:pt x="1707415" y="992823"/>
                </a:lnTo>
                <a:lnTo>
                  <a:pt x="1671533" y="1017111"/>
                </a:lnTo>
                <a:lnTo>
                  <a:pt x="1670429" y="1361944"/>
                </a:lnTo>
                <a:lnTo>
                  <a:pt x="1635467" y="1382368"/>
                </a:lnTo>
                <a:lnTo>
                  <a:pt x="1633076" y="1036801"/>
                </a:lnTo>
                <a:lnTo>
                  <a:pt x="1595354" y="1053729"/>
                </a:lnTo>
                <a:lnTo>
                  <a:pt x="1595205" y="972469"/>
                </a:lnTo>
                <a:lnTo>
                  <a:pt x="1517847" y="1016971"/>
                </a:lnTo>
                <a:lnTo>
                  <a:pt x="1517333" y="1102675"/>
                </a:lnTo>
                <a:lnTo>
                  <a:pt x="1481452" y="1126964"/>
                </a:lnTo>
                <a:lnTo>
                  <a:pt x="1480348" y="1471796"/>
                </a:lnTo>
                <a:lnTo>
                  <a:pt x="1445386" y="1492037"/>
                </a:lnTo>
                <a:lnTo>
                  <a:pt x="1443178" y="1146469"/>
                </a:lnTo>
                <a:lnTo>
                  <a:pt x="1405272" y="1163582"/>
                </a:lnTo>
                <a:lnTo>
                  <a:pt x="1405123" y="1081819"/>
                </a:lnTo>
                <a:lnTo>
                  <a:pt x="1327770" y="1126319"/>
                </a:lnTo>
                <a:lnTo>
                  <a:pt x="1327253" y="1212529"/>
                </a:lnTo>
                <a:lnTo>
                  <a:pt x="1291371" y="1236817"/>
                </a:lnTo>
                <a:lnTo>
                  <a:pt x="1290451" y="1581465"/>
                </a:lnTo>
                <a:lnTo>
                  <a:pt x="1255306" y="1601891"/>
                </a:lnTo>
                <a:lnTo>
                  <a:pt x="1253097" y="1256323"/>
                </a:lnTo>
                <a:lnTo>
                  <a:pt x="1215375" y="1273435"/>
                </a:lnTo>
                <a:lnTo>
                  <a:pt x="1215175" y="1191094"/>
                </a:lnTo>
                <a:lnTo>
                  <a:pt x="1137744" y="1235638"/>
                </a:lnTo>
                <a:lnTo>
                  <a:pt x="1137173" y="1322199"/>
                </a:lnTo>
                <a:lnTo>
                  <a:pt x="1101291" y="1346487"/>
                </a:lnTo>
                <a:lnTo>
                  <a:pt x="1100370" y="1691318"/>
                </a:lnTo>
                <a:lnTo>
                  <a:pt x="1065226" y="1711744"/>
                </a:lnTo>
                <a:lnTo>
                  <a:pt x="1063018" y="1366176"/>
                </a:lnTo>
                <a:lnTo>
                  <a:pt x="1025295" y="1383288"/>
                </a:lnTo>
                <a:lnTo>
                  <a:pt x="1025094" y="1300444"/>
                </a:lnTo>
                <a:lnTo>
                  <a:pt x="947798" y="1344910"/>
                </a:lnTo>
                <a:lnTo>
                  <a:pt x="947275" y="1432051"/>
                </a:lnTo>
                <a:lnTo>
                  <a:pt x="911394" y="1456340"/>
                </a:lnTo>
                <a:lnTo>
                  <a:pt x="910289" y="1801172"/>
                </a:lnTo>
                <a:lnTo>
                  <a:pt x="875328" y="1821413"/>
                </a:lnTo>
                <a:lnTo>
                  <a:pt x="872936" y="1475845"/>
                </a:lnTo>
                <a:lnTo>
                  <a:pt x="835213" y="1492958"/>
                </a:lnTo>
                <a:lnTo>
                  <a:pt x="835011" y="1409795"/>
                </a:lnTo>
                <a:lnTo>
                  <a:pt x="757721" y="1454260"/>
                </a:lnTo>
                <a:lnTo>
                  <a:pt x="757195" y="1541904"/>
                </a:lnTo>
                <a:lnTo>
                  <a:pt x="721314" y="1566193"/>
                </a:lnTo>
                <a:lnTo>
                  <a:pt x="720210" y="1911025"/>
                </a:lnTo>
                <a:lnTo>
                  <a:pt x="685249" y="1931266"/>
                </a:lnTo>
                <a:lnTo>
                  <a:pt x="682856" y="1585698"/>
                </a:lnTo>
                <a:lnTo>
                  <a:pt x="645134" y="1602811"/>
                </a:lnTo>
                <a:lnTo>
                  <a:pt x="644981" y="1519116"/>
                </a:lnTo>
                <a:lnTo>
                  <a:pt x="568586" y="1563066"/>
                </a:lnTo>
                <a:lnTo>
                  <a:pt x="568586" y="1563064"/>
                </a:lnTo>
                <a:lnTo>
                  <a:pt x="373214" y="1450773"/>
                </a:lnTo>
                <a:lnTo>
                  <a:pt x="373169" y="1467467"/>
                </a:lnTo>
                <a:lnTo>
                  <a:pt x="338023" y="1487893"/>
                </a:lnTo>
                <a:lnTo>
                  <a:pt x="337656" y="1430335"/>
                </a:lnTo>
                <a:lnTo>
                  <a:pt x="183717" y="1341859"/>
                </a:lnTo>
                <a:lnTo>
                  <a:pt x="183088" y="1577321"/>
                </a:lnTo>
                <a:lnTo>
                  <a:pt x="147944" y="1597746"/>
                </a:lnTo>
                <a:lnTo>
                  <a:pt x="146171" y="1320278"/>
                </a:lnTo>
                <a:lnTo>
                  <a:pt x="0" y="1236266"/>
                </a:lnTo>
                <a:lnTo>
                  <a:pt x="0" y="1030448"/>
                </a:lnTo>
                <a:lnTo>
                  <a:pt x="0" y="1017296"/>
                </a:lnTo>
                <a:lnTo>
                  <a:pt x="11370" y="1023890"/>
                </a:lnTo>
                <a:lnTo>
                  <a:pt x="107280" y="968577"/>
                </a:lnTo>
                <a:lnTo>
                  <a:pt x="107277" y="967332"/>
                </a:lnTo>
                <a:lnTo>
                  <a:pt x="221914" y="901273"/>
                </a:lnTo>
                <a:lnTo>
                  <a:pt x="221907" y="902469"/>
                </a:lnTo>
                <a:lnTo>
                  <a:pt x="297361" y="858953"/>
                </a:lnTo>
                <a:lnTo>
                  <a:pt x="297357" y="857479"/>
                </a:lnTo>
                <a:lnTo>
                  <a:pt x="411811" y="791420"/>
                </a:lnTo>
                <a:lnTo>
                  <a:pt x="411801" y="792952"/>
                </a:lnTo>
                <a:close/>
              </a:path>
            </a:pathLst>
          </a:custGeom>
          <a:solidFill>
            <a:schemeClr val="tx1"/>
          </a:solidFill>
          <a:ln w="269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9028238-166B-4212-A0A4-393A21DCB340}"/>
              </a:ext>
            </a:extLst>
          </p:cNvPr>
          <p:cNvGrpSpPr/>
          <p:nvPr/>
        </p:nvGrpSpPr>
        <p:grpSpPr>
          <a:xfrm>
            <a:off x="529655" y="1343410"/>
            <a:ext cx="2350360" cy="2703224"/>
            <a:chOff x="548226" y="342079"/>
            <a:chExt cx="5440770" cy="6257605"/>
          </a:xfrm>
          <a:solidFill>
            <a:schemeClr val="accent4"/>
          </a:solidFill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03652E67-8368-417A-B176-AA6F20CD76EA}"/>
                </a:ext>
              </a:extLst>
            </p:cNvPr>
            <p:cNvSpPr/>
            <p:nvPr userDrawn="1"/>
          </p:nvSpPr>
          <p:spPr>
            <a:xfrm>
              <a:off x="1417713" y="1769387"/>
              <a:ext cx="3472774" cy="3472774"/>
            </a:xfrm>
            <a:prstGeom prst="roundRect">
              <a:avLst>
                <a:gd name="adj" fmla="val 518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923CDD6-4873-4409-A2FB-FDFA6FD19042}"/>
                </a:ext>
              </a:extLst>
            </p:cNvPr>
            <p:cNvGrpSpPr/>
            <p:nvPr userDrawn="1"/>
          </p:nvGrpSpPr>
          <p:grpSpPr>
            <a:xfrm>
              <a:off x="1266074" y="342079"/>
              <a:ext cx="3753546" cy="1535752"/>
              <a:chOff x="1373078" y="342079"/>
              <a:chExt cx="3753546" cy="1535752"/>
            </a:xfrm>
            <a:grpFill/>
          </p:grpSpPr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BFCB37C5-5137-4167-9DF8-52F4648B5394}"/>
                  </a:ext>
                </a:extLst>
              </p:cNvPr>
              <p:cNvSpPr/>
              <p:nvPr/>
            </p:nvSpPr>
            <p:spPr>
              <a:xfrm flipH="1">
                <a:off x="1945338" y="395212"/>
                <a:ext cx="546385" cy="1482619"/>
              </a:xfrm>
              <a:custGeom>
                <a:avLst/>
                <a:gdLst>
                  <a:gd name="connsiteX0" fmla="*/ 172666 w 1002965"/>
                  <a:gd name="connsiteY0" fmla="*/ 2721517 h 2721551"/>
                  <a:gd name="connsiteX1" fmla="*/ 216272 w 1002965"/>
                  <a:gd name="connsiteY1" fmla="*/ 2678572 h 2721551"/>
                  <a:gd name="connsiteX2" fmla="*/ 210986 w 1002965"/>
                  <a:gd name="connsiteY2" fmla="*/ 2373992 h 2721551"/>
                  <a:gd name="connsiteX3" fmla="*/ 201076 w 1002965"/>
                  <a:gd name="connsiteY3" fmla="*/ 2371349 h 2721551"/>
                  <a:gd name="connsiteX4" fmla="*/ 163416 w 1002965"/>
                  <a:gd name="connsiteY4" fmla="*/ 2332368 h 2721551"/>
                  <a:gd name="connsiteX5" fmla="*/ 163416 w 1002965"/>
                  <a:gd name="connsiteY5" fmla="*/ 711687 h 2721551"/>
                  <a:gd name="connsiteX6" fmla="*/ 199754 w 1002965"/>
                  <a:gd name="connsiteY6" fmla="*/ 674027 h 2721551"/>
                  <a:gd name="connsiteX7" fmla="*/ 909339 w 1002965"/>
                  <a:gd name="connsiteY7" fmla="*/ 674688 h 2721551"/>
                  <a:gd name="connsiteX8" fmla="*/ 943035 w 1002965"/>
                  <a:gd name="connsiteY8" fmla="*/ 639671 h 2721551"/>
                  <a:gd name="connsiteX9" fmla="*/ 941053 w 1002965"/>
                  <a:gd name="connsiteY9" fmla="*/ 222113 h 2721551"/>
                  <a:gd name="connsiteX10" fmla="*/ 964177 w 1002965"/>
                  <a:gd name="connsiteY10" fmla="*/ 176525 h 2721551"/>
                  <a:gd name="connsiteX11" fmla="*/ 995229 w 1002965"/>
                  <a:gd name="connsiteY11" fmla="*/ 58921 h 2721551"/>
                  <a:gd name="connsiteX12" fmla="*/ 894804 w 1002965"/>
                  <a:gd name="connsiteY12" fmla="*/ 780 h 2721551"/>
                  <a:gd name="connsiteX13" fmla="*/ 813538 w 1002965"/>
                  <a:gd name="connsiteY13" fmla="*/ 80724 h 2721551"/>
                  <a:gd name="connsiteX14" fmla="*/ 867055 w 1002965"/>
                  <a:gd name="connsiteY14" fmla="*/ 187096 h 2721551"/>
                  <a:gd name="connsiteX15" fmla="*/ 886876 w 1002965"/>
                  <a:gd name="connsiteY15" fmla="*/ 218809 h 2721551"/>
                  <a:gd name="connsiteX16" fmla="*/ 886876 w 1002965"/>
                  <a:gd name="connsiteY16" fmla="*/ 590780 h 2721551"/>
                  <a:gd name="connsiteX17" fmla="*/ 857144 w 1002965"/>
                  <a:gd name="connsiteY17" fmla="*/ 619850 h 2721551"/>
                  <a:gd name="connsiteX18" fmla="*/ 123114 w 1002965"/>
                  <a:gd name="connsiteY18" fmla="*/ 617208 h 2721551"/>
                  <a:gd name="connsiteX19" fmla="*/ 88758 w 1002965"/>
                  <a:gd name="connsiteY19" fmla="*/ 650242 h 2721551"/>
                  <a:gd name="connsiteX20" fmla="*/ 89418 w 1002965"/>
                  <a:gd name="connsiteY20" fmla="*/ 2329726 h 2721551"/>
                  <a:gd name="connsiteX21" fmla="*/ 89418 w 1002965"/>
                  <a:gd name="connsiteY21" fmla="*/ 2353511 h 2721551"/>
                  <a:gd name="connsiteX22" fmla="*/ 72240 w 1002965"/>
                  <a:gd name="connsiteY22" fmla="*/ 2370689 h 2721551"/>
                  <a:gd name="connsiteX23" fmla="*/ 5510 w 1002965"/>
                  <a:gd name="connsiteY23" fmla="*/ 2372671 h 2721551"/>
                  <a:gd name="connsiteX24" fmla="*/ 6171 w 1002965"/>
                  <a:gd name="connsiteY24" fmla="*/ 2388527 h 2721551"/>
                  <a:gd name="connsiteX25" fmla="*/ 225 w 1002965"/>
                  <a:gd name="connsiteY25" fmla="*/ 2687822 h 2721551"/>
                  <a:gd name="connsiteX26" fmla="*/ 34581 w 1002965"/>
                  <a:gd name="connsiteY26" fmla="*/ 2721517 h 2721551"/>
                  <a:gd name="connsiteX27" fmla="*/ 172666 w 1002965"/>
                  <a:gd name="connsiteY27" fmla="*/ 2721517 h 2721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002965" h="2721551">
                    <a:moveTo>
                      <a:pt x="172666" y="2721517"/>
                    </a:moveTo>
                    <a:cubicBezTo>
                      <a:pt x="215611" y="2721517"/>
                      <a:pt x="215611" y="2720856"/>
                      <a:pt x="216272" y="2678572"/>
                    </a:cubicBezTo>
                    <a:cubicBezTo>
                      <a:pt x="217593" y="2576825"/>
                      <a:pt x="205040" y="2475739"/>
                      <a:pt x="210986" y="2373992"/>
                    </a:cubicBezTo>
                    <a:cubicBezTo>
                      <a:pt x="207683" y="2373331"/>
                      <a:pt x="204379" y="2371349"/>
                      <a:pt x="201076" y="2371349"/>
                    </a:cubicBezTo>
                    <a:cubicBezTo>
                      <a:pt x="163416" y="2368707"/>
                      <a:pt x="163416" y="2369367"/>
                      <a:pt x="163416" y="2332368"/>
                    </a:cubicBezTo>
                    <a:cubicBezTo>
                      <a:pt x="163416" y="1791921"/>
                      <a:pt x="163416" y="1252134"/>
                      <a:pt x="163416" y="711687"/>
                    </a:cubicBezTo>
                    <a:cubicBezTo>
                      <a:pt x="163416" y="669402"/>
                      <a:pt x="157470" y="674027"/>
                      <a:pt x="199754" y="674027"/>
                    </a:cubicBezTo>
                    <a:cubicBezTo>
                      <a:pt x="436282" y="674027"/>
                      <a:pt x="672811" y="674688"/>
                      <a:pt x="909339" y="674688"/>
                    </a:cubicBezTo>
                    <a:cubicBezTo>
                      <a:pt x="943695" y="674688"/>
                      <a:pt x="943695" y="674688"/>
                      <a:pt x="943035" y="639671"/>
                    </a:cubicBezTo>
                    <a:cubicBezTo>
                      <a:pt x="942374" y="500265"/>
                      <a:pt x="942374" y="360858"/>
                      <a:pt x="941053" y="222113"/>
                    </a:cubicBezTo>
                    <a:cubicBezTo>
                      <a:pt x="941053" y="201631"/>
                      <a:pt x="945017" y="188417"/>
                      <a:pt x="964177" y="176525"/>
                    </a:cubicBezTo>
                    <a:cubicBezTo>
                      <a:pt x="1000515" y="153401"/>
                      <a:pt x="1012407" y="102527"/>
                      <a:pt x="995229" y="58921"/>
                    </a:cubicBezTo>
                    <a:cubicBezTo>
                      <a:pt x="979373" y="17298"/>
                      <a:pt x="941713" y="-4505"/>
                      <a:pt x="894804" y="780"/>
                    </a:cubicBezTo>
                    <a:cubicBezTo>
                      <a:pt x="851859" y="5405"/>
                      <a:pt x="822128" y="34476"/>
                      <a:pt x="813538" y="80724"/>
                    </a:cubicBezTo>
                    <a:cubicBezTo>
                      <a:pt x="805610" y="125651"/>
                      <a:pt x="826752" y="169918"/>
                      <a:pt x="867055" y="187096"/>
                    </a:cubicBezTo>
                    <a:cubicBezTo>
                      <a:pt x="883572" y="193703"/>
                      <a:pt x="886876" y="202292"/>
                      <a:pt x="886876" y="218809"/>
                    </a:cubicBezTo>
                    <a:cubicBezTo>
                      <a:pt x="886215" y="343020"/>
                      <a:pt x="885554" y="467230"/>
                      <a:pt x="886876" y="590780"/>
                    </a:cubicBezTo>
                    <a:cubicBezTo>
                      <a:pt x="886876" y="615226"/>
                      <a:pt x="880269" y="620511"/>
                      <a:pt x="857144" y="619850"/>
                    </a:cubicBezTo>
                    <a:cubicBezTo>
                      <a:pt x="612688" y="618529"/>
                      <a:pt x="368231" y="619190"/>
                      <a:pt x="123114" y="617208"/>
                    </a:cubicBezTo>
                    <a:cubicBezTo>
                      <a:pt x="97347" y="617208"/>
                      <a:pt x="88758" y="621832"/>
                      <a:pt x="88758" y="650242"/>
                    </a:cubicBezTo>
                    <a:cubicBezTo>
                      <a:pt x="90079" y="1209850"/>
                      <a:pt x="89418" y="1770118"/>
                      <a:pt x="89418" y="2329726"/>
                    </a:cubicBezTo>
                    <a:cubicBezTo>
                      <a:pt x="89418" y="2337654"/>
                      <a:pt x="88758" y="2345582"/>
                      <a:pt x="89418" y="2353511"/>
                    </a:cubicBezTo>
                    <a:cubicBezTo>
                      <a:pt x="90079" y="2366064"/>
                      <a:pt x="85454" y="2370689"/>
                      <a:pt x="72240" y="2370689"/>
                    </a:cubicBezTo>
                    <a:cubicBezTo>
                      <a:pt x="49777" y="2370689"/>
                      <a:pt x="27974" y="2367385"/>
                      <a:pt x="5510" y="2372671"/>
                    </a:cubicBezTo>
                    <a:cubicBezTo>
                      <a:pt x="5510" y="2377956"/>
                      <a:pt x="6171" y="2383242"/>
                      <a:pt x="6171" y="2388527"/>
                    </a:cubicBezTo>
                    <a:cubicBezTo>
                      <a:pt x="10135" y="2488292"/>
                      <a:pt x="-1757" y="2588057"/>
                      <a:pt x="225" y="2687822"/>
                    </a:cubicBezTo>
                    <a:cubicBezTo>
                      <a:pt x="885" y="2713589"/>
                      <a:pt x="8814" y="2722178"/>
                      <a:pt x="34581" y="2721517"/>
                    </a:cubicBezTo>
                    <a:cubicBezTo>
                      <a:pt x="81490" y="2720195"/>
                      <a:pt x="127078" y="2721517"/>
                      <a:pt x="172666" y="2721517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FDF8076B-3D41-4C4A-87BA-9B853B589E42}"/>
                  </a:ext>
                </a:extLst>
              </p:cNvPr>
              <p:cNvSpPr/>
              <p:nvPr/>
            </p:nvSpPr>
            <p:spPr>
              <a:xfrm flipH="1">
                <a:off x="2788787" y="342079"/>
                <a:ext cx="130800" cy="1535752"/>
              </a:xfrm>
              <a:custGeom>
                <a:avLst/>
                <a:gdLst>
                  <a:gd name="connsiteX0" fmla="*/ 208346 w 240102"/>
                  <a:gd name="connsiteY0" fmla="*/ 2818424 h 2819084"/>
                  <a:gd name="connsiteX1" fmla="*/ 240059 w 240102"/>
                  <a:gd name="connsiteY1" fmla="*/ 2785390 h 2819084"/>
                  <a:gd name="connsiteX2" fmla="*/ 240059 w 240102"/>
                  <a:gd name="connsiteY2" fmla="*/ 2641358 h 2819084"/>
                  <a:gd name="connsiteX3" fmla="*/ 240059 w 240102"/>
                  <a:gd name="connsiteY3" fmla="*/ 2518470 h 2819084"/>
                  <a:gd name="connsiteX4" fmla="*/ 189846 w 240102"/>
                  <a:gd name="connsiteY4" fmla="*/ 2468917 h 2819084"/>
                  <a:gd name="connsiteX5" fmla="*/ 156151 w 240102"/>
                  <a:gd name="connsiteY5" fmla="*/ 2435222 h 2819084"/>
                  <a:gd name="connsiteX6" fmla="*/ 156812 w 240102"/>
                  <a:gd name="connsiteY6" fmla="*/ 215291 h 2819084"/>
                  <a:gd name="connsiteX7" fmla="*/ 173990 w 240102"/>
                  <a:gd name="connsiteY7" fmla="*/ 153186 h 2819084"/>
                  <a:gd name="connsiteX8" fmla="*/ 141616 w 240102"/>
                  <a:gd name="connsiteY8" fmla="*/ 11137 h 2819084"/>
                  <a:gd name="connsiteX9" fmla="*/ 8816 w 240102"/>
                  <a:gd name="connsiteY9" fmla="*/ 56725 h 2819084"/>
                  <a:gd name="connsiteX10" fmla="*/ 68940 w 240102"/>
                  <a:gd name="connsiteY10" fmla="*/ 192167 h 2819084"/>
                  <a:gd name="connsiteX11" fmla="*/ 84135 w 240102"/>
                  <a:gd name="connsiteY11" fmla="*/ 222559 h 2819084"/>
                  <a:gd name="connsiteX12" fmla="*/ 84796 w 240102"/>
                  <a:gd name="connsiteY12" fmla="*/ 2437204 h 2819084"/>
                  <a:gd name="connsiteX13" fmla="*/ 53743 w 240102"/>
                  <a:gd name="connsiteY13" fmla="*/ 2467596 h 2819084"/>
                  <a:gd name="connsiteX14" fmla="*/ 29958 w 240102"/>
                  <a:gd name="connsiteY14" fmla="*/ 2491381 h 2819084"/>
                  <a:gd name="connsiteX15" fmla="*/ 30619 w 240102"/>
                  <a:gd name="connsiteY15" fmla="*/ 2641358 h 2819084"/>
                  <a:gd name="connsiteX16" fmla="*/ 30619 w 240102"/>
                  <a:gd name="connsiteY16" fmla="*/ 2788032 h 2819084"/>
                  <a:gd name="connsiteX17" fmla="*/ 61672 w 240102"/>
                  <a:gd name="connsiteY17" fmla="*/ 2819085 h 2819084"/>
                  <a:gd name="connsiteX18" fmla="*/ 208346 w 240102"/>
                  <a:gd name="connsiteY18" fmla="*/ 2818424 h 2819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40102" h="2819084">
                    <a:moveTo>
                      <a:pt x="208346" y="2818424"/>
                    </a:moveTo>
                    <a:cubicBezTo>
                      <a:pt x="234113" y="2819085"/>
                      <a:pt x="240720" y="2808514"/>
                      <a:pt x="240059" y="2785390"/>
                    </a:cubicBezTo>
                    <a:cubicBezTo>
                      <a:pt x="238737" y="2737159"/>
                      <a:pt x="240059" y="2689589"/>
                      <a:pt x="240059" y="2641358"/>
                    </a:cubicBezTo>
                    <a:cubicBezTo>
                      <a:pt x="240059" y="2600395"/>
                      <a:pt x="240059" y="2559432"/>
                      <a:pt x="240059" y="2518470"/>
                    </a:cubicBezTo>
                    <a:cubicBezTo>
                      <a:pt x="240059" y="2468257"/>
                      <a:pt x="240059" y="2466275"/>
                      <a:pt x="189846" y="2468917"/>
                    </a:cubicBezTo>
                    <a:cubicBezTo>
                      <a:pt x="162758" y="2470239"/>
                      <a:pt x="156151" y="2462971"/>
                      <a:pt x="156151" y="2435222"/>
                    </a:cubicBezTo>
                    <a:cubicBezTo>
                      <a:pt x="156812" y="1695245"/>
                      <a:pt x="156812" y="955268"/>
                      <a:pt x="156812" y="215291"/>
                    </a:cubicBezTo>
                    <a:cubicBezTo>
                      <a:pt x="156812" y="192828"/>
                      <a:pt x="159454" y="173668"/>
                      <a:pt x="173990" y="153186"/>
                    </a:cubicBezTo>
                    <a:cubicBezTo>
                      <a:pt x="207685" y="106277"/>
                      <a:pt x="189185" y="35583"/>
                      <a:pt x="141616" y="11137"/>
                    </a:cubicBezTo>
                    <a:cubicBezTo>
                      <a:pt x="90742" y="-14630"/>
                      <a:pt x="29958" y="5851"/>
                      <a:pt x="8816" y="56725"/>
                    </a:cubicBezTo>
                    <a:cubicBezTo>
                      <a:pt x="-14969" y="113544"/>
                      <a:pt x="10798" y="174989"/>
                      <a:pt x="68940" y="192167"/>
                    </a:cubicBezTo>
                    <a:cubicBezTo>
                      <a:pt x="89421" y="198113"/>
                      <a:pt x="84135" y="210666"/>
                      <a:pt x="84135" y="222559"/>
                    </a:cubicBezTo>
                    <a:cubicBezTo>
                      <a:pt x="84135" y="960554"/>
                      <a:pt x="84135" y="1698549"/>
                      <a:pt x="84796" y="2437204"/>
                    </a:cubicBezTo>
                    <a:cubicBezTo>
                      <a:pt x="84796" y="2461650"/>
                      <a:pt x="78189" y="2471560"/>
                      <a:pt x="53743" y="2467596"/>
                    </a:cubicBezTo>
                    <a:cubicBezTo>
                      <a:pt x="35244" y="2464953"/>
                      <a:pt x="29298" y="2472221"/>
                      <a:pt x="29958" y="2491381"/>
                    </a:cubicBezTo>
                    <a:cubicBezTo>
                      <a:pt x="31280" y="2541594"/>
                      <a:pt x="30619" y="2591146"/>
                      <a:pt x="30619" y="2641358"/>
                    </a:cubicBezTo>
                    <a:cubicBezTo>
                      <a:pt x="30619" y="2690250"/>
                      <a:pt x="31940" y="2739141"/>
                      <a:pt x="30619" y="2788032"/>
                    </a:cubicBezTo>
                    <a:cubicBezTo>
                      <a:pt x="29958" y="2811817"/>
                      <a:pt x="39208" y="2819085"/>
                      <a:pt x="61672" y="2819085"/>
                    </a:cubicBezTo>
                    <a:cubicBezTo>
                      <a:pt x="110563" y="2817103"/>
                      <a:pt x="159454" y="2817103"/>
                      <a:pt x="208346" y="2818424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F30C1125-147B-4826-851E-EC2C7FFF7A63}"/>
                  </a:ext>
                </a:extLst>
              </p:cNvPr>
              <p:cNvSpPr/>
              <p:nvPr/>
            </p:nvSpPr>
            <p:spPr>
              <a:xfrm flipH="1">
                <a:off x="1373078" y="1091819"/>
                <a:ext cx="733965" cy="786012"/>
              </a:xfrm>
              <a:custGeom>
                <a:avLst/>
                <a:gdLst>
                  <a:gd name="connsiteX0" fmla="*/ 136802 w 1347294"/>
                  <a:gd name="connsiteY0" fmla="*/ 78466 h 1442833"/>
                  <a:gd name="connsiteX1" fmla="*/ 138123 w 1347294"/>
                  <a:gd name="connsiteY1" fmla="*/ 512542 h 1442833"/>
                  <a:gd name="connsiteX2" fmla="*/ 138784 w 1347294"/>
                  <a:gd name="connsiteY2" fmla="*/ 1066864 h 1442833"/>
                  <a:gd name="connsiteX3" fmla="*/ 113677 w 1347294"/>
                  <a:gd name="connsiteY3" fmla="*/ 1092631 h 1442833"/>
                  <a:gd name="connsiteX4" fmla="*/ 25145 w 1347294"/>
                  <a:gd name="connsiteY4" fmla="*/ 1091970 h 1442833"/>
                  <a:gd name="connsiteX5" fmla="*/ 38 w 1347294"/>
                  <a:gd name="connsiteY5" fmla="*/ 1115094 h 1442833"/>
                  <a:gd name="connsiteX6" fmla="*/ 699 w 1347294"/>
                  <a:gd name="connsiteY6" fmla="*/ 1265072 h 1442833"/>
                  <a:gd name="connsiteX7" fmla="*/ 699 w 1347294"/>
                  <a:gd name="connsiteY7" fmla="*/ 1414389 h 1442833"/>
                  <a:gd name="connsiteX8" fmla="*/ 29109 w 1347294"/>
                  <a:gd name="connsiteY8" fmla="*/ 1442799 h 1442833"/>
                  <a:gd name="connsiteX9" fmla="*/ 181068 w 1347294"/>
                  <a:gd name="connsiteY9" fmla="*/ 1442799 h 1442833"/>
                  <a:gd name="connsiteX10" fmla="*/ 210139 w 1347294"/>
                  <a:gd name="connsiteY10" fmla="*/ 1412407 h 1442833"/>
                  <a:gd name="connsiteX11" fmla="*/ 210139 w 1347294"/>
                  <a:gd name="connsiteY11" fmla="*/ 1265733 h 1442833"/>
                  <a:gd name="connsiteX12" fmla="*/ 209478 w 1347294"/>
                  <a:gd name="connsiteY12" fmla="*/ 1113112 h 1442833"/>
                  <a:gd name="connsiteX13" fmla="*/ 205514 w 1347294"/>
                  <a:gd name="connsiteY13" fmla="*/ 1093952 h 1442833"/>
                  <a:gd name="connsiteX14" fmla="*/ 191639 w 1347294"/>
                  <a:gd name="connsiteY14" fmla="*/ 1064221 h 1442833"/>
                  <a:gd name="connsiteX15" fmla="*/ 190979 w 1347294"/>
                  <a:gd name="connsiteY15" fmla="*/ 148500 h 1442833"/>
                  <a:gd name="connsiteX16" fmla="*/ 220049 w 1347294"/>
                  <a:gd name="connsiteY16" fmla="*/ 118768 h 1442833"/>
                  <a:gd name="connsiteX17" fmla="*/ 1133128 w 1347294"/>
                  <a:gd name="connsiteY17" fmla="*/ 118768 h 1442833"/>
                  <a:gd name="connsiteX18" fmla="*/ 1166162 w 1347294"/>
                  <a:gd name="connsiteY18" fmla="*/ 139911 h 1442833"/>
                  <a:gd name="connsiteX19" fmla="*/ 1267909 w 1347294"/>
                  <a:gd name="connsiteY19" fmla="*/ 194748 h 1442833"/>
                  <a:gd name="connsiteX20" fmla="*/ 1345211 w 1347294"/>
                  <a:gd name="connsiteY20" fmla="*/ 120090 h 1442833"/>
                  <a:gd name="connsiteX21" fmla="*/ 1299623 w 1347294"/>
                  <a:gd name="connsiteY21" fmla="*/ 11736 h 1442833"/>
                  <a:gd name="connsiteX22" fmla="*/ 1185983 w 1347294"/>
                  <a:gd name="connsiteY22" fmla="*/ 27593 h 1442833"/>
                  <a:gd name="connsiteX23" fmla="*/ 1142378 w 1347294"/>
                  <a:gd name="connsiteY23" fmla="*/ 45431 h 1442833"/>
                  <a:gd name="connsiteX24" fmla="*/ 170497 w 1347294"/>
                  <a:gd name="connsiteY24" fmla="*/ 44110 h 1442833"/>
                  <a:gd name="connsiteX25" fmla="*/ 136802 w 1347294"/>
                  <a:gd name="connsiteY25" fmla="*/ 78466 h 1442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347294" h="1442833">
                    <a:moveTo>
                      <a:pt x="136802" y="78466"/>
                    </a:moveTo>
                    <a:cubicBezTo>
                      <a:pt x="138784" y="223158"/>
                      <a:pt x="138123" y="367850"/>
                      <a:pt x="138123" y="512542"/>
                    </a:cubicBezTo>
                    <a:cubicBezTo>
                      <a:pt x="138123" y="697536"/>
                      <a:pt x="138123" y="881870"/>
                      <a:pt x="138784" y="1066864"/>
                    </a:cubicBezTo>
                    <a:cubicBezTo>
                      <a:pt x="138784" y="1086024"/>
                      <a:pt x="134820" y="1093952"/>
                      <a:pt x="113677" y="1092631"/>
                    </a:cubicBezTo>
                    <a:cubicBezTo>
                      <a:pt x="84607" y="1090649"/>
                      <a:pt x="54876" y="1093292"/>
                      <a:pt x="25145" y="1091970"/>
                    </a:cubicBezTo>
                    <a:cubicBezTo>
                      <a:pt x="7306" y="1091309"/>
                      <a:pt x="-623" y="1095274"/>
                      <a:pt x="38" y="1115094"/>
                    </a:cubicBezTo>
                    <a:cubicBezTo>
                      <a:pt x="1359" y="1165307"/>
                      <a:pt x="699" y="1214859"/>
                      <a:pt x="699" y="1265072"/>
                    </a:cubicBezTo>
                    <a:cubicBezTo>
                      <a:pt x="699" y="1314624"/>
                      <a:pt x="1359" y="1364837"/>
                      <a:pt x="699" y="1414389"/>
                    </a:cubicBezTo>
                    <a:cubicBezTo>
                      <a:pt x="699" y="1434870"/>
                      <a:pt x="7966" y="1443459"/>
                      <a:pt x="29109" y="1442799"/>
                    </a:cubicBezTo>
                    <a:cubicBezTo>
                      <a:pt x="79982" y="1442138"/>
                      <a:pt x="130856" y="1442138"/>
                      <a:pt x="181068" y="1442799"/>
                    </a:cubicBezTo>
                    <a:cubicBezTo>
                      <a:pt x="203532" y="1443459"/>
                      <a:pt x="210799" y="1434210"/>
                      <a:pt x="210139" y="1412407"/>
                    </a:cubicBezTo>
                    <a:cubicBezTo>
                      <a:pt x="209478" y="1363515"/>
                      <a:pt x="210139" y="1314624"/>
                      <a:pt x="210139" y="1265733"/>
                    </a:cubicBezTo>
                    <a:cubicBezTo>
                      <a:pt x="210139" y="1214859"/>
                      <a:pt x="210139" y="1163986"/>
                      <a:pt x="209478" y="1113112"/>
                    </a:cubicBezTo>
                    <a:cubicBezTo>
                      <a:pt x="209478" y="1106506"/>
                      <a:pt x="213442" y="1095274"/>
                      <a:pt x="205514" y="1093952"/>
                    </a:cubicBezTo>
                    <a:cubicBezTo>
                      <a:pt x="186354" y="1089327"/>
                      <a:pt x="191639" y="1075453"/>
                      <a:pt x="191639" y="1064221"/>
                    </a:cubicBezTo>
                    <a:cubicBezTo>
                      <a:pt x="191639" y="758981"/>
                      <a:pt x="191639" y="453740"/>
                      <a:pt x="190979" y="148500"/>
                    </a:cubicBezTo>
                    <a:cubicBezTo>
                      <a:pt x="190979" y="125375"/>
                      <a:pt x="195604" y="118768"/>
                      <a:pt x="220049" y="118768"/>
                    </a:cubicBezTo>
                    <a:cubicBezTo>
                      <a:pt x="524629" y="119429"/>
                      <a:pt x="829209" y="119429"/>
                      <a:pt x="1133128" y="118768"/>
                    </a:cubicBezTo>
                    <a:cubicBezTo>
                      <a:pt x="1150306" y="118768"/>
                      <a:pt x="1159555" y="122072"/>
                      <a:pt x="1166162" y="139911"/>
                    </a:cubicBezTo>
                    <a:cubicBezTo>
                      <a:pt x="1182019" y="182195"/>
                      <a:pt x="1219679" y="200694"/>
                      <a:pt x="1267909" y="194748"/>
                    </a:cubicBezTo>
                    <a:cubicBezTo>
                      <a:pt x="1306890" y="190123"/>
                      <a:pt x="1337282" y="161053"/>
                      <a:pt x="1345211" y="120090"/>
                    </a:cubicBezTo>
                    <a:cubicBezTo>
                      <a:pt x="1353799" y="74502"/>
                      <a:pt x="1335300" y="31557"/>
                      <a:pt x="1299623" y="11736"/>
                    </a:cubicBezTo>
                    <a:cubicBezTo>
                      <a:pt x="1262624" y="-8085"/>
                      <a:pt x="1212411" y="-2799"/>
                      <a:pt x="1185983" y="27593"/>
                    </a:cubicBezTo>
                    <a:cubicBezTo>
                      <a:pt x="1173430" y="42128"/>
                      <a:pt x="1160216" y="45431"/>
                      <a:pt x="1142378" y="45431"/>
                    </a:cubicBezTo>
                    <a:cubicBezTo>
                      <a:pt x="818638" y="44771"/>
                      <a:pt x="494237" y="45431"/>
                      <a:pt x="170497" y="44110"/>
                    </a:cubicBezTo>
                    <a:cubicBezTo>
                      <a:pt x="146052" y="46092"/>
                      <a:pt x="136141" y="49396"/>
                      <a:pt x="136802" y="78466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BE8C7AF7-6EA9-4FB1-A636-CC679FFE32E4}"/>
                  </a:ext>
                </a:extLst>
              </p:cNvPr>
              <p:cNvSpPr/>
              <p:nvPr/>
            </p:nvSpPr>
            <p:spPr>
              <a:xfrm flipH="1">
                <a:off x="3557029" y="726738"/>
                <a:ext cx="453728" cy="1151093"/>
              </a:xfrm>
              <a:custGeom>
                <a:avLst/>
                <a:gdLst>
                  <a:gd name="connsiteX0" fmla="*/ 67744 w 832880"/>
                  <a:gd name="connsiteY0" fmla="*/ 190334 h 2112990"/>
                  <a:gd name="connsiteX1" fmla="*/ 85582 w 832880"/>
                  <a:gd name="connsiteY1" fmla="*/ 219405 h 2112990"/>
                  <a:gd name="connsiteX2" fmla="*/ 84922 w 832880"/>
                  <a:gd name="connsiteY2" fmla="*/ 1012237 h 2112990"/>
                  <a:gd name="connsiteX3" fmla="*/ 115974 w 832880"/>
                  <a:gd name="connsiteY3" fmla="*/ 1042629 h 2112990"/>
                  <a:gd name="connsiteX4" fmla="*/ 651797 w 832880"/>
                  <a:gd name="connsiteY4" fmla="*/ 1041308 h 2112990"/>
                  <a:gd name="connsiteX5" fmla="*/ 683510 w 832880"/>
                  <a:gd name="connsiteY5" fmla="*/ 1074343 h 2112990"/>
                  <a:gd name="connsiteX6" fmla="*/ 682849 w 832880"/>
                  <a:gd name="connsiteY6" fmla="*/ 1711912 h 2112990"/>
                  <a:gd name="connsiteX7" fmla="*/ 634619 w 832880"/>
                  <a:gd name="connsiteY7" fmla="*/ 1762125 h 2112990"/>
                  <a:gd name="connsiteX8" fmla="*/ 626691 w 832880"/>
                  <a:gd name="connsiteY8" fmla="*/ 1764107 h 2112990"/>
                  <a:gd name="connsiteX9" fmla="*/ 627351 w 832880"/>
                  <a:gd name="connsiteY9" fmla="*/ 1799124 h 2112990"/>
                  <a:gd name="connsiteX10" fmla="*/ 622066 w 832880"/>
                  <a:gd name="connsiteY10" fmla="*/ 2081900 h 2112990"/>
                  <a:gd name="connsiteX11" fmla="*/ 653118 w 832880"/>
                  <a:gd name="connsiteY11" fmla="*/ 2112953 h 2112990"/>
                  <a:gd name="connsiteX12" fmla="*/ 805739 w 832880"/>
                  <a:gd name="connsiteY12" fmla="*/ 2112953 h 2112990"/>
                  <a:gd name="connsiteX13" fmla="*/ 832827 w 832880"/>
                  <a:gd name="connsiteY13" fmla="*/ 2083222 h 2112990"/>
                  <a:gd name="connsiteX14" fmla="*/ 830845 w 832880"/>
                  <a:gd name="connsiteY14" fmla="*/ 1765428 h 2112990"/>
                  <a:gd name="connsiteX15" fmla="*/ 770061 w 832880"/>
                  <a:gd name="connsiteY15" fmla="*/ 1762785 h 2112990"/>
                  <a:gd name="connsiteX16" fmla="*/ 737026 w 832880"/>
                  <a:gd name="connsiteY16" fmla="*/ 1731072 h 2112990"/>
                  <a:gd name="connsiteX17" fmla="*/ 738348 w 832880"/>
                  <a:gd name="connsiteY17" fmla="*/ 1016202 h 2112990"/>
                  <a:gd name="connsiteX18" fmla="*/ 709938 w 832880"/>
                  <a:gd name="connsiteY18" fmla="*/ 988452 h 2112990"/>
                  <a:gd name="connsiteX19" fmla="*/ 187990 w 832880"/>
                  <a:gd name="connsiteY19" fmla="*/ 989774 h 2112990"/>
                  <a:gd name="connsiteX20" fmla="*/ 157598 w 832880"/>
                  <a:gd name="connsiteY20" fmla="*/ 958721 h 2112990"/>
                  <a:gd name="connsiteX21" fmla="*/ 158259 w 832880"/>
                  <a:gd name="connsiteY21" fmla="*/ 214119 h 2112990"/>
                  <a:gd name="connsiteX22" fmla="*/ 174776 w 832880"/>
                  <a:gd name="connsiteY22" fmla="*/ 152014 h 2112990"/>
                  <a:gd name="connsiteX23" fmla="*/ 140420 w 832880"/>
                  <a:gd name="connsiteY23" fmla="*/ 10626 h 2112990"/>
                  <a:gd name="connsiteX24" fmla="*/ 9603 w 832880"/>
                  <a:gd name="connsiteY24" fmla="*/ 55553 h 2112990"/>
                  <a:gd name="connsiteX25" fmla="*/ 67744 w 832880"/>
                  <a:gd name="connsiteY25" fmla="*/ 190334 h 2112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832880" h="2112990">
                    <a:moveTo>
                      <a:pt x="67744" y="190334"/>
                    </a:moveTo>
                    <a:cubicBezTo>
                      <a:pt x="86243" y="195620"/>
                      <a:pt x="85582" y="206191"/>
                      <a:pt x="85582" y="219405"/>
                    </a:cubicBezTo>
                    <a:cubicBezTo>
                      <a:pt x="85582" y="483682"/>
                      <a:pt x="85582" y="747960"/>
                      <a:pt x="84922" y="1012237"/>
                    </a:cubicBezTo>
                    <a:cubicBezTo>
                      <a:pt x="84922" y="1037344"/>
                      <a:pt x="92189" y="1042629"/>
                      <a:pt x="115974" y="1042629"/>
                    </a:cubicBezTo>
                    <a:cubicBezTo>
                      <a:pt x="294362" y="1041969"/>
                      <a:pt x="472749" y="1042629"/>
                      <a:pt x="651797" y="1041308"/>
                    </a:cubicBezTo>
                    <a:cubicBezTo>
                      <a:pt x="678885" y="1041308"/>
                      <a:pt x="683510" y="1049236"/>
                      <a:pt x="683510" y="1074343"/>
                    </a:cubicBezTo>
                    <a:cubicBezTo>
                      <a:pt x="682849" y="1287086"/>
                      <a:pt x="682849" y="1499168"/>
                      <a:pt x="682849" y="1711912"/>
                    </a:cubicBezTo>
                    <a:cubicBezTo>
                      <a:pt x="682849" y="1759482"/>
                      <a:pt x="682849" y="1759482"/>
                      <a:pt x="634619" y="1762125"/>
                    </a:cubicBezTo>
                    <a:cubicBezTo>
                      <a:pt x="631976" y="1762125"/>
                      <a:pt x="629333" y="1763446"/>
                      <a:pt x="626691" y="1764107"/>
                    </a:cubicBezTo>
                    <a:cubicBezTo>
                      <a:pt x="626691" y="1775999"/>
                      <a:pt x="627351" y="1787231"/>
                      <a:pt x="627351" y="1799124"/>
                    </a:cubicBezTo>
                    <a:cubicBezTo>
                      <a:pt x="625369" y="1893603"/>
                      <a:pt x="624048" y="1988082"/>
                      <a:pt x="622066" y="2081900"/>
                    </a:cubicBezTo>
                    <a:cubicBezTo>
                      <a:pt x="621405" y="2105025"/>
                      <a:pt x="629333" y="2113614"/>
                      <a:pt x="653118" y="2112953"/>
                    </a:cubicBezTo>
                    <a:cubicBezTo>
                      <a:pt x="703992" y="2111632"/>
                      <a:pt x="754865" y="2111632"/>
                      <a:pt x="805739" y="2112953"/>
                    </a:cubicBezTo>
                    <a:cubicBezTo>
                      <a:pt x="828202" y="2113614"/>
                      <a:pt x="833488" y="2105685"/>
                      <a:pt x="832827" y="2083222"/>
                    </a:cubicBezTo>
                    <a:cubicBezTo>
                      <a:pt x="830845" y="1977511"/>
                      <a:pt x="831506" y="1871139"/>
                      <a:pt x="830845" y="1765428"/>
                    </a:cubicBezTo>
                    <a:cubicBezTo>
                      <a:pt x="811024" y="1758821"/>
                      <a:pt x="789882" y="1761464"/>
                      <a:pt x="770061" y="1762785"/>
                    </a:cubicBezTo>
                    <a:cubicBezTo>
                      <a:pt x="744955" y="1764767"/>
                      <a:pt x="737026" y="1757500"/>
                      <a:pt x="737026" y="1731072"/>
                    </a:cubicBezTo>
                    <a:cubicBezTo>
                      <a:pt x="738348" y="1492562"/>
                      <a:pt x="737687" y="1254712"/>
                      <a:pt x="738348" y="1016202"/>
                    </a:cubicBezTo>
                    <a:cubicBezTo>
                      <a:pt x="738348" y="993738"/>
                      <a:pt x="731741" y="987792"/>
                      <a:pt x="709938" y="988452"/>
                    </a:cubicBezTo>
                    <a:cubicBezTo>
                      <a:pt x="536175" y="989113"/>
                      <a:pt x="361752" y="988452"/>
                      <a:pt x="187990" y="989774"/>
                    </a:cubicBezTo>
                    <a:cubicBezTo>
                      <a:pt x="162883" y="989774"/>
                      <a:pt x="156937" y="982506"/>
                      <a:pt x="157598" y="958721"/>
                    </a:cubicBezTo>
                    <a:cubicBezTo>
                      <a:pt x="158259" y="710300"/>
                      <a:pt x="158259" y="462540"/>
                      <a:pt x="158259" y="214119"/>
                    </a:cubicBezTo>
                    <a:cubicBezTo>
                      <a:pt x="158259" y="191656"/>
                      <a:pt x="160901" y="172496"/>
                      <a:pt x="174776" y="152014"/>
                    </a:cubicBezTo>
                    <a:cubicBezTo>
                      <a:pt x="207150" y="104444"/>
                      <a:pt x="188651" y="34411"/>
                      <a:pt x="140420" y="10626"/>
                    </a:cubicBezTo>
                    <a:cubicBezTo>
                      <a:pt x="90207" y="-14481"/>
                      <a:pt x="30084" y="6662"/>
                      <a:pt x="9603" y="55553"/>
                    </a:cubicBezTo>
                    <a:cubicBezTo>
                      <a:pt x="-15504" y="111051"/>
                      <a:pt x="10263" y="173156"/>
                      <a:pt x="67744" y="190334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98437426-B212-40E2-AA3E-09705E535C36}"/>
                  </a:ext>
                </a:extLst>
              </p:cNvPr>
              <p:cNvSpPr/>
              <p:nvPr/>
            </p:nvSpPr>
            <p:spPr>
              <a:xfrm flipH="1">
                <a:off x="3167873" y="933829"/>
                <a:ext cx="121315" cy="944002"/>
              </a:xfrm>
              <a:custGeom>
                <a:avLst/>
                <a:gdLst>
                  <a:gd name="connsiteX0" fmla="*/ 85722 w 222690"/>
                  <a:gd name="connsiteY0" fmla="*/ 193430 h 1732846"/>
                  <a:gd name="connsiteX1" fmla="*/ 104882 w 222690"/>
                  <a:gd name="connsiteY1" fmla="*/ 219858 h 1732846"/>
                  <a:gd name="connsiteX2" fmla="*/ 104882 w 222690"/>
                  <a:gd name="connsiteY2" fmla="*/ 860070 h 1732846"/>
                  <a:gd name="connsiteX3" fmla="*/ 105543 w 222690"/>
                  <a:gd name="connsiteY3" fmla="*/ 1355591 h 1732846"/>
                  <a:gd name="connsiteX4" fmla="*/ 80437 w 222690"/>
                  <a:gd name="connsiteY4" fmla="*/ 1382018 h 1732846"/>
                  <a:gd name="connsiteX5" fmla="*/ 13706 w 222690"/>
                  <a:gd name="connsiteY5" fmla="*/ 1384000 h 1732846"/>
                  <a:gd name="connsiteX6" fmla="*/ 14367 w 222690"/>
                  <a:gd name="connsiteY6" fmla="*/ 1416374 h 1732846"/>
                  <a:gd name="connsiteX7" fmla="*/ 8421 w 222690"/>
                  <a:gd name="connsiteY7" fmla="*/ 1685937 h 1732846"/>
                  <a:gd name="connsiteX8" fmla="*/ 56652 w 222690"/>
                  <a:gd name="connsiteY8" fmla="*/ 1732847 h 1732846"/>
                  <a:gd name="connsiteX9" fmla="*/ 174255 w 222690"/>
                  <a:gd name="connsiteY9" fmla="*/ 1732847 h 1732846"/>
                  <a:gd name="connsiteX10" fmla="*/ 222486 w 222690"/>
                  <a:gd name="connsiteY10" fmla="*/ 1683295 h 1732846"/>
                  <a:gd name="connsiteX11" fmla="*/ 217200 w 222690"/>
                  <a:gd name="connsiteY11" fmla="*/ 1384661 h 1732846"/>
                  <a:gd name="connsiteX12" fmla="*/ 196058 w 222690"/>
                  <a:gd name="connsiteY12" fmla="*/ 1382018 h 1732846"/>
                  <a:gd name="connsiteX13" fmla="*/ 158398 w 222690"/>
                  <a:gd name="connsiteY13" fmla="*/ 1343037 h 1732846"/>
                  <a:gd name="connsiteX14" fmla="*/ 158398 w 222690"/>
                  <a:gd name="connsiteY14" fmla="*/ 215233 h 1732846"/>
                  <a:gd name="connsiteX15" fmla="*/ 174916 w 222690"/>
                  <a:gd name="connsiteY15" fmla="*/ 147843 h 1732846"/>
                  <a:gd name="connsiteX16" fmla="*/ 161041 w 222690"/>
                  <a:gd name="connsiteY16" fmla="*/ 26275 h 1732846"/>
                  <a:gd name="connsiteX17" fmla="*/ 48723 w 222690"/>
                  <a:gd name="connsiteY17" fmla="*/ 9758 h 1732846"/>
                  <a:gd name="connsiteX18" fmla="*/ 1814 w 222690"/>
                  <a:gd name="connsiteY18" fmla="*/ 117451 h 1732846"/>
                  <a:gd name="connsiteX19" fmla="*/ 85722 w 222690"/>
                  <a:gd name="connsiteY19" fmla="*/ 193430 h 1732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22690" h="1732846">
                    <a:moveTo>
                      <a:pt x="85722" y="193430"/>
                    </a:moveTo>
                    <a:cubicBezTo>
                      <a:pt x="107525" y="194752"/>
                      <a:pt x="104882" y="205984"/>
                      <a:pt x="104882" y="219858"/>
                    </a:cubicBezTo>
                    <a:cubicBezTo>
                      <a:pt x="104882" y="433262"/>
                      <a:pt x="104882" y="646666"/>
                      <a:pt x="104882" y="860070"/>
                    </a:cubicBezTo>
                    <a:cubicBezTo>
                      <a:pt x="104882" y="1025244"/>
                      <a:pt x="104882" y="1190417"/>
                      <a:pt x="105543" y="1355591"/>
                    </a:cubicBezTo>
                    <a:cubicBezTo>
                      <a:pt x="105543" y="1374751"/>
                      <a:pt x="101579" y="1382679"/>
                      <a:pt x="80437" y="1382018"/>
                    </a:cubicBezTo>
                    <a:cubicBezTo>
                      <a:pt x="58634" y="1381358"/>
                      <a:pt x="36170" y="1378715"/>
                      <a:pt x="13706" y="1384000"/>
                    </a:cubicBezTo>
                    <a:cubicBezTo>
                      <a:pt x="13706" y="1394571"/>
                      <a:pt x="14367" y="1405143"/>
                      <a:pt x="14367" y="1416374"/>
                    </a:cubicBezTo>
                    <a:cubicBezTo>
                      <a:pt x="18331" y="1506229"/>
                      <a:pt x="6439" y="1596083"/>
                      <a:pt x="8421" y="1685937"/>
                    </a:cubicBezTo>
                    <a:cubicBezTo>
                      <a:pt x="9742" y="1732847"/>
                      <a:pt x="8421" y="1732847"/>
                      <a:pt x="56652" y="1732847"/>
                    </a:cubicBezTo>
                    <a:cubicBezTo>
                      <a:pt x="95633" y="1732847"/>
                      <a:pt x="135274" y="1732847"/>
                      <a:pt x="174255" y="1732847"/>
                    </a:cubicBezTo>
                    <a:cubicBezTo>
                      <a:pt x="221825" y="1732847"/>
                      <a:pt x="221164" y="1732847"/>
                      <a:pt x="222486" y="1683295"/>
                    </a:cubicBezTo>
                    <a:cubicBezTo>
                      <a:pt x="224468" y="1583530"/>
                      <a:pt x="211254" y="1484426"/>
                      <a:pt x="217200" y="1384661"/>
                    </a:cubicBezTo>
                    <a:cubicBezTo>
                      <a:pt x="209933" y="1384000"/>
                      <a:pt x="203326" y="1382018"/>
                      <a:pt x="196058" y="1382018"/>
                    </a:cubicBezTo>
                    <a:cubicBezTo>
                      <a:pt x="158398" y="1381358"/>
                      <a:pt x="158398" y="1381358"/>
                      <a:pt x="158398" y="1343037"/>
                    </a:cubicBezTo>
                    <a:cubicBezTo>
                      <a:pt x="158398" y="967103"/>
                      <a:pt x="158398" y="591168"/>
                      <a:pt x="158398" y="215233"/>
                    </a:cubicBezTo>
                    <a:cubicBezTo>
                      <a:pt x="158398" y="190788"/>
                      <a:pt x="160380" y="169645"/>
                      <a:pt x="174916" y="147843"/>
                    </a:cubicBezTo>
                    <a:cubicBezTo>
                      <a:pt x="199362" y="110844"/>
                      <a:pt x="190772" y="56667"/>
                      <a:pt x="161041" y="26275"/>
                    </a:cubicBezTo>
                    <a:cubicBezTo>
                      <a:pt x="133953" y="-814"/>
                      <a:pt x="84401" y="-8081"/>
                      <a:pt x="48723" y="9758"/>
                    </a:cubicBezTo>
                    <a:cubicBezTo>
                      <a:pt x="12385" y="28918"/>
                      <a:pt x="-6114" y="71202"/>
                      <a:pt x="1814" y="117451"/>
                    </a:cubicBezTo>
                    <a:cubicBezTo>
                      <a:pt x="9742" y="161717"/>
                      <a:pt x="39474" y="190127"/>
                      <a:pt x="85722" y="193430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19BE7511-CC78-487D-A461-D54CE214AAF5}"/>
                  </a:ext>
                </a:extLst>
              </p:cNvPr>
              <p:cNvSpPr/>
              <p:nvPr/>
            </p:nvSpPr>
            <p:spPr>
              <a:xfrm flipH="1">
                <a:off x="4378571" y="1566006"/>
                <a:ext cx="748053" cy="311825"/>
              </a:xfrm>
              <a:custGeom>
                <a:avLst/>
                <a:gdLst>
                  <a:gd name="connsiteX0" fmla="*/ 99133 w 1373154"/>
                  <a:gd name="connsiteY0" fmla="*/ 196463 h 572397"/>
                  <a:gd name="connsiteX1" fmla="*/ 185023 w 1373154"/>
                  <a:gd name="connsiteY1" fmla="*/ 121805 h 572397"/>
                  <a:gd name="connsiteX2" fmla="*/ 216075 w 1373154"/>
                  <a:gd name="connsiteY2" fmla="*/ 100002 h 572397"/>
                  <a:gd name="connsiteX3" fmla="*/ 1238829 w 1373154"/>
                  <a:gd name="connsiteY3" fmla="*/ 100002 h 572397"/>
                  <a:gd name="connsiteX4" fmla="*/ 1265257 w 1373154"/>
                  <a:gd name="connsiteY4" fmla="*/ 101984 h 572397"/>
                  <a:gd name="connsiteX5" fmla="*/ 1264596 w 1373154"/>
                  <a:gd name="connsiteY5" fmla="*/ 200428 h 572397"/>
                  <a:gd name="connsiteX6" fmla="*/ 1243454 w 1373154"/>
                  <a:gd name="connsiteY6" fmla="*/ 221570 h 572397"/>
                  <a:gd name="connsiteX7" fmla="*/ 1164171 w 1373154"/>
                  <a:gd name="connsiteY7" fmla="*/ 223552 h 572397"/>
                  <a:gd name="connsiteX8" fmla="*/ 1164831 w 1373154"/>
                  <a:gd name="connsiteY8" fmla="*/ 258568 h 572397"/>
                  <a:gd name="connsiteX9" fmla="*/ 1158885 w 1373154"/>
                  <a:gd name="connsiteY9" fmla="*/ 525489 h 572397"/>
                  <a:gd name="connsiteX10" fmla="*/ 1207116 w 1373154"/>
                  <a:gd name="connsiteY10" fmla="*/ 572398 h 572397"/>
                  <a:gd name="connsiteX11" fmla="*/ 1324719 w 1373154"/>
                  <a:gd name="connsiteY11" fmla="*/ 572398 h 572397"/>
                  <a:gd name="connsiteX12" fmla="*/ 1372950 w 1373154"/>
                  <a:gd name="connsiteY12" fmla="*/ 522846 h 572397"/>
                  <a:gd name="connsiteX13" fmla="*/ 1367665 w 1373154"/>
                  <a:gd name="connsiteY13" fmla="*/ 224212 h 572397"/>
                  <a:gd name="connsiteX14" fmla="*/ 1335291 w 1373154"/>
                  <a:gd name="connsiteY14" fmla="*/ 185892 h 572397"/>
                  <a:gd name="connsiteX15" fmla="*/ 1335291 w 1373154"/>
                  <a:gd name="connsiteY15" fmla="*/ 53093 h 572397"/>
                  <a:gd name="connsiteX16" fmla="*/ 1306881 w 1373154"/>
                  <a:gd name="connsiteY16" fmla="*/ 27326 h 572397"/>
                  <a:gd name="connsiteX17" fmla="*/ 192951 w 1373154"/>
                  <a:gd name="connsiteY17" fmla="*/ 27986 h 572397"/>
                  <a:gd name="connsiteX18" fmla="*/ 143399 w 1373154"/>
                  <a:gd name="connsiteY18" fmla="*/ 14112 h 572397"/>
                  <a:gd name="connsiteX19" fmla="*/ 31081 w 1373154"/>
                  <a:gd name="connsiteY19" fmla="*/ 23362 h 572397"/>
                  <a:gd name="connsiteX20" fmla="*/ 7957 w 1373154"/>
                  <a:gd name="connsiteY20" fmla="*/ 139644 h 572397"/>
                  <a:gd name="connsiteX21" fmla="*/ 99133 w 1373154"/>
                  <a:gd name="connsiteY21" fmla="*/ 196463 h 572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373154" h="572397">
                    <a:moveTo>
                      <a:pt x="99133" y="196463"/>
                    </a:moveTo>
                    <a:cubicBezTo>
                      <a:pt x="144060" y="193160"/>
                      <a:pt x="175773" y="168053"/>
                      <a:pt x="185023" y="121805"/>
                    </a:cubicBezTo>
                    <a:cubicBezTo>
                      <a:pt x="188987" y="100663"/>
                      <a:pt x="199558" y="100002"/>
                      <a:pt x="216075" y="100002"/>
                    </a:cubicBezTo>
                    <a:cubicBezTo>
                      <a:pt x="556993" y="100002"/>
                      <a:pt x="897911" y="100002"/>
                      <a:pt x="1238829" y="100002"/>
                    </a:cubicBezTo>
                    <a:cubicBezTo>
                      <a:pt x="1247418" y="100002"/>
                      <a:pt x="1256668" y="101323"/>
                      <a:pt x="1265257" y="101984"/>
                    </a:cubicBezTo>
                    <a:cubicBezTo>
                      <a:pt x="1265257" y="135019"/>
                      <a:pt x="1263936" y="167393"/>
                      <a:pt x="1264596" y="200428"/>
                    </a:cubicBezTo>
                    <a:cubicBezTo>
                      <a:pt x="1265257" y="216945"/>
                      <a:pt x="1259311" y="221570"/>
                      <a:pt x="1243454" y="221570"/>
                    </a:cubicBezTo>
                    <a:cubicBezTo>
                      <a:pt x="1217026" y="221570"/>
                      <a:pt x="1190599" y="218266"/>
                      <a:pt x="1164171" y="223552"/>
                    </a:cubicBezTo>
                    <a:cubicBezTo>
                      <a:pt x="1164171" y="235444"/>
                      <a:pt x="1164171" y="246676"/>
                      <a:pt x="1164831" y="258568"/>
                    </a:cubicBezTo>
                    <a:cubicBezTo>
                      <a:pt x="1168796" y="347762"/>
                      <a:pt x="1156903" y="436295"/>
                      <a:pt x="1158885" y="525489"/>
                    </a:cubicBezTo>
                    <a:cubicBezTo>
                      <a:pt x="1160207" y="571737"/>
                      <a:pt x="1158885" y="572398"/>
                      <a:pt x="1207116" y="572398"/>
                    </a:cubicBezTo>
                    <a:cubicBezTo>
                      <a:pt x="1246097" y="572398"/>
                      <a:pt x="1285739" y="572398"/>
                      <a:pt x="1324719" y="572398"/>
                    </a:cubicBezTo>
                    <a:cubicBezTo>
                      <a:pt x="1372950" y="572398"/>
                      <a:pt x="1372289" y="572398"/>
                      <a:pt x="1372950" y="522846"/>
                    </a:cubicBezTo>
                    <a:cubicBezTo>
                      <a:pt x="1374932" y="423081"/>
                      <a:pt x="1361718" y="323977"/>
                      <a:pt x="1367665" y="224212"/>
                    </a:cubicBezTo>
                    <a:cubicBezTo>
                      <a:pt x="1340576" y="224873"/>
                      <a:pt x="1333969" y="212320"/>
                      <a:pt x="1335291" y="185892"/>
                    </a:cubicBezTo>
                    <a:cubicBezTo>
                      <a:pt x="1337933" y="141626"/>
                      <a:pt x="1335291" y="97359"/>
                      <a:pt x="1335291" y="53093"/>
                    </a:cubicBezTo>
                    <a:cubicBezTo>
                      <a:pt x="1342558" y="26004"/>
                      <a:pt x="1325380" y="27326"/>
                      <a:pt x="1306881" y="27326"/>
                    </a:cubicBezTo>
                    <a:cubicBezTo>
                      <a:pt x="935571" y="27326"/>
                      <a:pt x="564261" y="27326"/>
                      <a:pt x="192951" y="27986"/>
                    </a:cubicBezTo>
                    <a:cubicBezTo>
                      <a:pt x="174452" y="27986"/>
                      <a:pt x="159256" y="24683"/>
                      <a:pt x="143399" y="14112"/>
                    </a:cubicBezTo>
                    <a:cubicBezTo>
                      <a:pt x="109043" y="-8352"/>
                      <a:pt x="60812" y="-3066"/>
                      <a:pt x="31081" y="23362"/>
                    </a:cubicBezTo>
                    <a:cubicBezTo>
                      <a:pt x="1350" y="50450"/>
                      <a:pt x="-8560" y="100002"/>
                      <a:pt x="7957" y="139644"/>
                    </a:cubicBezTo>
                    <a:cubicBezTo>
                      <a:pt x="22492" y="177303"/>
                      <a:pt x="58170" y="199767"/>
                      <a:pt x="99133" y="196463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65832EDB-7C24-4A8B-9EB2-6D0804FD63CC}"/>
                  </a:ext>
                </a:extLst>
              </p:cNvPr>
              <p:cNvSpPr/>
              <p:nvPr/>
            </p:nvSpPr>
            <p:spPr>
              <a:xfrm flipH="1">
                <a:off x="3982857" y="1418093"/>
                <a:ext cx="497194" cy="459738"/>
              </a:xfrm>
              <a:custGeom>
                <a:avLst/>
                <a:gdLst>
                  <a:gd name="connsiteX0" fmla="*/ 96662 w 912667"/>
                  <a:gd name="connsiteY0" fmla="*/ 195773 h 843913"/>
                  <a:gd name="connsiteX1" fmla="*/ 186517 w 912667"/>
                  <a:gd name="connsiteY1" fmla="*/ 119133 h 843913"/>
                  <a:gd name="connsiteX2" fmla="*/ 210302 w 912667"/>
                  <a:gd name="connsiteY2" fmla="*/ 99312 h 843913"/>
                  <a:gd name="connsiteX3" fmla="*/ 759338 w 912667"/>
                  <a:gd name="connsiteY3" fmla="*/ 99312 h 843913"/>
                  <a:gd name="connsiteX4" fmla="*/ 783123 w 912667"/>
                  <a:gd name="connsiteY4" fmla="*/ 123758 h 843913"/>
                  <a:gd name="connsiteX5" fmla="*/ 782462 w 912667"/>
                  <a:gd name="connsiteY5" fmla="*/ 434284 h 843913"/>
                  <a:gd name="connsiteX6" fmla="*/ 724321 w 912667"/>
                  <a:gd name="connsiteY6" fmla="*/ 492425 h 843913"/>
                  <a:gd name="connsiteX7" fmla="*/ 701197 w 912667"/>
                  <a:gd name="connsiteY7" fmla="*/ 517531 h 843913"/>
                  <a:gd name="connsiteX8" fmla="*/ 701197 w 912667"/>
                  <a:gd name="connsiteY8" fmla="*/ 667508 h 843913"/>
                  <a:gd name="connsiteX9" fmla="*/ 704500 w 912667"/>
                  <a:gd name="connsiteY9" fmla="*/ 665526 h 843913"/>
                  <a:gd name="connsiteX10" fmla="*/ 702518 w 912667"/>
                  <a:gd name="connsiteY10" fmla="*/ 820789 h 843913"/>
                  <a:gd name="connsiteX11" fmla="*/ 724982 w 912667"/>
                  <a:gd name="connsiteY11" fmla="*/ 843914 h 843913"/>
                  <a:gd name="connsiteX12" fmla="*/ 888173 w 912667"/>
                  <a:gd name="connsiteY12" fmla="*/ 843914 h 843913"/>
                  <a:gd name="connsiteX13" fmla="*/ 911958 w 912667"/>
                  <a:gd name="connsiteY13" fmla="*/ 819468 h 843913"/>
                  <a:gd name="connsiteX14" fmla="*/ 910637 w 912667"/>
                  <a:gd name="connsiteY14" fmla="*/ 672133 h 843913"/>
                  <a:gd name="connsiteX15" fmla="*/ 910637 w 912667"/>
                  <a:gd name="connsiteY15" fmla="*/ 672133 h 843913"/>
                  <a:gd name="connsiteX16" fmla="*/ 911958 w 912667"/>
                  <a:gd name="connsiteY16" fmla="*/ 666848 h 843913"/>
                  <a:gd name="connsiteX17" fmla="*/ 912619 w 912667"/>
                  <a:gd name="connsiteY17" fmla="*/ 522156 h 843913"/>
                  <a:gd name="connsiteX18" fmla="*/ 883548 w 912667"/>
                  <a:gd name="connsiteY18" fmla="*/ 493085 h 843913"/>
                  <a:gd name="connsiteX19" fmla="*/ 855799 w 912667"/>
                  <a:gd name="connsiteY19" fmla="*/ 464676 h 843913"/>
                  <a:gd name="connsiteX20" fmla="*/ 856460 w 912667"/>
                  <a:gd name="connsiteY20" fmla="*/ 82134 h 843913"/>
                  <a:gd name="connsiteX21" fmla="*/ 818800 w 912667"/>
                  <a:gd name="connsiteY21" fmla="*/ 45796 h 843913"/>
                  <a:gd name="connsiteX22" fmla="*/ 203034 w 912667"/>
                  <a:gd name="connsiteY22" fmla="*/ 45796 h 843913"/>
                  <a:gd name="connsiteX23" fmla="*/ 166035 w 912667"/>
                  <a:gd name="connsiteY23" fmla="*/ 31260 h 843913"/>
                  <a:gd name="connsiteX24" fmla="*/ 48432 w 912667"/>
                  <a:gd name="connsiteY24" fmla="*/ 11440 h 843913"/>
                  <a:gd name="connsiteX25" fmla="*/ 4165 w 912667"/>
                  <a:gd name="connsiteY25" fmla="*/ 127722 h 843913"/>
                  <a:gd name="connsiteX26" fmla="*/ 96662 w 912667"/>
                  <a:gd name="connsiteY26" fmla="*/ 195773 h 843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12667" h="843913">
                    <a:moveTo>
                      <a:pt x="96662" y="195773"/>
                    </a:moveTo>
                    <a:cubicBezTo>
                      <a:pt x="142911" y="194452"/>
                      <a:pt x="177267" y="166703"/>
                      <a:pt x="186517" y="119133"/>
                    </a:cubicBezTo>
                    <a:cubicBezTo>
                      <a:pt x="189820" y="102615"/>
                      <a:pt x="195766" y="99312"/>
                      <a:pt x="210302" y="99312"/>
                    </a:cubicBezTo>
                    <a:cubicBezTo>
                      <a:pt x="393314" y="99973"/>
                      <a:pt x="576326" y="99973"/>
                      <a:pt x="759338" y="99312"/>
                    </a:cubicBezTo>
                    <a:cubicBezTo>
                      <a:pt x="778498" y="99312"/>
                      <a:pt x="783123" y="105258"/>
                      <a:pt x="783123" y="123758"/>
                    </a:cubicBezTo>
                    <a:cubicBezTo>
                      <a:pt x="782462" y="227486"/>
                      <a:pt x="782462" y="330555"/>
                      <a:pt x="782462" y="434284"/>
                    </a:cubicBezTo>
                    <a:cubicBezTo>
                      <a:pt x="782462" y="491764"/>
                      <a:pt x="782462" y="492425"/>
                      <a:pt x="724321" y="492425"/>
                    </a:cubicBezTo>
                    <a:cubicBezTo>
                      <a:pt x="704500" y="492425"/>
                      <a:pt x="700536" y="499692"/>
                      <a:pt x="701197" y="517531"/>
                    </a:cubicBezTo>
                    <a:cubicBezTo>
                      <a:pt x="701858" y="567744"/>
                      <a:pt x="701197" y="617296"/>
                      <a:pt x="701197" y="667508"/>
                    </a:cubicBezTo>
                    <a:cubicBezTo>
                      <a:pt x="701858" y="666187"/>
                      <a:pt x="703179" y="665526"/>
                      <a:pt x="704500" y="665526"/>
                    </a:cubicBezTo>
                    <a:cubicBezTo>
                      <a:pt x="699876" y="717060"/>
                      <a:pt x="703179" y="768595"/>
                      <a:pt x="702518" y="820789"/>
                    </a:cubicBezTo>
                    <a:cubicBezTo>
                      <a:pt x="702518" y="835985"/>
                      <a:pt x="709125" y="843914"/>
                      <a:pt x="724982" y="843914"/>
                    </a:cubicBezTo>
                    <a:cubicBezTo>
                      <a:pt x="779159" y="843914"/>
                      <a:pt x="833996" y="843914"/>
                      <a:pt x="888173" y="843914"/>
                    </a:cubicBezTo>
                    <a:cubicBezTo>
                      <a:pt x="905351" y="843914"/>
                      <a:pt x="911958" y="835985"/>
                      <a:pt x="911958" y="819468"/>
                    </a:cubicBezTo>
                    <a:cubicBezTo>
                      <a:pt x="911298" y="770577"/>
                      <a:pt x="911298" y="721685"/>
                      <a:pt x="910637" y="672133"/>
                    </a:cubicBezTo>
                    <a:cubicBezTo>
                      <a:pt x="910637" y="672133"/>
                      <a:pt x="910637" y="672133"/>
                      <a:pt x="910637" y="672133"/>
                    </a:cubicBezTo>
                    <a:cubicBezTo>
                      <a:pt x="911298" y="670151"/>
                      <a:pt x="911298" y="668830"/>
                      <a:pt x="911958" y="666848"/>
                    </a:cubicBezTo>
                    <a:cubicBezTo>
                      <a:pt x="911958" y="618617"/>
                      <a:pt x="910637" y="570387"/>
                      <a:pt x="912619" y="522156"/>
                    </a:cubicBezTo>
                    <a:cubicBezTo>
                      <a:pt x="913280" y="499031"/>
                      <a:pt x="907333" y="488460"/>
                      <a:pt x="883548" y="493085"/>
                    </a:cubicBezTo>
                    <a:cubicBezTo>
                      <a:pt x="860424" y="497049"/>
                      <a:pt x="855799" y="486478"/>
                      <a:pt x="855799" y="464676"/>
                    </a:cubicBezTo>
                    <a:cubicBezTo>
                      <a:pt x="856460" y="337162"/>
                      <a:pt x="856460" y="209648"/>
                      <a:pt x="856460" y="82134"/>
                    </a:cubicBezTo>
                    <a:cubicBezTo>
                      <a:pt x="856460" y="39189"/>
                      <a:pt x="859763" y="45796"/>
                      <a:pt x="818800" y="45796"/>
                    </a:cubicBezTo>
                    <a:cubicBezTo>
                      <a:pt x="613325" y="45796"/>
                      <a:pt x="408510" y="45796"/>
                      <a:pt x="203034" y="45796"/>
                    </a:cubicBezTo>
                    <a:cubicBezTo>
                      <a:pt x="188499" y="45796"/>
                      <a:pt x="177267" y="44474"/>
                      <a:pt x="166035" y="31260"/>
                    </a:cubicBezTo>
                    <a:cubicBezTo>
                      <a:pt x="138286" y="-1774"/>
                      <a:pt x="86091" y="-9042"/>
                      <a:pt x="48432" y="11440"/>
                    </a:cubicBezTo>
                    <a:cubicBezTo>
                      <a:pt x="10111" y="32582"/>
                      <a:pt x="-9049" y="81473"/>
                      <a:pt x="4165" y="127722"/>
                    </a:cubicBezTo>
                    <a:cubicBezTo>
                      <a:pt x="15397" y="171327"/>
                      <a:pt x="50414" y="196434"/>
                      <a:pt x="96662" y="195773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4B24C28-0D4C-4D68-8136-6E94D464E2AC}"/>
                </a:ext>
              </a:extLst>
            </p:cNvPr>
            <p:cNvGrpSpPr/>
            <p:nvPr userDrawn="1"/>
          </p:nvGrpSpPr>
          <p:grpSpPr>
            <a:xfrm>
              <a:off x="1298308" y="5139374"/>
              <a:ext cx="3556005" cy="1460310"/>
              <a:chOff x="1405312" y="5139374"/>
              <a:chExt cx="3556005" cy="1460310"/>
            </a:xfrm>
            <a:grpFill/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6271689A-B1CD-4135-8DD6-4735F7EE5893}"/>
                  </a:ext>
                </a:extLst>
              </p:cNvPr>
              <p:cNvSpPr/>
              <p:nvPr/>
            </p:nvSpPr>
            <p:spPr>
              <a:xfrm flipH="1">
                <a:off x="3177489" y="5139374"/>
                <a:ext cx="556980" cy="1460310"/>
              </a:xfrm>
              <a:custGeom>
                <a:avLst/>
                <a:gdLst>
                  <a:gd name="connsiteX0" fmla="*/ 985486 w 1022414"/>
                  <a:gd name="connsiteY0" fmla="*/ 1487 h 2680599"/>
                  <a:gd name="connsiteX1" fmla="*/ 822295 w 1022414"/>
                  <a:gd name="connsiteY1" fmla="*/ 1487 h 2680599"/>
                  <a:gd name="connsiteX2" fmla="*/ 787278 w 1022414"/>
                  <a:gd name="connsiteY2" fmla="*/ 37164 h 2680599"/>
                  <a:gd name="connsiteX3" fmla="*/ 787278 w 1022414"/>
                  <a:gd name="connsiteY3" fmla="*/ 160053 h 2680599"/>
                  <a:gd name="connsiteX4" fmla="*/ 799170 w 1022414"/>
                  <a:gd name="connsiteY4" fmla="*/ 191766 h 2680599"/>
                  <a:gd name="connsiteX5" fmla="*/ 799831 w 1022414"/>
                  <a:gd name="connsiteY5" fmla="*/ 312013 h 2680599"/>
                  <a:gd name="connsiteX6" fmla="*/ 853347 w 1022414"/>
                  <a:gd name="connsiteY6" fmla="*/ 364207 h 2680599"/>
                  <a:gd name="connsiteX7" fmla="*/ 887043 w 1022414"/>
                  <a:gd name="connsiteY7" fmla="*/ 397903 h 2680599"/>
                  <a:gd name="connsiteX8" fmla="*/ 886382 w 1022414"/>
                  <a:gd name="connsiteY8" fmla="*/ 2472481 h 2680599"/>
                  <a:gd name="connsiteX9" fmla="*/ 841455 w 1022414"/>
                  <a:gd name="connsiteY9" fmla="*/ 2516087 h 2680599"/>
                  <a:gd name="connsiteX10" fmla="*/ 190672 w 1022414"/>
                  <a:gd name="connsiteY10" fmla="*/ 2516087 h 2680599"/>
                  <a:gd name="connsiteX11" fmla="*/ 151691 w 1022414"/>
                  <a:gd name="connsiteY11" fmla="*/ 2503533 h 2680599"/>
                  <a:gd name="connsiteX12" fmla="*/ 52587 w 1022414"/>
                  <a:gd name="connsiteY12" fmla="*/ 2494284 h 2680599"/>
                  <a:gd name="connsiteX13" fmla="*/ 392 w 1022414"/>
                  <a:gd name="connsiteY13" fmla="*/ 2574889 h 2680599"/>
                  <a:gd name="connsiteX14" fmla="*/ 65801 w 1022414"/>
                  <a:gd name="connsiteY14" fmla="*/ 2680600 h 2680599"/>
                  <a:gd name="connsiteX15" fmla="*/ 119317 w 1022414"/>
                  <a:gd name="connsiteY15" fmla="*/ 2680600 h 2680599"/>
                  <a:gd name="connsiteX16" fmla="*/ 184725 w 1022414"/>
                  <a:gd name="connsiteY16" fmla="*/ 2612548 h 2680599"/>
                  <a:gd name="connsiteX17" fmla="*/ 216439 w 1022414"/>
                  <a:gd name="connsiteY17" fmla="*/ 2588103 h 2680599"/>
                  <a:gd name="connsiteX18" fmla="*/ 832205 w 1022414"/>
                  <a:gd name="connsiteY18" fmla="*/ 2589424 h 2680599"/>
                  <a:gd name="connsiteX19" fmla="*/ 934613 w 1022414"/>
                  <a:gd name="connsiteY19" fmla="*/ 2551764 h 2680599"/>
                  <a:gd name="connsiteX20" fmla="*/ 959058 w 1022414"/>
                  <a:gd name="connsiteY20" fmla="*/ 2497587 h 2680599"/>
                  <a:gd name="connsiteX21" fmla="*/ 958397 w 1022414"/>
                  <a:gd name="connsiteY21" fmla="*/ 395921 h 2680599"/>
                  <a:gd name="connsiteX22" fmla="*/ 987468 w 1022414"/>
                  <a:gd name="connsiteY22" fmla="*/ 364207 h 2680599"/>
                  <a:gd name="connsiteX23" fmla="*/ 1009271 w 1022414"/>
                  <a:gd name="connsiteY23" fmla="*/ 341083 h 2680599"/>
                  <a:gd name="connsiteX24" fmla="*/ 1009271 w 1022414"/>
                  <a:gd name="connsiteY24" fmla="*/ 191106 h 2680599"/>
                  <a:gd name="connsiteX25" fmla="*/ 1021163 w 1022414"/>
                  <a:gd name="connsiteY25" fmla="*/ 162035 h 2680599"/>
                  <a:gd name="connsiteX26" fmla="*/ 1021163 w 1022414"/>
                  <a:gd name="connsiteY26" fmla="*/ 33861 h 2680599"/>
                  <a:gd name="connsiteX27" fmla="*/ 985486 w 1022414"/>
                  <a:gd name="connsiteY27" fmla="*/ 1487 h 2680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022414" h="2680599">
                    <a:moveTo>
                      <a:pt x="985486" y="1487"/>
                    </a:moveTo>
                    <a:cubicBezTo>
                      <a:pt x="931309" y="-496"/>
                      <a:pt x="876472" y="-496"/>
                      <a:pt x="822295" y="1487"/>
                    </a:cubicBezTo>
                    <a:cubicBezTo>
                      <a:pt x="793885" y="2808"/>
                      <a:pt x="787939" y="8754"/>
                      <a:pt x="787278" y="37164"/>
                    </a:cubicBezTo>
                    <a:cubicBezTo>
                      <a:pt x="785296" y="78127"/>
                      <a:pt x="785957" y="119090"/>
                      <a:pt x="787278" y="160053"/>
                    </a:cubicBezTo>
                    <a:cubicBezTo>
                      <a:pt x="787278" y="171946"/>
                      <a:pt x="790582" y="182517"/>
                      <a:pt x="799170" y="191766"/>
                    </a:cubicBezTo>
                    <a:cubicBezTo>
                      <a:pt x="799170" y="232069"/>
                      <a:pt x="799831" y="272371"/>
                      <a:pt x="799831" y="312013"/>
                    </a:cubicBezTo>
                    <a:cubicBezTo>
                      <a:pt x="799831" y="364868"/>
                      <a:pt x="799831" y="366189"/>
                      <a:pt x="853347" y="364207"/>
                    </a:cubicBezTo>
                    <a:cubicBezTo>
                      <a:pt x="879775" y="362886"/>
                      <a:pt x="887043" y="370154"/>
                      <a:pt x="887043" y="397903"/>
                    </a:cubicBezTo>
                    <a:cubicBezTo>
                      <a:pt x="886382" y="1089649"/>
                      <a:pt x="886382" y="1780735"/>
                      <a:pt x="886382" y="2472481"/>
                    </a:cubicBezTo>
                    <a:cubicBezTo>
                      <a:pt x="886382" y="2511462"/>
                      <a:pt x="881757" y="2516087"/>
                      <a:pt x="841455" y="2516087"/>
                    </a:cubicBezTo>
                    <a:cubicBezTo>
                      <a:pt x="624747" y="2516087"/>
                      <a:pt x="408040" y="2516087"/>
                      <a:pt x="190672" y="2516087"/>
                    </a:cubicBezTo>
                    <a:cubicBezTo>
                      <a:pt x="176136" y="2516087"/>
                      <a:pt x="164244" y="2513444"/>
                      <a:pt x="151691" y="2503533"/>
                    </a:cubicBezTo>
                    <a:cubicBezTo>
                      <a:pt x="121299" y="2481070"/>
                      <a:pt x="86943" y="2479088"/>
                      <a:pt x="52587" y="2494284"/>
                    </a:cubicBezTo>
                    <a:cubicBezTo>
                      <a:pt x="18231" y="2509480"/>
                      <a:pt x="3035" y="2538551"/>
                      <a:pt x="392" y="2574889"/>
                    </a:cubicBezTo>
                    <a:cubicBezTo>
                      <a:pt x="-3572" y="2626422"/>
                      <a:pt x="22855" y="2658796"/>
                      <a:pt x="65801" y="2680600"/>
                    </a:cubicBezTo>
                    <a:cubicBezTo>
                      <a:pt x="83639" y="2680600"/>
                      <a:pt x="101478" y="2680600"/>
                      <a:pt x="119317" y="2680600"/>
                    </a:cubicBezTo>
                    <a:cubicBezTo>
                      <a:pt x="150369" y="2666725"/>
                      <a:pt x="178118" y="2648225"/>
                      <a:pt x="184725" y="2612548"/>
                    </a:cubicBezTo>
                    <a:cubicBezTo>
                      <a:pt x="188689" y="2592067"/>
                      <a:pt x="197939" y="2588103"/>
                      <a:pt x="216439" y="2588103"/>
                    </a:cubicBezTo>
                    <a:cubicBezTo>
                      <a:pt x="421914" y="2588763"/>
                      <a:pt x="626729" y="2587442"/>
                      <a:pt x="832205" y="2589424"/>
                    </a:cubicBezTo>
                    <a:cubicBezTo>
                      <a:pt x="873829" y="2590084"/>
                      <a:pt x="904881" y="2579513"/>
                      <a:pt x="934613" y="2551764"/>
                    </a:cubicBezTo>
                    <a:cubicBezTo>
                      <a:pt x="951130" y="2535908"/>
                      <a:pt x="959058" y="2520712"/>
                      <a:pt x="959058" y="2497587"/>
                    </a:cubicBezTo>
                    <a:cubicBezTo>
                      <a:pt x="958397" y="1797252"/>
                      <a:pt x="958397" y="1096917"/>
                      <a:pt x="958397" y="395921"/>
                    </a:cubicBezTo>
                    <a:cubicBezTo>
                      <a:pt x="958397" y="374118"/>
                      <a:pt x="960379" y="358922"/>
                      <a:pt x="987468" y="364207"/>
                    </a:cubicBezTo>
                    <a:cubicBezTo>
                      <a:pt x="1005968" y="367511"/>
                      <a:pt x="1009271" y="357600"/>
                      <a:pt x="1009271" y="341083"/>
                    </a:cubicBezTo>
                    <a:cubicBezTo>
                      <a:pt x="1008610" y="290871"/>
                      <a:pt x="1009271" y="241319"/>
                      <a:pt x="1009271" y="191106"/>
                    </a:cubicBezTo>
                    <a:cubicBezTo>
                      <a:pt x="1016538" y="182517"/>
                      <a:pt x="1020503" y="173267"/>
                      <a:pt x="1021163" y="162035"/>
                    </a:cubicBezTo>
                    <a:cubicBezTo>
                      <a:pt x="1022485" y="119090"/>
                      <a:pt x="1023145" y="76145"/>
                      <a:pt x="1021163" y="33861"/>
                    </a:cubicBezTo>
                    <a:cubicBezTo>
                      <a:pt x="1019181" y="8094"/>
                      <a:pt x="1012574" y="2147"/>
                      <a:pt x="985486" y="1487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8AC2BEA5-D03B-4A36-A124-12738E5E09CE}"/>
                  </a:ext>
                </a:extLst>
              </p:cNvPr>
              <p:cNvSpPr/>
              <p:nvPr/>
            </p:nvSpPr>
            <p:spPr>
              <a:xfrm flipH="1">
                <a:off x="3977908" y="5139374"/>
                <a:ext cx="525900" cy="1335363"/>
              </a:xfrm>
              <a:custGeom>
                <a:avLst/>
                <a:gdLst>
                  <a:gd name="connsiteX0" fmla="*/ 846399 w 965361"/>
                  <a:gd name="connsiteY0" fmla="*/ 2292642 h 2451243"/>
                  <a:gd name="connsiteX1" fmla="*/ 845739 w 965361"/>
                  <a:gd name="connsiteY1" fmla="*/ 395791 h 2451243"/>
                  <a:gd name="connsiteX2" fmla="*/ 845739 w 965361"/>
                  <a:gd name="connsiteY2" fmla="*/ 368702 h 2451243"/>
                  <a:gd name="connsiteX3" fmla="*/ 862917 w 965361"/>
                  <a:gd name="connsiteY3" fmla="*/ 351524 h 2451243"/>
                  <a:gd name="connsiteX4" fmla="*/ 937575 w 965361"/>
                  <a:gd name="connsiteY4" fmla="*/ 352185 h 2451243"/>
                  <a:gd name="connsiteX5" fmla="*/ 963342 w 965361"/>
                  <a:gd name="connsiteY5" fmla="*/ 327078 h 2451243"/>
                  <a:gd name="connsiteX6" fmla="*/ 965324 w 965361"/>
                  <a:gd name="connsiteY6" fmla="*/ 177101 h 2451243"/>
                  <a:gd name="connsiteX7" fmla="*/ 965324 w 965361"/>
                  <a:gd name="connsiteY7" fmla="*/ 35052 h 2451243"/>
                  <a:gd name="connsiteX8" fmla="*/ 931629 w 965361"/>
                  <a:gd name="connsiteY8" fmla="*/ 35 h 2451243"/>
                  <a:gd name="connsiteX9" fmla="*/ 784294 w 965361"/>
                  <a:gd name="connsiteY9" fmla="*/ 35 h 2451243"/>
                  <a:gd name="connsiteX10" fmla="*/ 751260 w 965361"/>
                  <a:gd name="connsiteY10" fmla="*/ 32409 h 2451243"/>
                  <a:gd name="connsiteX11" fmla="*/ 751260 w 965361"/>
                  <a:gd name="connsiteY11" fmla="*/ 177101 h 2451243"/>
                  <a:gd name="connsiteX12" fmla="*/ 753242 w 965361"/>
                  <a:gd name="connsiteY12" fmla="*/ 327078 h 2451243"/>
                  <a:gd name="connsiteX13" fmla="*/ 757866 w 965361"/>
                  <a:gd name="connsiteY13" fmla="*/ 348882 h 2451243"/>
                  <a:gd name="connsiteX14" fmla="*/ 773063 w 965361"/>
                  <a:gd name="connsiteY14" fmla="*/ 382577 h 2451243"/>
                  <a:gd name="connsiteX15" fmla="*/ 773063 w 965361"/>
                  <a:gd name="connsiteY15" fmla="*/ 2268197 h 2451243"/>
                  <a:gd name="connsiteX16" fmla="*/ 720207 w 965361"/>
                  <a:gd name="connsiteY16" fmla="*/ 2321713 h 2451243"/>
                  <a:gd name="connsiteX17" fmla="*/ 208830 w 965361"/>
                  <a:gd name="connsiteY17" fmla="*/ 2322373 h 2451243"/>
                  <a:gd name="connsiteX18" fmla="*/ 175795 w 965361"/>
                  <a:gd name="connsiteY18" fmla="*/ 2303213 h 2451243"/>
                  <a:gd name="connsiteX19" fmla="*/ 65460 w 965361"/>
                  <a:gd name="connsiteY19" fmla="*/ 2259607 h 2451243"/>
                  <a:gd name="connsiteX20" fmla="*/ 51 w 965361"/>
                  <a:gd name="connsiteY20" fmla="*/ 2358712 h 2451243"/>
                  <a:gd name="connsiteX21" fmla="*/ 70084 w 965361"/>
                  <a:gd name="connsiteY21" fmla="*/ 2448566 h 2451243"/>
                  <a:gd name="connsiteX22" fmla="*/ 177117 w 965361"/>
                  <a:gd name="connsiteY22" fmla="*/ 2399014 h 2451243"/>
                  <a:gd name="connsiteX23" fmla="*/ 212794 w 965361"/>
                  <a:gd name="connsiteY23" fmla="*/ 2376550 h 2451243"/>
                  <a:gd name="connsiteX24" fmla="*/ 703029 w 965361"/>
                  <a:gd name="connsiteY24" fmla="*/ 2377872 h 2451243"/>
                  <a:gd name="connsiteX25" fmla="*/ 821293 w 965361"/>
                  <a:gd name="connsiteY25" fmla="*/ 2340873 h 2451243"/>
                  <a:gd name="connsiteX26" fmla="*/ 846399 w 965361"/>
                  <a:gd name="connsiteY26" fmla="*/ 2292642 h 2451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65361" h="2451243">
                    <a:moveTo>
                      <a:pt x="846399" y="2292642"/>
                    </a:moveTo>
                    <a:cubicBezTo>
                      <a:pt x="845739" y="1660359"/>
                      <a:pt x="845739" y="1028075"/>
                      <a:pt x="845739" y="395791"/>
                    </a:cubicBezTo>
                    <a:cubicBezTo>
                      <a:pt x="845739" y="386541"/>
                      <a:pt x="846399" y="377952"/>
                      <a:pt x="845739" y="368702"/>
                    </a:cubicBezTo>
                    <a:cubicBezTo>
                      <a:pt x="845078" y="356149"/>
                      <a:pt x="850364" y="351524"/>
                      <a:pt x="862917" y="351524"/>
                    </a:cubicBezTo>
                    <a:cubicBezTo>
                      <a:pt x="888023" y="352185"/>
                      <a:pt x="913129" y="350203"/>
                      <a:pt x="937575" y="352185"/>
                    </a:cubicBezTo>
                    <a:cubicBezTo>
                      <a:pt x="957396" y="353506"/>
                      <a:pt x="964003" y="347560"/>
                      <a:pt x="963342" y="327078"/>
                    </a:cubicBezTo>
                    <a:cubicBezTo>
                      <a:pt x="963342" y="276866"/>
                      <a:pt x="960039" y="227314"/>
                      <a:pt x="965324" y="177101"/>
                    </a:cubicBezTo>
                    <a:cubicBezTo>
                      <a:pt x="965324" y="129531"/>
                      <a:pt x="964003" y="82622"/>
                      <a:pt x="965324" y="35052"/>
                    </a:cubicBezTo>
                    <a:cubicBezTo>
                      <a:pt x="965985" y="9945"/>
                      <a:pt x="958057" y="-625"/>
                      <a:pt x="931629" y="35"/>
                    </a:cubicBezTo>
                    <a:cubicBezTo>
                      <a:pt x="882738" y="1357"/>
                      <a:pt x="833185" y="1357"/>
                      <a:pt x="784294" y="35"/>
                    </a:cubicBezTo>
                    <a:cubicBezTo>
                      <a:pt x="760509" y="-625"/>
                      <a:pt x="750599" y="7963"/>
                      <a:pt x="751260" y="32409"/>
                    </a:cubicBezTo>
                    <a:cubicBezTo>
                      <a:pt x="752581" y="80640"/>
                      <a:pt x="751260" y="128870"/>
                      <a:pt x="751260" y="177101"/>
                    </a:cubicBezTo>
                    <a:cubicBezTo>
                      <a:pt x="751920" y="227314"/>
                      <a:pt x="751920" y="276866"/>
                      <a:pt x="753242" y="327078"/>
                    </a:cubicBezTo>
                    <a:cubicBezTo>
                      <a:pt x="753242" y="335007"/>
                      <a:pt x="749278" y="346899"/>
                      <a:pt x="757866" y="348882"/>
                    </a:cubicBezTo>
                    <a:cubicBezTo>
                      <a:pt x="779669" y="354167"/>
                      <a:pt x="773063" y="370024"/>
                      <a:pt x="773063" y="382577"/>
                    </a:cubicBezTo>
                    <a:cubicBezTo>
                      <a:pt x="773063" y="1010896"/>
                      <a:pt x="773063" y="1639877"/>
                      <a:pt x="773063" y="2268197"/>
                    </a:cubicBezTo>
                    <a:cubicBezTo>
                      <a:pt x="773063" y="2305195"/>
                      <a:pt x="757206" y="2321713"/>
                      <a:pt x="720207" y="2321713"/>
                    </a:cubicBezTo>
                    <a:cubicBezTo>
                      <a:pt x="549748" y="2321713"/>
                      <a:pt x="379289" y="2321713"/>
                      <a:pt x="208830" y="2322373"/>
                    </a:cubicBezTo>
                    <a:cubicBezTo>
                      <a:pt x="192313" y="2322373"/>
                      <a:pt x="183724" y="2318409"/>
                      <a:pt x="175795" y="2303213"/>
                    </a:cubicBezTo>
                    <a:cubicBezTo>
                      <a:pt x="155314" y="2263572"/>
                      <a:pt x="109726" y="2246394"/>
                      <a:pt x="65460" y="2259607"/>
                    </a:cubicBezTo>
                    <a:cubicBezTo>
                      <a:pt x="23175" y="2272161"/>
                      <a:pt x="-1271" y="2309159"/>
                      <a:pt x="51" y="2358712"/>
                    </a:cubicBezTo>
                    <a:cubicBezTo>
                      <a:pt x="1372" y="2404300"/>
                      <a:pt x="29782" y="2439977"/>
                      <a:pt x="70084" y="2448566"/>
                    </a:cubicBezTo>
                    <a:cubicBezTo>
                      <a:pt x="117654" y="2458476"/>
                      <a:pt x="159939" y="2440638"/>
                      <a:pt x="177117" y="2399014"/>
                    </a:cubicBezTo>
                    <a:cubicBezTo>
                      <a:pt x="185045" y="2379854"/>
                      <a:pt x="195616" y="2376550"/>
                      <a:pt x="212794" y="2376550"/>
                    </a:cubicBezTo>
                    <a:cubicBezTo>
                      <a:pt x="375986" y="2377211"/>
                      <a:pt x="539838" y="2375229"/>
                      <a:pt x="703029" y="2377872"/>
                    </a:cubicBezTo>
                    <a:cubicBezTo>
                      <a:pt x="747956" y="2378532"/>
                      <a:pt x="785616" y="2370604"/>
                      <a:pt x="821293" y="2340873"/>
                    </a:cubicBezTo>
                    <a:cubicBezTo>
                      <a:pt x="838471" y="2326998"/>
                      <a:pt x="846399" y="2314445"/>
                      <a:pt x="846399" y="2292642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17A249E-2150-4B9D-9A67-9800E35EB2FE}"/>
                  </a:ext>
                </a:extLst>
              </p:cNvPr>
              <p:cNvSpPr/>
              <p:nvPr/>
            </p:nvSpPr>
            <p:spPr>
              <a:xfrm flipH="1">
                <a:off x="3564028" y="5139374"/>
                <a:ext cx="133654" cy="1187379"/>
              </a:xfrm>
              <a:custGeom>
                <a:avLst/>
                <a:gdLst>
                  <a:gd name="connsiteX0" fmla="*/ 65588 w 245340"/>
                  <a:gd name="connsiteY0" fmla="*/ 33 h 2179597"/>
                  <a:gd name="connsiteX1" fmla="*/ 34535 w 245340"/>
                  <a:gd name="connsiteY1" fmla="*/ 31746 h 2179597"/>
                  <a:gd name="connsiteX2" fmla="*/ 33874 w 245340"/>
                  <a:gd name="connsiteY2" fmla="*/ 179081 h 2179597"/>
                  <a:gd name="connsiteX3" fmla="*/ 33874 w 245340"/>
                  <a:gd name="connsiteY3" fmla="*/ 331701 h 2179597"/>
                  <a:gd name="connsiteX4" fmla="*/ 53034 w 245340"/>
                  <a:gd name="connsiteY4" fmla="*/ 351522 h 2179597"/>
                  <a:gd name="connsiteX5" fmla="*/ 86730 w 245340"/>
                  <a:gd name="connsiteY5" fmla="*/ 387860 h 2179597"/>
                  <a:gd name="connsiteX6" fmla="*/ 86730 w 245340"/>
                  <a:gd name="connsiteY6" fmla="*/ 1949740 h 2179597"/>
                  <a:gd name="connsiteX7" fmla="*/ 58981 w 245340"/>
                  <a:gd name="connsiteY7" fmla="*/ 1990703 h 2179597"/>
                  <a:gd name="connsiteX8" fmla="*/ 13393 w 245340"/>
                  <a:gd name="connsiteY8" fmla="*/ 2029023 h 2179597"/>
                  <a:gd name="connsiteX9" fmla="*/ 35856 w 245340"/>
                  <a:gd name="connsiteY9" fmla="*/ 2160501 h 2179597"/>
                  <a:gd name="connsiteX10" fmla="*/ 155442 w 245340"/>
                  <a:gd name="connsiteY10" fmla="*/ 2158519 h 2179597"/>
                  <a:gd name="connsiteX11" fmla="*/ 173281 w 245340"/>
                  <a:gd name="connsiteY11" fmla="*/ 2027041 h 2179597"/>
                  <a:gd name="connsiteX12" fmla="*/ 158745 w 245340"/>
                  <a:gd name="connsiteY12" fmla="*/ 1974846 h 2179597"/>
                  <a:gd name="connsiteX13" fmla="*/ 159406 w 245340"/>
                  <a:gd name="connsiteY13" fmla="*/ 418912 h 2179597"/>
                  <a:gd name="connsiteX14" fmla="*/ 164031 w 245340"/>
                  <a:gd name="connsiteY14" fmla="*/ 356807 h 2179597"/>
                  <a:gd name="connsiteX15" fmla="*/ 223493 w 245340"/>
                  <a:gd name="connsiteY15" fmla="*/ 352843 h 2179597"/>
                  <a:gd name="connsiteX16" fmla="*/ 244636 w 245340"/>
                  <a:gd name="connsiteY16" fmla="*/ 331701 h 2179597"/>
                  <a:gd name="connsiteX17" fmla="*/ 245296 w 245340"/>
                  <a:gd name="connsiteY17" fmla="*/ 179081 h 2179597"/>
                  <a:gd name="connsiteX18" fmla="*/ 245296 w 245340"/>
                  <a:gd name="connsiteY18" fmla="*/ 34389 h 2179597"/>
                  <a:gd name="connsiteX19" fmla="*/ 213583 w 245340"/>
                  <a:gd name="connsiteY19" fmla="*/ 693 h 2179597"/>
                  <a:gd name="connsiteX20" fmla="*/ 65588 w 245340"/>
                  <a:gd name="connsiteY20" fmla="*/ 33 h 2179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45340" h="2179597">
                    <a:moveTo>
                      <a:pt x="65588" y="33"/>
                    </a:moveTo>
                    <a:cubicBezTo>
                      <a:pt x="42463" y="-628"/>
                      <a:pt x="33874" y="8622"/>
                      <a:pt x="34535" y="31746"/>
                    </a:cubicBezTo>
                    <a:cubicBezTo>
                      <a:pt x="35196" y="80638"/>
                      <a:pt x="33874" y="130190"/>
                      <a:pt x="33874" y="179081"/>
                    </a:cubicBezTo>
                    <a:cubicBezTo>
                      <a:pt x="33874" y="229954"/>
                      <a:pt x="34535" y="280828"/>
                      <a:pt x="33874" y="331701"/>
                    </a:cubicBezTo>
                    <a:cubicBezTo>
                      <a:pt x="33874" y="346236"/>
                      <a:pt x="37838" y="354825"/>
                      <a:pt x="53034" y="351522"/>
                    </a:cubicBezTo>
                    <a:cubicBezTo>
                      <a:pt x="84087" y="345576"/>
                      <a:pt x="86730" y="362093"/>
                      <a:pt x="86730" y="387860"/>
                    </a:cubicBezTo>
                    <a:cubicBezTo>
                      <a:pt x="86069" y="908487"/>
                      <a:pt x="86069" y="1429113"/>
                      <a:pt x="86730" y="1949740"/>
                    </a:cubicBezTo>
                    <a:cubicBezTo>
                      <a:pt x="86730" y="1971543"/>
                      <a:pt x="86069" y="1986078"/>
                      <a:pt x="58981" y="1990703"/>
                    </a:cubicBezTo>
                    <a:cubicBezTo>
                      <a:pt x="38499" y="1994006"/>
                      <a:pt x="23303" y="2010524"/>
                      <a:pt x="13393" y="2029023"/>
                    </a:cubicBezTo>
                    <a:cubicBezTo>
                      <a:pt x="-11053" y="2072629"/>
                      <a:pt x="-1142" y="2131431"/>
                      <a:pt x="35856" y="2160501"/>
                    </a:cubicBezTo>
                    <a:cubicBezTo>
                      <a:pt x="68891" y="2186929"/>
                      <a:pt x="123068" y="2185608"/>
                      <a:pt x="155442" y="2158519"/>
                    </a:cubicBezTo>
                    <a:cubicBezTo>
                      <a:pt x="191780" y="2127467"/>
                      <a:pt x="201030" y="2068665"/>
                      <a:pt x="173281" y="2027041"/>
                    </a:cubicBezTo>
                    <a:cubicBezTo>
                      <a:pt x="162049" y="2009863"/>
                      <a:pt x="158745" y="1994006"/>
                      <a:pt x="158745" y="1974846"/>
                    </a:cubicBezTo>
                    <a:cubicBezTo>
                      <a:pt x="158745" y="1456202"/>
                      <a:pt x="158745" y="937557"/>
                      <a:pt x="159406" y="418912"/>
                    </a:cubicBezTo>
                    <a:cubicBezTo>
                      <a:pt x="159406" y="397771"/>
                      <a:pt x="150156" y="371343"/>
                      <a:pt x="164031" y="356807"/>
                    </a:cubicBezTo>
                    <a:cubicBezTo>
                      <a:pt x="177245" y="343594"/>
                      <a:pt x="203012" y="352843"/>
                      <a:pt x="223493" y="352843"/>
                    </a:cubicBezTo>
                    <a:cubicBezTo>
                      <a:pt x="239350" y="352843"/>
                      <a:pt x="245296" y="348219"/>
                      <a:pt x="244636" y="331701"/>
                    </a:cubicBezTo>
                    <a:cubicBezTo>
                      <a:pt x="243975" y="280828"/>
                      <a:pt x="244636" y="229954"/>
                      <a:pt x="245296" y="179081"/>
                    </a:cubicBezTo>
                    <a:cubicBezTo>
                      <a:pt x="245296" y="130850"/>
                      <a:pt x="243975" y="82620"/>
                      <a:pt x="245296" y="34389"/>
                    </a:cubicBezTo>
                    <a:cubicBezTo>
                      <a:pt x="245957" y="10604"/>
                      <a:pt x="239350" y="33"/>
                      <a:pt x="213583" y="693"/>
                    </a:cubicBezTo>
                    <a:cubicBezTo>
                      <a:pt x="163370" y="1354"/>
                      <a:pt x="114479" y="1354"/>
                      <a:pt x="65588" y="33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E447E596-5C29-4EFE-8700-A53DD2D486EC}"/>
                  </a:ext>
                </a:extLst>
              </p:cNvPr>
              <p:cNvSpPr/>
              <p:nvPr/>
            </p:nvSpPr>
            <p:spPr>
              <a:xfrm flipH="1">
                <a:off x="4375310" y="5139374"/>
                <a:ext cx="586007" cy="738652"/>
              </a:xfrm>
              <a:custGeom>
                <a:avLst/>
                <a:gdLst>
                  <a:gd name="connsiteX0" fmla="*/ 855025 w 1075696"/>
                  <a:gd name="connsiteY0" fmla="*/ 1271871 h 1355897"/>
                  <a:gd name="connsiteX1" fmla="*/ 958093 w 1075696"/>
                  <a:gd name="connsiteY1" fmla="*/ 1234211 h 1355897"/>
                  <a:gd name="connsiteX2" fmla="*/ 979235 w 1075696"/>
                  <a:gd name="connsiteY2" fmla="*/ 1186641 h 1355897"/>
                  <a:gd name="connsiteX3" fmla="*/ 978574 w 1075696"/>
                  <a:gd name="connsiteY3" fmla="*/ 541143 h 1355897"/>
                  <a:gd name="connsiteX4" fmla="*/ 977914 w 1075696"/>
                  <a:gd name="connsiteY4" fmla="*/ 377952 h 1355897"/>
                  <a:gd name="connsiteX5" fmla="*/ 1005663 w 1075696"/>
                  <a:gd name="connsiteY5" fmla="*/ 351524 h 1355897"/>
                  <a:gd name="connsiteX6" fmla="*/ 1051251 w 1075696"/>
                  <a:gd name="connsiteY6" fmla="*/ 352185 h 1355897"/>
                  <a:gd name="connsiteX7" fmla="*/ 1075697 w 1075696"/>
                  <a:gd name="connsiteY7" fmla="*/ 328400 h 1355897"/>
                  <a:gd name="connsiteX8" fmla="*/ 1075697 w 1075696"/>
                  <a:gd name="connsiteY8" fmla="*/ 178422 h 1355897"/>
                  <a:gd name="connsiteX9" fmla="*/ 1075036 w 1075696"/>
                  <a:gd name="connsiteY9" fmla="*/ 28445 h 1355897"/>
                  <a:gd name="connsiteX10" fmla="*/ 1046626 w 1075696"/>
                  <a:gd name="connsiteY10" fmla="*/ 35 h 1355897"/>
                  <a:gd name="connsiteX11" fmla="*/ 896648 w 1075696"/>
                  <a:gd name="connsiteY11" fmla="*/ 35 h 1355897"/>
                  <a:gd name="connsiteX12" fmla="*/ 865596 w 1075696"/>
                  <a:gd name="connsiteY12" fmla="*/ 31088 h 1355897"/>
                  <a:gd name="connsiteX13" fmla="*/ 864935 w 1075696"/>
                  <a:gd name="connsiteY13" fmla="*/ 178422 h 1355897"/>
                  <a:gd name="connsiteX14" fmla="*/ 864935 w 1075696"/>
                  <a:gd name="connsiteY14" fmla="*/ 331043 h 1355897"/>
                  <a:gd name="connsiteX15" fmla="*/ 884095 w 1075696"/>
                  <a:gd name="connsiteY15" fmla="*/ 351524 h 1355897"/>
                  <a:gd name="connsiteX16" fmla="*/ 907880 w 1075696"/>
                  <a:gd name="connsiteY16" fmla="*/ 375970 h 1355897"/>
                  <a:gd name="connsiteX17" fmla="*/ 907220 w 1075696"/>
                  <a:gd name="connsiteY17" fmla="*/ 1171445 h 1355897"/>
                  <a:gd name="connsiteX18" fmla="*/ 861632 w 1075696"/>
                  <a:gd name="connsiteY18" fmla="*/ 1217033 h 1355897"/>
                  <a:gd name="connsiteX19" fmla="*/ 208206 w 1075696"/>
                  <a:gd name="connsiteY19" fmla="*/ 1217694 h 1355897"/>
                  <a:gd name="connsiteX20" fmla="*/ 171868 w 1075696"/>
                  <a:gd name="connsiteY20" fmla="*/ 1198533 h 1355897"/>
                  <a:gd name="connsiteX21" fmla="*/ 57568 w 1075696"/>
                  <a:gd name="connsiteY21" fmla="*/ 1166820 h 1355897"/>
                  <a:gd name="connsiteX22" fmla="*/ 748 w 1075696"/>
                  <a:gd name="connsiteY22" fmla="*/ 1269228 h 1355897"/>
                  <a:gd name="connsiteX23" fmla="*/ 82674 w 1075696"/>
                  <a:gd name="connsiteY23" fmla="*/ 1355118 h 1355897"/>
                  <a:gd name="connsiteX24" fmla="*/ 182439 w 1075696"/>
                  <a:gd name="connsiteY24" fmla="*/ 1296316 h 1355897"/>
                  <a:gd name="connsiteX25" fmla="*/ 220759 w 1075696"/>
                  <a:gd name="connsiteY25" fmla="*/ 1271210 h 1355897"/>
                  <a:gd name="connsiteX26" fmla="*/ 855025 w 1075696"/>
                  <a:gd name="connsiteY26" fmla="*/ 1271871 h 1355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075696" h="1355897">
                    <a:moveTo>
                      <a:pt x="855025" y="1271871"/>
                    </a:moveTo>
                    <a:cubicBezTo>
                      <a:pt x="896648" y="1272531"/>
                      <a:pt x="928362" y="1262621"/>
                      <a:pt x="958093" y="1234211"/>
                    </a:cubicBezTo>
                    <a:cubicBezTo>
                      <a:pt x="973289" y="1219676"/>
                      <a:pt x="979235" y="1206462"/>
                      <a:pt x="979235" y="1186641"/>
                    </a:cubicBezTo>
                    <a:cubicBezTo>
                      <a:pt x="978574" y="971255"/>
                      <a:pt x="978574" y="756529"/>
                      <a:pt x="978574" y="541143"/>
                    </a:cubicBezTo>
                    <a:cubicBezTo>
                      <a:pt x="978574" y="486966"/>
                      <a:pt x="979896" y="432129"/>
                      <a:pt x="977914" y="377952"/>
                    </a:cubicBezTo>
                    <a:cubicBezTo>
                      <a:pt x="977253" y="355488"/>
                      <a:pt x="985181" y="350203"/>
                      <a:pt x="1005663" y="351524"/>
                    </a:cubicBezTo>
                    <a:cubicBezTo>
                      <a:pt x="1020859" y="352845"/>
                      <a:pt x="1036055" y="350863"/>
                      <a:pt x="1051251" y="352185"/>
                    </a:cubicBezTo>
                    <a:cubicBezTo>
                      <a:pt x="1069750" y="353506"/>
                      <a:pt x="1075697" y="347560"/>
                      <a:pt x="1075697" y="328400"/>
                    </a:cubicBezTo>
                    <a:cubicBezTo>
                      <a:pt x="1074375" y="278187"/>
                      <a:pt x="1075697" y="228635"/>
                      <a:pt x="1075697" y="178422"/>
                    </a:cubicBezTo>
                    <a:cubicBezTo>
                      <a:pt x="1075697" y="128210"/>
                      <a:pt x="1074375" y="78657"/>
                      <a:pt x="1075036" y="28445"/>
                    </a:cubicBezTo>
                    <a:cubicBezTo>
                      <a:pt x="1075036" y="7303"/>
                      <a:pt x="1067108" y="35"/>
                      <a:pt x="1046626" y="35"/>
                    </a:cubicBezTo>
                    <a:cubicBezTo>
                      <a:pt x="996413" y="696"/>
                      <a:pt x="946861" y="1357"/>
                      <a:pt x="896648" y="35"/>
                    </a:cubicBezTo>
                    <a:cubicBezTo>
                      <a:pt x="873524" y="-626"/>
                      <a:pt x="864935" y="7964"/>
                      <a:pt x="865596" y="31088"/>
                    </a:cubicBezTo>
                    <a:cubicBezTo>
                      <a:pt x="866257" y="79979"/>
                      <a:pt x="865596" y="129531"/>
                      <a:pt x="864935" y="178422"/>
                    </a:cubicBezTo>
                    <a:cubicBezTo>
                      <a:pt x="864935" y="229296"/>
                      <a:pt x="865596" y="280169"/>
                      <a:pt x="864935" y="331043"/>
                    </a:cubicBezTo>
                    <a:cubicBezTo>
                      <a:pt x="864935" y="344917"/>
                      <a:pt x="867578" y="354167"/>
                      <a:pt x="884095" y="351524"/>
                    </a:cubicBezTo>
                    <a:cubicBezTo>
                      <a:pt x="903255" y="348881"/>
                      <a:pt x="907880" y="358131"/>
                      <a:pt x="907880" y="375970"/>
                    </a:cubicBezTo>
                    <a:cubicBezTo>
                      <a:pt x="907220" y="640908"/>
                      <a:pt x="907880" y="906507"/>
                      <a:pt x="907220" y="1171445"/>
                    </a:cubicBezTo>
                    <a:cubicBezTo>
                      <a:pt x="907220" y="1201837"/>
                      <a:pt x="892024" y="1217033"/>
                      <a:pt x="861632" y="1217033"/>
                    </a:cubicBezTo>
                    <a:cubicBezTo>
                      <a:pt x="643603" y="1217033"/>
                      <a:pt x="426235" y="1217033"/>
                      <a:pt x="208206" y="1217694"/>
                    </a:cubicBezTo>
                    <a:cubicBezTo>
                      <a:pt x="191688" y="1217694"/>
                      <a:pt x="181117" y="1213730"/>
                      <a:pt x="171868" y="1198533"/>
                    </a:cubicBezTo>
                    <a:cubicBezTo>
                      <a:pt x="148743" y="1162195"/>
                      <a:pt x="99852" y="1150303"/>
                      <a:pt x="57568" y="1166820"/>
                    </a:cubicBezTo>
                    <a:cubicBezTo>
                      <a:pt x="18587" y="1182016"/>
                      <a:pt x="-4538" y="1224300"/>
                      <a:pt x="748" y="1269228"/>
                    </a:cubicBezTo>
                    <a:cubicBezTo>
                      <a:pt x="6694" y="1316798"/>
                      <a:pt x="37747" y="1349832"/>
                      <a:pt x="82674" y="1355118"/>
                    </a:cubicBezTo>
                    <a:cubicBezTo>
                      <a:pt x="128262" y="1360403"/>
                      <a:pt x="169885" y="1338600"/>
                      <a:pt x="182439" y="1296316"/>
                    </a:cubicBezTo>
                    <a:cubicBezTo>
                      <a:pt x="189706" y="1273853"/>
                      <a:pt x="201599" y="1271210"/>
                      <a:pt x="220759" y="1271210"/>
                    </a:cubicBezTo>
                    <a:cubicBezTo>
                      <a:pt x="431520" y="1271210"/>
                      <a:pt x="643603" y="1269889"/>
                      <a:pt x="855025" y="1271871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11264744-86A4-48E5-9FF9-0851BB9AF6E3}"/>
                  </a:ext>
                </a:extLst>
              </p:cNvPr>
              <p:cNvSpPr/>
              <p:nvPr/>
            </p:nvSpPr>
            <p:spPr>
              <a:xfrm flipH="1">
                <a:off x="1924341" y="5139374"/>
                <a:ext cx="576100" cy="1118127"/>
              </a:xfrm>
              <a:custGeom>
                <a:avLst/>
                <a:gdLst>
                  <a:gd name="connsiteX0" fmla="*/ 97540 w 576100"/>
                  <a:gd name="connsiteY0" fmla="*/ 19 h 1118127"/>
                  <a:gd name="connsiteX1" fmla="*/ 17276 w 576100"/>
                  <a:gd name="connsiteY1" fmla="*/ 19 h 1118127"/>
                  <a:gd name="connsiteX2" fmla="*/ 360 w 576100"/>
                  <a:gd name="connsiteY2" fmla="*/ 16936 h 1118127"/>
                  <a:gd name="connsiteX3" fmla="*/ 0 w 576100"/>
                  <a:gd name="connsiteY3" fmla="*/ 97199 h 1118127"/>
                  <a:gd name="connsiteX4" fmla="*/ 0 w 576100"/>
                  <a:gd name="connsiteY4" fmla="*/ 179982 h 1118127"/>
                  <a:gd name="connsiteX5" fmla="*/ 11517 w 576100"/>
                  <a:gd name="connsiteY5" fmla="*/ 191500 h 1118127"/>
                  <a:gd name="connsiteX6" fmla="*/ 49922 w 576100"/>
                  <a:gd name="connsiteY6" fmla="*/ 191650 h 1118127"/>
                  <a:gd name="connsiteX7" fmla="*/ 46244 w 576100"/>
                  <a:gd name="connsiteY7" fmla="*/ 192570 h 1118127"/>
                  <a:gd name="connsiteX8" fmla="*/ 43182 w 576100"/>
                  <a:gd name="connsiteY8" fmla="*/ 207687 h 1118127"/>
                  <a:gd name="connsiteX9" fmla="*/ 43496 w 576100"/>
                  <a:gd name="connsiteY9" fmla="*/ 1059632 h 1118127"/>
                  <a:gd name="connsiteX10" fmla="*/ 60140 w 576100"/>
                  <a:gd name="connsiteY10" fmla="*/ 1077988 h 1118127"/>
                  <a:gd name="connsiteX11" fmla="*/ 471203 w 576100"/>
                  <a:gd name="connsiteY11" fmla="*/ 1077988 h 1118127"/>
                  <a:gd name="connsiteX12" fmla="*/ 488789 w 576100"/>
                  <a:gd name="connsiteY12" fmla="*/ 1080147 h 1118127"/>
                  <a:gd name="connsiteX13" fmla="*/ 522076 w 576100"/>
                  <a:gd name="connsiteY13" fmla="*/ 1117220 h 1118127"/>
                  <a:gd name="connsiteX14" fmla="*/ 573890 w 576100"/>
                  <a:gd name="connsiteY14" fmla="*/ 1082307 h 1118127"/>
                  <a:gd name="connsiteX15" fmla="*/ 550967 w 576100"/>
                  <a:gd name="connsiteY15" fmla="*/ 1016440 h 1118127"/>
                  <a:gd name="connsiteX16" fmla="*/ 491615 w 576100"/>
                  <a:gd name="connsiteY16" fmla="*/ 1038036 h 1118127"/>
                  <a:gd name="connsiteX17" fmla="*/ 94369 w 576100"/>
                  <a:gd name="connsiteY17" fmla="*/ 1038396 h 1118127"/>
                  <a:gd name="connsiteX18" fmla="*/ 78039 w 576100"/>
                  <a:gd name="connsiteY18" fmla="*/ 1019680 h 1118127"/>
                  <a:gd name="connsiteX19" fmla="*/ 78039 w 576100"/>
                  <a:gd name="connsiteY19" fmla="*/ 211286 h 1118127"/>
                  <a:gd name="connsiteX20" fmla="*/ 76642 w 576100"/>
                  <a:gd name="connsiteY20" fmla="*/ 191755 h 1118127"/>
                  <a:gd name="connsiteX21" fmla="*/ 103299 w 576100"/>
                  <a:gd name="connsiteY21" fmla="*/ 191860 h 1118127"/>
                  <a:gd name="connsiteX22" fmla="*/ 114817 w 576100"/>
                  <a:gd name="connsiteY22" fmla="*/ 179982 h 1118127"/>
                  <a:gd name="connsiteX23" fmla="*/ 115177 w 576100"/>
                  <a:gd name="connsiteY23" fmla="*/ 97199 h 1118127"/>
                  <a:gd name="connsiteX24" fmla="*/ 114817 w 576100"/>
                  <a:gd name="connsiteY24" fmla="*/ 16936 h 1118127"/>
                  <a:gd name="connsiteX25" fmla="*/ 97540 w 576100"/>
                  <a:gd name="connsiteY25" fmla="*/ 19 h 1118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576100" h="1118127">
                    <a:moveTo>
                      <a:pt x="97540" y="19"/>
                    </a:moveTo>
                    <a:cubicBezTo>
                      <a:pt x="70905" y="739"/>
                      <a:pt x="43911" y="739"/>
                      <a:pt x="17276" y="19"/>
                    </a:cubicBezTo>
                    <a:cubicBezTo>
                      <a:pt x="4679" y="-341"/>
                      <a:pt x="0" y="4338"/>
                      <a:pt x="360" y="16936"/>
                    </a:cubicBezTo>
                    <a:cubicBezTo>
                      <a:pt x="720" y="43570"/>
                      <a:pt x="360" y="70564"/>
                      <a:pt x="0" y="97199"/>
                    </a:cubicBezTo>
                    <a:cubicBezTo>
                      <a:pt x="0" y="124913"/>
                      <a:pt x="360" y="152627"/>
                      <a:pt x="0" y="179982"/>
                    </a:cubicBezTo>
                    <a:cubicBezTo>
                      <a:pt x="0" y="188980"/>
                      <a:pt x="2879" y="191500"/>
                      <a:pt x="11517" y="191500"/>
                    </a:cubicBezTo>
                    <a:lnTo>
                      <a:pt x="49922" y="191650"/>
                    </a:lnTo>
                    <a:lnTo>
                      <a:pt x="46244" y="192570"/>
                    </a:lnTo>
                    <a:cubicBezTo>
                      <a:pt x="43889" y="195449"/>
                      <a:pt x="43182" y="200308"/>
                      <a:pt x="43182" y="207687"/>
                    </a:cubicBezTo>
                    <a:cubicBezTo>
                      <a:pt x="43496" y="491668"/>
                      <a:pt x="43496" y="775651"/>
                      <a:pt x="43496" y="1059632"/>
                    </a:cubicBezTo>
                    <a:cubicBezTo>
                      <a:pt x="43496" y="1079428"/>
                      <a:pt x="40670" y="1077988"/>
                      <a:pt x="60140" y="1077988"/>
                    </a:cubicBezTo>
                    <a:cubicBezTo>
                      <a:pt x="197056" y="1077988"/>
                      <a:pt x="334287" y="1077988"/>
                      <a:pt x="471203" y="1077988"/>
                    </a:cubicBezTo>
                    <a:cubicBezTo>
                      <a:pt x="477170" y="1077988"/>
                      <a:pt x="483136" y="1076548"/>
                      <a:pt x="488789" y="1080147"/>
                    </a:cubicBezTo>
                    <a:cubicBezTo>
                      <a:pt x="492871" y="1100664"/>
                      <a:pt x="505119" y="1113981"/>
                      <a:pt x="522076" y="1117220"/>
                    </a:cubicBezTo>
                    <a:cubicBezTo>
                      <a:pt x="546884" y="1121899"/>
                      <a:pt x="566982" y="1108222"/>
                      <a:pt x="573890" y="1082307"/>
                    </a:cubicBezTo>
                    <a:cubicBezTo>
                      <a:pt x="580799" y="1055673"/>
                      <a:pt x="571064" y="1026879"/>
                      <a:pt x="550967" y="1016440"/>
                    </a:cubicBezTo>
                    <a:cubicBezTo>
                      <a:pt x="528671" y="1004923"/>
                      <a:pt x="505432" y="1013201"/>
                      <a:pt x="491615" y="1038036"/>
                    </a:cubicBezTo>
                    <a:cubicBezTo>
                      <a:pt x="359095" y="1038036"/>
                      <a:pt x="226889" y="1038396"/>
                      <a:pt x="94369" y="1038396"/>
                    </a:cubicBezTo>
                    <a:cubicBezTo>
                      <a:pt x="78039" y="1038396"/>
                      <a:pt x="78039" y="1038396"/>
                      <a:pt x="78039" y="1019680"/>
                    </a:cubicBezTo>
                    <a:cubicBezTo>
                      <a:pt x="78039" y="750095"/>
                      <a:pt x="78039" y="480871"/>
                      <a:pt x="78039" y="211286"/>
                    </a:cubicBezTo>
                    <a:lnTo>
                      <a:pt x="76642" y="191755"/>
                    </a:lnTo>
                    <a:lnTo>
                      <a:pt x="103299" y="191860"/>
                    </a:lnTo>
                    <a:cubicBezTo>
                      <a:pt x="112297" y="191860"/>
                      <a:pt x="114817" y="188620"/>
                      <a:pt x="114817" y="179982"/>
                    </a:cubicBezTo>
                    <a:cubicBezTo>
                      <a:pt x="114456" y="152268"/>
                      <a:pt x="114817" y="124553"/>
                      <a:pt x="115177" y="97199"/>
                    </a:cubicBezTo>
                    <a:cubicBezTo>
                      <a:pt x="115177" y="70564"/>
                      <a:pt x="114456" y="43570"/>
                      <a:pt x="114817" y="16936"/>
                    </a:cubicBezTo>
                    <a:cubicBezTo>
                      <a:pt x="115177" y="3978"/>
                      <a:pt x="110137" y="19"/>
                      <a:pt x="97540" y="19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1F6E4179-9ADA-4ABE-B297-B2E64D6D8CA3}"/>
                  </a:ext>
                </a:extLst>
              </p:cNvPr>
              <p:cNvSpPr/>
              <p:nvPr/>
            </p:nvSpPr>
            <p:spPr>
              <a:xfrm flipH="1">
                <a:off x="2778637" y="5139374"/>
                <a:ext cx="120656" cy="1100593"/>
              </a:xfrm>
              <a:custGeom>
                <a:avLst/>
                <a:gdLst>
                  <a:gd name="connsiteX0" fmla="*/ 102279 w 120656"/>
                  <a:gd name="connsiteY0" fmla="*/ 19 h 1100593"/>
                  <a:gd name="connsiteX1" fmla="*/ 22016 w 120656"/>
                  <a:gd name="connsiteY1" fmla="*/ 19 h 1100593"/>
                  <a:gd name="connsiteX2" fmla="*/ 4020 w 120656"/>
                  <a:gd name="connsiteY2" fmla="*/ 17656 h 1100593"/>
                  <a:gd name="connsiteX3" fmla="*/ 4020 w 120656"/>
                  <a:gd name="connsiteY3" fmla="*/ 96480 h 1100593"/>
                  <a:gd name="connsiteX4" fmla="*/ 4379 w 120656"/>
                  <a:gd name="connsiteY4" fmla="*/ 177823 h 1100593"/>
                  <a:gd name="connsiteX5" fmla="*/ 18417 w 120656"/>
                  <a:gd name="connsiteY5" fmla="*/ 191500 h 1100593"/>
                  <a:gd name="connsiteX6" fmla="*/ 57596 w 120656"/>
                  <a:gd name="connsiteY6" fmla="*/ 191500 h 1100593"/>
                  <a:gd name="connsiteX7" fmla="*/ 52440 w 120656"/>
                  <a:gd name="connsiteY7" fmla="*/ 193064 h 1100593"/>
                  <a:gd name="connsiteX8" fmla="*/ 49741 w 120656"/>
                  <a:gd name="connsiteY8" fmla="*/ 206606 h 1100593"/>
                  <a:gd name="connsiteX9" fmla="*/ 50100 w 120656"/>
                  <a:gd name="connsiteY9" fmla="*/ 975408 h 1100593"/>
                  <a:gd name="connsiteX10" fmla="*/ 34624 w 120656"/>
                  <a:gd name="connsiteY10" fmla="*/ 997004 h 1100593"/>
                  <a:gd name="connsiteX11" fmla="*/ 11948 w 120656"/>
                  <a:gd name="connsiteY11" fmla="*/ 1011761 h 1100593"/>
                  <a:gd name="connsiteX12" fmla="*/ 16627 w 120656"/>
                  <a:gd name="connsiteY12" fmla="*/ 1087705 h 1100593"/>
                  <a:gd name="connsiteX13" fmla="*/ 88253 w 120656"/>
                  <a:gd name="connsiteY13" fmla="*/ 1085905 h 1100593"/>
                  <a:gd name="connsiteX14" fmla="*/ 88613 w 120656"/>
                  <a:gd name="connsiteY14" fmla="*/ 1009241 h 1100593"/>
                  <a:gd name="connsiteX15" fmla="*/ 79974 w 120656"/>
                  <a:gd name="connsiteY15" fmla="*/ 984766 h 1100593"/>
                  <a:gd name="connsiteX16" fmla="*/ 79974 w 120656"/>
                  <a:gd name="connsiteY16" fmla="*/ 596766 h 1100593"/>
                  <a:gd name="connsiteX17" fmla="*/ 79974 w 120656"/>
                  <a:gd name="connsiteY17" fmla="*/ 204447 h 1100593"/>
                  <a:gd name="connsiteX18" fmla="*/ 77680 w 120656"/>
                  <a:gd name="connsiteY18" fmla="*/ 192929 h 1100593"/>
                  <a:gd name="connsiteX19" fmla="*/ 73441 w 120656"/>
                  <a:gd name="connsiteY19" fmla="*/ 191500 h 1100593"/>
                  <a:gd name="connsiteX20" fmla="*/ 105879 w 120656"/>
                  <a:gd name="connsiteY20" fmla="*/ 191500 h 1100593"/>
                  <a:gd name="connsiteX21" fmla="*/ 119916 w 120656"/>
                  <a:gd name="connsiteY21" fmla="*/ 177463 h 1100593"/>
                  <a:gd name="connsiteX22" fmla="*/ 120636 w 120656"/>
                  <a:gd name="connsiteY22" fmla="*/ 96120 h 1100593"/>
                  <a:gd name="connsiteX23" fmla="*/ 120636 w 120656"/>
                  <a:gd name="connsiteY23" fmla="*/ 19096 h 1100593"/>
                  <a:gd name="connsiteX24" fmla="*/ 102279 w 120656"/>
                  <a:gd name="connsiteY24" fmla="*/ 19 h 1100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20656" h="1100593">
                    <a:moveTo>
                      <a:pt x="102279" y="19"/>
                    </a:moveTo>
                    <a:cubicBezTo>
                      <a:pt x="75645" y="740"/>
                      <a:pt x="48651" y="740"/>
                      <a:pt x="22016" y="19"/>
                    </a:cubicBezTo>
                    <a:cubicBezTo>
                      <a:pt x="9059" y="-341"/>
                      <a:pt x="3660" y="4339"/>
                      <a:pt x="4020" y="17656"/>
                    </a:cubicBezTo>
                    <a:cubicBezTo>
                      <a:pt x="4740" y="43931"/>
                      <a:pt x="4020" y="70205"/>
                      <a:pt x="4020" y="96480"/>
                    </a:cubicBezTo>
                    <a:cubicBezTo>
                      <a:pt x="4379" y="123474"/>
                      <a:pt x="5100" y="150829"/>
                      <a:pt x="4379" y="177823"/>
                    </a:cubicBezTo>
                    <a:cubicBezTo>
                      <a:pt x="4020" y="188981"/>
                      <a:pt x="7979" y="191860"/>
                      <a:pt x="18417" y="191500"/>
                    </a:cubicBezTo>
                    <a:lnTo>
                      <a:pt x="57596" y="191500"/>
                    </a:lnTo>
                    <a:lnTo>
                      <a:pt x="52440" y="193064"/>
                    </a:lnTo>
                    <a:cubicBezTo>
                      <a:pt x="50191" y="195989"/>
                      <a:pt x="49741" y="200488"/>
                      <a:pt x="49741" y="206606"/>
                    </a:cubicBezTo>
                    <a:cubicBezTo>
                      <a:pt x="50100" y="462874"/>
                      <a:pt x="49741" y="719141"/>
                      <a:pt x="50100" y="975408"/>
                    </a:cubicBezTo>
                    <a:cubicBezTo>
                      <a:pt x="50100" y="987286"/>
                      <a:pt x="49381" y="995564"/>
                      <a:pt x="34624" y="997004"/>
                    </a:cubicBezTo>
                    <a:cubicBezTo>
                      <a:pt x="25266" y="997724"/>
                      <a:pt x="18067" y="1004562"/>
                      <a:pt x="11948" y="1011761"/>
                    </a:cubicBezTo>
                    <a:cubicBezTo>
                      <a:pt x="-5688" y="1033716"/>
                      <a:pt x="-3529" y="1068989"/>
                      <a:pt x="16627" y="1087705"/>
                    </a:cubicBezTo>
                    <a:cubicBezTo>
                      <a:pt x="36064" y="1105702"/>
                      <a:pt x="69897" y="1104622"/>
                      <a:pt x="88253" y="1085905"/>
                    </a:cubicBezTo>
                    <a:cubicBezTo>
                      <a:pt x="108048" y="1066109"/>
                      <a:pt x="109128" y="1029397"/>
                      <a:pt x="88613" y="1009241"/>
                    </a:cubicBezTo>
                    <a:cubicBezTo>
                      <a:pt x="81414" y="1001683"/>
                      <a:pt x="79974" y="994485"/>
                      <a:pt x="79974" y="984766"/>
                    </a:cubicBezTo>
                    <a:cubicBezTo>
                      <a:pt x="79974" y="855553"/>
                      <a:pt x="79974" y="725980"/>
                      <a:pt x="79974" y="596766"/>
                    </a:cubicBezTo>
                    <a:cubicBezTo>
                      <a:pt x="79974" y="466113"/>
                      <a:pt x="79974" y="335100"/>
                      <a:pt x="79974" y="204447"/>
                    </a:cubicBezTo>
                    <a:cubicBezTo>
                      <a:pt x="79974" y="199228"/>
                      <a:pt x="79614" y="195449"/>
                      <a:pt x="77680" y="192929"/>
                    </a:cubicBezTo>
                    <a:lnTo>
                      <a:pt x="73441" y="191500"/>
                    </a:lnTo>
                    <a:lnTo>
                      <a:pt x="105879" y="191500"/>
                    </a:lnTo>
                    <a:cubicBezTo>
                      <a:pt x="116677" y="191860"/>
                      <a:pt x="119916" y="188261"/>
                      <a:pt x="119916" y="177463"/>
                    </a:cubicBezTo>
                    <a:cubicBezTo>
                      <a:pt x="119916" y="150469"/>
                      <a:pt x="118116" y="123114"/>
                      <a:pt x="120636" y="96120"/>
                    </a:cubicBezTo>
                    <a:cubicBezTo>
                      <a:pt x="120636" y="70565"/>
                      <a:pt x="119916" y="45010"/>
                      <a:pt x="120636" y="19096"/>
                    </a:cubicBezTo>
                    <a:cubicBezTo>
                      <a:pt x="120995" y="5419"/>
                      <a:pt x="116677" y="-341"/>
                      <a:pt x="102279" y="19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EA5F82BA-A2FE-4E2F-9A02-0884A24132A9}"/>
                  </a:ext>
                </a:extLst>
              </p:cNvPr>
              <p:cNvSpPr/>
              <p:nvPr/>
            </p:nvSpPr>
            <p:spPr>
              <a:xfrm flipH="1">
                <a:off x="1405312" y="5139374"/>
                <a:ext cx="689866" cy="864745"/>
              </a:xfrm>
              <a:custGeom>
                <a:avLst/>
                <a:gdLst>
                  <a:gd name="connsiteX0" fmla="*/ 50409 w 689866"/>
                  <a:gd name="connsiteY0" fmla="*/ 189897 h 864745"/>
                  <a:gd name="connsiteX1" fmla="*/ 42131 w 689866"/>
                  <a:gd name="connsiteY1" fmla="*/ 205149 h 864745"/>
                  <a:gd name="connsiteX2" fmla="*/ 42131 w 689866"/>
                  <a:gd name="connsiteY2" fmla="*/ 505687 h 864745"/>
                  <a:gd name="connsiteX3" fmla="*/ 41771 w 689866"/>
                  <a:gd name="connsiteY3" fmla="*/ 803346 h 864745"/>
                  <a:gd name="connsiteX4" fmla="*/ 59768 w 689866"/>
                  <a:gd name="connsiteY4" fmla="*/ 822062 h 864745"/>
                  <a:gd name="connsiteX5" fmla="*/ 571582 w 689866"/>
                  <a:gd name="connsiteY5" fmla="*/ 821702 h 864745"/>
                  <a:gd name="connsiteX6" fmla="*/ 591018 w 689866"/>
                  <a:gd name="connsiteY6" fmla="*/ 833580 h 864745"/>
                  <a:gd name="connsiteX7" fmla="*/ 648966 w 689866"/>
                  <a:gd name="connsiteY7" fmla="*/ 863814 h 864745"/>
                  <a:gd name="connsiteX8" fmla="*/ 689638 w 689866"/>
                  <a:gd name="connsiteY8" fmla="*/ 816663 h 864745"/>
                  <a:gd name="connsiteX9" fmla="*/ 656525 w 689866"/>
                  <a:gd name="connsiteY9" fmla="*/ 760874 h 864745"/>
                  <a:gd name="connsiteX10" fmla="*/ 595338 w 689866"/>
                  <a:gd name="connsiteY10" fmla="*/ 781390 h 864745"/>
                  <a:gd name="connsiteX11" fmla="*/ 575542 w 689866"/>
                  <a:gd name="connsiteY11" fmla="*/ 791828 h 864745"/>
                  <a:gd name="connsiteX12" fmla="*/ 88201 w 689866"/>
                  <a:gd name="connsiteY12" fmla="*/ 791828 h 864745"/>
                  <a:gd name="connsiteX13" fmla="*/ 71645 w 689866"/>
                  <a:gd name="connsiteY13" fmla="*/ 774552 h 864745"/>
                  <a:gd name="connsiteX14" fmla="*/ 72005 w 689866"/>
                  <a:gd name="connsiteY14" fmla="*/ 210187 h 864745"/>
                  <a:gd name="connsiteX15" fmla="*/ 72005 w 689866"/>
                  <a:gd name="connsiteY15" fmla="*/ 197230 h 864745"/>
                  <a:gd name="connsiteX16" fmla="*/ 68405 w 689866"/>
                  <a:gd name="connsiteY16" fmla="*/ 190031 h 864745"/>
                  <a:gd name="connsiteX17" fmla="*/ 50409 w 689866"/>
                  <a:gd name="connsiteY17" fmla="*/ 189897 h 864745"/>
                  <a:gd name="connsiteX18" fmla="*/ 100079 w 689866"/>
                  <a:gd name="connsiteY18" fmla="*/ 0 h 864745"/>
                  <a:gd name="connsiteX19" fmla="*/ 14057 w 689866"/>
                  <a:gd name="connsiteY19" fmla="*/ 0 h 864745"/>
                  <a:gd name="connsiteX20" fmla="*/ 19 w 689866"/>
                  <a:gd name="connsiteY20" fmla="*/ 14037 h 864745"/>
                  <a:gd name="connsiteX21" fmla="*/ 739 w 689866"/>
                  <a:gd name="connsiteY21" fmla="*/ 95381 h 864745"/>
                  <a:gd name="connsiteX22" fmla="*/ 2899 w 689866"/>
                  <a:gd name="connsiteY22" fmla="*/ 114097 h 864745"/>
                  <a:gd name="connsiteX23" fmla="*/ 2899 w 689866"/>
                  <a:gd name="connsiteY23" fmla="*/ 175284 h 864745"/>
                  <a:gd name="connsiteX24" fmla="*/ 16576 w 689866"/>
                  <a:gd name="connsiteY24" fmla="*/ 189321 h 864745"/>
                  <a:gd name="connsiteX25" fmla="*/ 112676 w 689866"/>
                  <a:gd name="connsiteY25" fmla="*/ 188601 h 864745"/>
                  <a:gd name="connsiteX26" fmla="*/ 114116 w 689866"/>
                  <a:gd name="connsiteY26" fmla="*/ 15477 h 864745"/>
                  <a:gd name="connsiteX27" fmla="*/ 100079 w 689866"/>
                  <a:gd name="connsiteY27" fmla="*/ 0 h 864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689866" h="864745">
                    <a:moveTo>
                      <a:pt x="50409" y="189897"/>
                    </a:moveTo>
                    <a:cubicBezTo>
                      <a:pt x="45460" y="192731"/>
                      <a:pt x="42131" y="198130"/>
                      <a:pt x="42131" y="205149"/>
                    </a:cubicBezTo>
                    <a:cubicBezTo>
                      <a:pt x="42131" y="305208"/>
                      <a:pt x="42131" y="405628"/>
                      <a:pt x="42131" y="505687"/>
                    </a:cubicBezTo>
                    <a:cubicBezTo>
                      <a:pt x="42131" y="605027"/>
                      <a:pt x="42491" y="704006"/>
                      <a:pt x="41771" y="803346"/>
                    </a:cubicBezTo>
                    <a:cubicBezTo>
                      <a:pt x="41771" y="817743"/>
                      <a:pt x="44650" y="822062"/>
                      <a:pt x="59768" y="822062"/>
                    </a:cubicBezTo>
                    <a:cubicBezTo>
                      <a:pt x="230372" y="821342"/>
                      <a:pt x="400977" y="821702"/>
                      <a:pt x="571582" y="821702"/>
                    </a:cubicBezTo>
                    <a:cubicBezTo>
                      <a:pt x="580940" y="821702"/>
                      <a:pt x="587059" y="822422"/>
                      <a:pt x="591018" y="833580"/>
                    </a:cubicBezTo>
                    <a:cubicBezTo>
                      <a:pt x="599296" y="857335"/>
                      <a:pt x="621972" y="868133"/>
                      <a:pt x="648966" y="863814"/>
                    </a:cubicBezTo>
                    <a:cubicBezTo>
                      <a:pt x="671282" y="860214"/>
                      <a:pt x="687478" y="841498"/>
                      <a:pt x="689638" y="816663"/>
                    </a:cubicBezTo>
                    <a:cubicBezTo>
                      <a:pt x="691798" y="790388"/>
                      <a:pt x="678480" y="768433"/>
                      <a:pt x="656525" y="760874"/>
                    </a:cubicBezTo>
                    <a:cubicBezTo>
                      <a:pt x="632770" y="752956"/>
                      <a:pt x="607215" y="760515"/>
                      <a:pt x="595338" y="781390"/>
                    </a:cubicBezTo>
                    <a:cubicBezTo>
                      <a:pt x="590298" y="790029"/>
                      <a:pt x="584899" y="791828"/>
                      <a:pt x="575542" y="791828"/>
                    </a:cubicBezTo>
                    <a:cubicBezTo>
                      <a:pt x="413215" y="791468"/>
                      <a:pt x="250888" y="791468"/>
                      <a:pt x="88201" y="791828"/>
                    </a:cubicBezTo>
                    <a:cubicBezTo>
                      <a:pt x="74164" y="791828"/>
                      <a:pt x="71645" y="787509"/>
                      <a:pt x="71645" y="774552"/>
                    </a:cubicBezTo>
                    <a:cubicBezTo>
                      <a:pt x="72005" y="586310"/>
                      <a:pt x="72005" y="398069"/>
                      <a:pt x="72005" y="210187"/>
                    </a:cubicBezTo>
                    <a:cubicBezTo>
                      <a:pt x="72005" y="205869"/>
                      <a:pt x="72005" y="201550"/>
                      <a:pt x="72005" y="197230"/>
                    </a:cubicBezTo>
                    <a:cubicBezTo>
                      <a:pt x="72005" y="194351"/>
                      <a:pt x="71645" y="191471"/>
                      <a:pt x="68405" y="190031"/>
                    </a:cubicBezTo>
                    <a:cubicBezTo>
                      <a:pt x="61927" y="186792"/>
                      <a:pt x="55358" y="187062"/>
                      <a:pt x="50409" y="189897"/>
                    </a:cubicBezTo>
                    <a:close/>
                    <a:moveTo>
                      <a:pt x="100079" y="0"/>
                    </a:moveTo>
                    <a:cubicBezTo>
                      <a:pt x="71285" y="360"/>
                      <a:pt x="42851" y="360"/>
                      <a:pt x="14057" y="0"/>
                    </a:cubicBezTo>
                    <a:cubicBezTo>
                      <a:pt x="4339" y="0"/>
                      <a:pt x="-341" y="4319"/>
                      <a:pt x="19" y="14037"/>
                    </a:cubicBezTo>
                    <a:cubicBezTo>
                      <a:pt x="379" y="41032"/>
                      <a:pt x="379" y="68386"/>
                      <a:pt x="739" y="95381"/>
                    </a:cubicBezTo>
                    <a:cubicBezTo>
                      <a:pt x="3618" y="101499"/>
                      <a:pt x="2899" y="107618"/>
                      <a:pt x="2899" y="114097"/>
                    </a:cubicBezTo>
                    <a:cubicBezTo>
                      <a:pt x="2899" y="134612"/>
                      <a:pt x="3259" y="154768"/>
                      <a:pt x="2899" y="175284"/>
                    </a:cubicBezTo>
                    <a:cubicBezTo>
                      <a:pt x="2899" y="185362"/>
                      <a:pt x="6498" y="189681"/>
                      <a:pt x="16576" y="189321"/>
                    </a:cubicBezTo>
                    <a:cubicBezTo>
                      <a:pt x="48609" y="188961"/>
                      <a:pt x="80643" y="188961"/>
                      <a:pt x="112676" y="188601"/>
                    </a:cubicBezTo>
                    <a:cubicBezTo>
                      <a:pt x="113036" y="131013"/>
                      <a:pt x="113396" y="73065"/>
                      <a:pt x="114116" y="15477"/>
                    </a:cubicBezTo>
                    <a:cubicBezTo>
                      <a:pt x="114116" y="5399"/>
                      <a:pt x="111237" y="0"/>
                      <a:pt x="100079" y="0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86E73C7-7C5D-4A79-9290-FF4F3ECBFE4E}"/>
                </a:ext>
              </a:extLst>
            </p:cNvPr>
            <p:cNvGrpSpPr/>
            <p:nvPr userDrawn="1"/>
          </p:nvGrpSpPr>
          <p:grpSpPr>
            <a:xfrm>
              <a:off x="548226" y="1602802"/>
              <a:ext cx="944002" cy="3757883"/>
              <a:chOff x="655230" y="1602802"/>
              <a:chExt cx="944002" cy="3757883"/>
            </a:xfrm>
            <a:grpFill/>
          </p:grpSpPr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4C8FCE9C-C580-4215-A081-C64701C8F736}"/>
                  </a:ext>
                </a:extLst>
              </p:cNvPr>
              <p:cNvSpPr/>
              <p:nvPr userDrawn="1"/>
            </p:nvSpPr>
            <p:spPr>
              <a:xfrm flipH="1">
                <a:off x="830109" y="3005304"/>
                <a:ext cx="769123" cy="128635"/>
              </a:xfrm>
              <a:custGeom>
                <a:avLst/>
                <a:gdLst>
                  <a:gd name="connsiteX0" fmla="*/ 1409189 w 1411831"/>
                  <a:gd name="connsiteY0" fmla="*/ 73007 h 236127"/>
                  <a:gd name="connsiteX1" fmla="*/ 1238730 w 1411831"/>
                  <a:gd name="connsiteY1" fmla="*/ 45257 h 236127"/>
                  <a:gd name="connsiteX2" fmla="*/ 1212963 w 1411831"/>
                  <a:gd name="connsiteY2" fmla="*/ 55168 h 236127"/>
                  <a:gd name="connsiteX3" fmla="*/ 385775 w 1411831"/>
                  <a:gd name="connsiteY3" fmla="*/ 55168 h 236127"/>
                  <a:gd name="connsiteX4" fmla="*/ 363972 w 1411831"/>
                  <a:gd name="connsiteY4" fmla="*/ 34687 h 236127"/>
                  <a:gd name="connsiteX5" fmla="*/ 340848 w 1411831"/>
                  <a:gd name="connsiteY5" fmla="*/ 12884 h 236127"/>
                  <a:gd name="connsiteX6" fmla="*/ 190870 w 1411831"/>
                  <a:gd name="connsiteY6" fmla="*/ 12884 h 236127"/>
                  <a:gd name="connsiteX7" fmla="*/ 165103 w 1411831"/>
                  <a:gd name="connsiteY7" fmla="*/ 991 h 236127"/>
                  <a:gd name="connsiteX8" fmla="*/ 31643 w 1411831"/>
                  <a:gd name="connsiteY8" fmla="*/ 991 h 236127"/>
                  <a:gd name="connsiteX9" fmla="*/ 1251 w 1411831"/>
                  <a:gd name="connsiteY9" fmla="*/ 34026 h 236127"/>
                  <a:gd name="connsiteX10" fmla="*/ 1251 w 1411831"/>
                  <a:gd name="connsiteY10" fmla="*/ 199860 h 236127"/>
                  <a:gd name="connsiteX11" fmla="*/ 37589 w 1411831"/>
                  <a:gd name="connsiteY11" fmla="*/ 234877 h 236127"/>
                  <a:gd name="connsiteX12" fmla="*/ 160478 w 1411831"/>
                  <a:gd name="connsiteY12" fmla="*/ 234877 h 236127"/>
                  <a:gd name="connsiteX13" fmla="*/ 192192 w 1411831"/>
                  <a:gd name="connsiteY13" fmla="*/ 222984 h 236127"/>
                  <a:gd name="connsiteX14" fmla="*/ 339526 w 1411831"/>
                  <a:gd name="connsiteY14" fmla="*/ 223645 h 236127"/>
                  <a:gd name="connsiteX15" fmla="*/ 363972 w 1411831"/>
                  <a:gd name="connsiteY15" fmla="*/ 199860 h 236127"/>
                  <a:gd name="connsiteX16" fmla="*/ 363311 w 1411831"/>
                  <a:gd name="connsiteY16" fmla="*/ 151629 h 236127"/>
                  <a:gd name="connsiteX17" fmla="*/ 386435 w 1411831"/>
                  <a:gd name="connsiteY17" fmla="*/ 126523 h 236127"/>
                  <a:gd name="connsiteX18" fmla="*/ 1203053 w 1411831"/>
                  <a:gd name="connsiteY18" fmla="*/ 126523 h 236127"/>
                  <a:gd name="connsiteX19" fmla="*/ 1230802 w 1411831"/>
                  <a:gd name="connsiteY19" fmla="*/ 145022 h 236127"/>
                  <a:gd name="connsiteX20" fmla="*/ 1339817 w 1411831"/>
                  <a:gd name="connsiteY20" fmla="*/ 196556 h 236127"/>
                  <a:gd name="connsiteX21" fmla="*/ 1411832 w 1411831"/>
                  <a:gd name="connsiteY21" fmla="*/ 124541 h 236127"/>
                  <a:gd name="connsiteX22" fmla="*/ 1411832 w 1411831"/>
                  <a:gd name="connsiteY22" fmla="*/ 76310 h 236127"/>
                  <a:gd name="connsiteX23" fmla="*/ 1409189 w 1411831"/>
                  <a:gd name="connsiteY23" fmla="*/ 73007 h 236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411831" h="236127">
                    <a:moveTo>
                      <a:pt x="1409189" y="73007"/>
                    </a:moveTo>
                    <a:cubicBezTo>
                      <a:pt x="1375494" y="-8259"/>
                      <a:pt x="1294889" y="-21472"/>
                      <a:pt x="1238730" y="45257"/>
                    </a:cubicBezTo>
                    <a:cubicBezTo>
                      <a:pt x="1230802" y="54507"/>
                      <a:pt x="1222874" y="55168"/>
                      <a:pt x="1212963" y="55168"/>
                    </a:cubicBezTo>
                    <a:cubicBezTo>
                      <a:pt x="937454" y="55168"/>
                      <a:pt x="661284" y="55168"/>
                      <a:pt x="385775" y="55168"/>
                    </a:cubicBezTo>
                    <a:cubicBezTo>
                      <a:pt x="370579" y="55168"/>
                      <a:pt x="361329" y="51864"/>
                      <a:pt x="363972" y="34687"/>
                    </a:cubicBezTo>
                    <a:cubicBezTo>
                      <a:pt x="366614" y="16187"/>
                      <a:pt x="357365" y="12884"/>
                      <a:pt x="340848" y="12884"/>
                    </a:cubicBezTo>
                    <a:cubicBezTo>
                      <a:pt x="290635" y="13544"/>
                      <a:pt x="241083" y="12884"/>
                      <a:pt x="190870" y="12884"/>
                    </a:cubicBezTo>
                    <a:cubicBezTo>
                      <a:pt x="184263" y="4955"/>
                      <a:pt x="175674" y="991"/>
                      <a:pt x="165103" y="991"/>
                    </a:cubicBezTo>
                    <a:cubicBezTo>
                      <a:pt x="120837" y="-330"/>
                      <a:pt x="75909" y="-330"/>
                      <a:pt x="31643" y="991"/>
                    </a:cubicBezTo>
                    <a:cubicBezTo>
                      <a:pt x="10501" y="1652"/>
                      <a:pt x="1912" y="14205"/>
                      <a:pt x="1251" y="34026"/>
                    </a:cubicBezTo>
                    <a:cubicBezTo>
                      <a:pt x="-71" y="89524"/>
                      <a:pt x="-731" y="144362"/>
                      <a:pt x="1251" y="199860"/>
                    </a:cubicBezTo>
                    <a:cubicBezTo>
                      <a:pt x="2572" y="227609"/>
                      <a:pt x="8519" y="233555"/>
                      <a:pt x="37589" y="234877"/>
                    </a:cubicBezTo>
                    <a:cubicBezTo>
                      <a:pt x="78552" y="236859"/>
                      <a:pt x="119515" y="236198"/>
                      <a:pt x="160478" y="234877"/>
                    </a:cubicBezTo>
                    <a:cubicBezTo>
                      <a:pt x="172371" y="234877"/>
                      <a:pt x="182942" y="230913"/>
                      <a:pt x="192192" y="222984"/>
                    </a:cubicBezTo>
                    <a:cubicBezTo>
                      <a:pt x="241083" y="222984"/>
                      <a:pt x="290635" y="222323"/>
                      <a:pt x="339526" y="223645"/>
                    </a:cubicBezTo>
                    <a:cubicBezTo>
                      <a:pt x="357365" y="224306"/>
                      <a:pt x="365954" y="219681"/>
                      <a:pt x="363972" y="199860"/>
                    </a:cubicBezTo>
                    <a:cubicBezTo>
                      <a:pt x="362650" y="184003"/>
                      <a:pt x="364632" y="167486"/>
                      <a:pt x="363311" y="151629"/>
                    </a:cubicBezTo>
                    <a:cubicBezTo>
                      <a:pt x="361990" y="133791"/>
                      <a:pt x="367275" y="126523"/>
                      <a:pt x="386435" y="126523"/>
                    </a:cubicBezTo>
                    <a:cubicBezTo>
                      <a:pt x="658641" y="127184"/>
                      <a:pt x="930847" y="127184"/>
                      <a:pt x="1203053" y="126523"/>
                    </a:cubicBezTo>
                    <a:cubicBezTo>
                      <a:pt x="1218249" y="126523"/>
                      <a:pt x="1224195" y="131808"/>
                      <a:pt x="1230802" y="145022"/>
                    </a:cubicBezTo>
                    <a:cubicBezTo>
                      <a:pt x="1250623" y="187968"/>
                      <a:pt x="1292907" y="206467"/>
                      <a:pt x="1339817" y="196556"/>
                    </a:cubicBezTo>
                    <a:cubicBezTo>
                      <a:pt x="1379458" y="187968"/>
                      <a:pt x="1397957" y="158897"/>
                      <a:pt x="1411832" y="124541"/>
                    </a:cubicBezTo>
                    <a:cubicBezTo>
                      <a:pt x="1411832" y="108684"/>
                      <a:pt x="1411832" y="92167"/>
                      <a:pt x="1411832" y="76310"/>
                    </a:cubicBezTo>
                    <a:cubicBezTo>
                      <a:pt x="1411171" y="74989"/>
                      <a:pt x="1409189" y="74328"/>
                      <a:pt x="1409189" y="73007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12BB9282-9026-40AE-BA4D-D62DD64F1F7D}"/>
                  </a:ext>
                </a:extLst>
              </p:cNvPr>
              <p:cNvSpPr/>
              <p:nvPr userDrawn="1"/>
            </p:nvSpPr>
            <p:spPr>
              <a:xfrm flipH="1">
                <a:off x="955830" y="4190397"/>
                <a:ext cx="643402" cy="634359"/>
              </a:xfrm>
              <a:custGeom>
                <a:avLst/>
                <a:gdLst>
                  <a:gd name="connsiteX0" fmla="*/ 1129160 w 1181053"/>
                  <a:gd name="connsiteY0" fmla="*/ 979148 h 1164453"/>
                  <a:gd name="connsiteX1" fmla="*/ 1108019 w 1181053"/>
                  <a:gd name="connsiteY1" fmla="*/ 942810 h 1164453"/>
                  <a:gd name="connsiteX2" fmla="*/ 1109340 w 1181053"/>
                  <a:gd name="connsiteY2" fmla="*/ 104390 h 1164453"/>
                  <a:gd name="connsiteX3" fmla="*/ 1074984 w 1181053"/>
                  <a:gd name="connsiteY3" fmla="*/ 71355 h 1164453"/>
                  <a:gd name="connsiteX4" fmla="*/ 383898 w 1181053"/>
                  <a:gd name="connsiteY4" fmla="*/ 72016 h 1164453"/>
                  <a:gd name="connsiteX5" fmla="*/ 349542 w 1181053"/>
                  <a:gd name="connsiteY5" fmla="*/ 69373 h 1164453"/>
                  <a:gd name="connsiteX6" fmla="*/ 348221 w 1181053"/>
                  <a:gd name="connsiteY6" fmla="*/ 1321 h 1164453"/>
                  <a:gd name="connsiteX7" fmla="*/ 337650 w 1181053"/>
                  <a:gd name="connsiteY7" fmla="*/ 1982 h 1164453"/>
                  <a:gd name="connsiteX8" fmla="*/ 32409 w 1181053"/>
                  <a:gd name="connsiteY8" fmla="*/ 0 h 1164453"/>
                  <a:gd name="connsiteX9" fmla="*/ 35 w 1181053"/>
                  <a:gd name="connsiteY9" fmla="*/ 30392 h 1164453"/>
                  <a:gd name="connsiteX10" fmla="*/ 35 w 1181053"/>
                  <a:gd name="connsiteY10" fmla="*/ 180369 h 1164453"/>
                  <a:gd name="connsiteX11" fmla="*/ 29766 w 1181053"/>
                  <a:gd name="connsiteY11" fmla="*/ 210101 h 1164453"/>
                  <a:gd name="connsiteX12" fmla="*/ 177101 w 1181053"/>
                  <a:gd name="connsiteY12" fmla="*/ 210101 h 1164453"/>
                  <a:gd name="connsiteX13" fmla="*/ 292062 w 1181053"/>
                  <a:gd name="connsiteY13" fmla="*/ 209440 h 1164453"/>
                  <a:gd name="connsiteX14" fmla="*/ 349542 w 1181053"/>
                  <a:gd name="connsiteY14" fmla="*/ 147996 h 1164453"/>
                  <a:gd name="connsiteX15" fmla="*/ 381256 w 1181053"/>
                  <a:gd name="connsiteY15" fmla="*/ 146014 h 1164453"/>
                  <a:gd name="connsiteX16" fmla="*/ 1021467 w 1181053"/>
                  <a:gd name="connsiteY16" fmla="*/ 145353 h 1164453"/>
                  <a:gd name="connsiteX17" fmla="*/ 1054502 w 1181053"/>
                  <a:gd name="connsiteY17" fmla="*/ 177066 h 1164453"/>
                  <a:gd name="connsiteX18" fmla="*/ 1054502 w 1181053"/>
                  <a:gd name="connsiteY18" fmla="*/ 945453 h 1164453"/>
                  <a:gd name="connsiteX19" fmla="*/ 1032699 w 1181053"/>
                  <a:gd name="connsiteY19" fmla="*/ 985755 h 1164453"/>
                  <a:gd name="connsiteX20" fmla="*/ 997022 w 1181053"/>
                  <a:gd name="connsiteY20" fmla="*/ 1102037 h 1164453"/>
                  <a:gd name="connsiteX21" fmla="*/ 1094805 w 1181053"/>
                  <a:gd name="connsiteY21" fmla="*/ 1164142 h 1164453"/>
                  <a:gd name="connsiteX22" fmla="*/ 1178712 w 1181053"/>
                  <a:gd name="connsiteY22" fmla="*/ 1090145 h 1164453"/>
                  <a:gd name="connsiteX23" fmla="*/ 1129160 w 1181053"/>
                  <a:gd name="connsiteY23" fmla="*/ 979148 h 1164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181053" h="1164453">
                    <a:moveTo>
                      <a:pt x="1129160" y="979148"/>
                    </a:moveTo>
                    <a:cubicBezTo>
                      <a:pt x="1110001" y="971220"/>
                      <a:pt x="1108019" y="959988"/>
                      <a:pt x="1108019" y="942810"/>
                    </a:cubicBezTo>
                    <a:cubicBezTo>
                      <a:pt x="1108679" y="663337"/>
                      <a:pt x="1108019" y="383863"/>
                      <a:pt x="1109340" y="104390"/>
                    </a:cubicBezTo>
                    <a:cubicBezTo>
                      <a:pt x="1109340" y="75980"/>
                      <a:pt x="1100751" y="71355"/>
                      <a:pt x="1074984" y="71355"/>
                    </a:cubicBezTo>
                    <a:cubicBezTo>
                      <a:pt x="844402" y="72676"/>
                      <a:pt x="614480" y="72016"/>
                      <a:pt x="383898" y="72016"/>
                    </a:cubicBezTo>
                    <a:cubicBezTo>
                      <a:pt x="372666" y="72016"/>
                      <a:pt x="360774" y="73998"/>
                      <a:pt x="349542" y="69373"/>
                    </a:cubicBezTo>
                    <a:cubicBezTo>
                      <a:pt x="350863" y="46909"/>
                      <a:pt x="352845" y="23785"/>
                      <a:pt x="348221" y="1321"/>
                    </a:cubicBezTo>
                    <a:cubicBezTo>
                      <a:pt x="344917" y="1321"/>
                      <a:pt x="340953" y="1982"/>
                      <a:pt x="337650" y="1982"/>
                    </a:cubicBezTo>
                    <a:cubicBezTo>
                      <a:pt x="235903" y="1321"/>
                      <a:pt x="134156" y="1321"/>
                      <a:pt x="32409" y="0"/>
                    </a:cubicBezTo>
                    <a:cubicBezTo>
                      <a:pt x="9946" y="0"/>
                      <a:pt x="-626" y="5946"/>
                      <a:pt x="35" y="30392"/>
                    </a:cubicBezTo>
                    <a:cubicBezTo>
                      <a:pt x="1357" y="80605"/>
                      <a:pt x="1357" y="130157"/>
                      <a:pt x="35" y="180369"/>
                    </a:cubicBezTo>
                    <a:cubicBezTo>
                      <a:pt x="-626" y="202173"/>
                      <a:pt x="7964" y="210761"/>
                      <a:pt x="29766" y="210101"/>
                    </a:cubicBezTo>
                    <a:cubicBezTo>
                      <a:pt x="78658" y="209440"/>
                      <a:pt x="128210" y="210101"/>
                      <a:pt x="177101" y="210101"/>
                    </a:cubicBezTo>
                    <a:cubicBezTo>
                      <a:pt x="215421" y="210101"/>
                      <a:pt x="253741" y="209440"/>
                      <a:pt x="292062" y="209440"/>
                    </a:cubicBezTo>
                    <a:cubicBezTo>
                      <a:pt x="352845" y="209440"/>
                      <a:pt x="352845" y="209440"/>
                      <a:pt x="349542" y="147996"/>
                    </a:cubicBezTo>
                    <a:cubicBezTo>
                      <a:pt x="360113" y="147335"/>
                      <a:pt x="370684" y="146014"/>
                      <a:pt x="381256" y="146014"/>
                    </a:cubicBezTo>
                    <a:cubicBezTo>
                      <a:pt x="594660" y="146014"/>
                      <a:pt x="808063" y="146674"/>
                      <a:pt x="1021467" y="145353"/>
                    </a:cubicBezTo>
                    <a:cubicBezTo>
                      <a:pt x="1046574" y="145353"/>
                      <a:pt x="1054502" y="150638"/>
                      <a:pt x="1054502" y="177066"/>
                    </a:cubicBezTo>
                    <a:cubicBezTo>
                      <a:pt x="1053181" y="433415"/>
                      <a:pt x="1053842" y="689764"/>
                      <a:pt x="1054502" y="945453"/>
                    </a:cubicBezTo>
                    <a:cubicBezTo>
                      <a:pt x="1054502" y="964613"/>
                      <a:pt x="1049877" y="975184"/>
                      <a:pt x="1032699" y="985755"/>
                    </a:cubicBezTo>
                    <a:cubicBezTo>
                      <a:pt x="995701" y="1008219"/>
                      <a:pt x="982487" y="1057771"/>
                      <a:pt x="997022" y="1102037"/>
                    </a:cubicBezTo>
                    <a:cubicBezTo>
                      <a:pt x="1010897" y="1144322"/>
                      <a:pt x="1047895" y="1167446"/>
                      <a:pt x="1094805" y="1164142"/>
                    </a:cubicBezTo>
                    <a:cubicBezTo>
                      <a:pt x="1137089" y="1161499"/>
                      <a:pt x="1170784" y="1131768"/>
                      <a:pt x="1178712" y="1090145"/>
                    </a:cubicBezTo>
                    <a:cubicBezTo>
                      <a:pt x="1187962" y="1041914"/>
                      <a:pt x="1169463" y="996326"/>
                      <a:pt x="1129160" y="979148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BF4FFB39-E2E8-498A-AF2F-357CB2F9690F}"/>
                  </a:ext>
                </a:extLst>
              </p:cNvPr>
              <p:cNvSpPr/>
              <p:nvPr userDrawn="1"/>
            </p:nvSpPr>
            <p:spPr>
              <a:xfrm rot="16200000" flipH="1">
                <a:off x="1069293" y="1820916"/>
                <a:ext cx="748053" cy="311825"/>
              </a:xfrm>
              <a:custGeom>
                <a:avLst/>
                <a:gdLst>
                  <a:gd name="connsiteX0" fmla="*/ 99133 w 1373154"/>
                  <a:gd name="connsiteY0" fmla="*/ 196463 h 572397"/>
                  <a:gd name="connsiteX1" fmla="*/ 185023 w 1373154"/>
                  <a:gd name="connsiteY1" fmla="*/ 121805 h 572397"/>
                  <a:gd name="connsiteX2" fmla="*/ 216075 w 1373154"/>
                  <a:gd name="connsiteY2" fmla="*/ 100002 h 572397"/>
                  <a:gd name="connsiteX3" fmla="*/ 1238829 w 1373154"/>
                  <a:gd name="connsiteY3" fmla="*/ 100002 h 572397"/>
                  <a:gd name="connsiteX4" fmla="*/ 1265257 w 1373154"/>
                  <a:gd name="connsiteY4" fmla="*/ 101984 h 572397"/>
                  <a:gd name="connsiteX5" fmla="*/ 1264596 w 1373154"/>
                  <a:gd name="connsiteY5" fmla="*/ 200428 h 572397"/>
                  <a:gd name="connsiteX6" fmla="*/ 1243454 w 1373154"/>
                  <a:gd name="connsiteY6" fmla="*/ 221570 h 572397"/>
                  <a:gd name="connsiteX7" fmla="*/ 1164171 w 1373154"/>
                  <a:gd name="connsiteY7" fmla="*/ 223552 h 572397"/>
                  <a:gd name="connsiteX8" fmla="*/ 1164831 w 1373154"/>
                  <a:gd name="connsiteY8" fmla="*/ 258568 h 572397"/>
                  <a:gd name="connsiteX9" fmla="*/ 1158885 w 1373154"/>
                  <a:gd name="connsiteY9" fmla="*/ 525489 h 572397"/>
                  <a:gd name="connsiteX10" fmla="*/ 1207116 w 1373154"/>
                  <a:gd name="connsiteY10" fmla="*/ 572398 h 572397"/>
                  <a:gd name="connsiteX11" fmla="*/ 1324719 w 1373154"/>
                  <a:gd name="connsiteY11" fmla="*/ 572398 h 572397"/>
                  <a:gd name="connsiteX12" fmla="*/ 1372950 w 1373154"/>
                  <a:gd name="connsiteY12" fmla="*/ 522846 h 572397"/>
                  <a:gd name="connsiteX13" fmla="*/ 1367665 w 1373154"/>
                  <a:gd name="connsiteY13" fmla="*/ 224212 h 572397"/>
                  <a:gd name="connsiteX14" fmla="*/ 1335291 w 1373154"/>
                  <a:gd name="connsiteY14" fmla="*/ 185892 h 572397"/>
                  <a:gd name="connsiteX15" fmla="*/ 1335291 w 1373154"/>
                  <a:gd name="connsiteY15" fmla="*/ 53093 h 572397"/>
                  <a:gd name="connsiteX16" fmla="*/ 1306881 w 1373154"/>
                  <a:gd name="connsiteY16" fmla="*/ 27326 h 572397"/>
                  <a:gd name="connsiteX17" fmla="*/ 192951 w 1373154"/>
                  <a:gd name="connsiteY17" fmla="*/ 27986 h 572397"/>
                  <a:gd name="connsiteX18" fmla="*/ 143399 w 1373154"/>
                  <a:gd name="connsiteY18" fmla="*/ 14112 h 572397"/>
                  <a:gd name="connsiteX19" fmla="*/ 31081 w 1373154"/>
                  <a:gd name="connsiteY19" fmla="*/ 23362 h 572397"/>
                  <a:gd name="connsiteX20" fmla="*/ 7957 w 1373154"/>
                  <a:gd name="connsiteY20" fmla="*/ 139644 h 572397"/>
                  <a:gd name="connsiteX21" fmla="*/ 99133 w 1373154"/>
                  <a:gd name="connsiteY21" fmla="*/ 196463 h 572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373154" h="572397">
                    <a:moveTo>
                      <a:pt x="99133" y="196463"/>
                    </a:moveTo>
                    <a:cubicBezTo>
                      <a:pt x="144060" y="193160"/>
                      <a:pt x="175773" y="168053"/>
                      <a:pt x="185023" y="121805"/>
                    </a:cubicBezTo>
                    <a:cubicBezTo>
                      <a:pt x="188987" y="100663"/>
                      <a:pt x="199558" y="100002"/>
                      <a:pt x="216075" y="100002"/>
                    </a:cubicBezTo>
                    <a:cubicBezTo>
                      <a:pt x="556993" y="100002"/>
                      <a:pt x="897911" y="100002"/>
                      <a:pt x="1238829" y="100002"/>
                    </a:cubicBezTo>
                    <a:cubicBezTo>
                      <a:pt x="1247418" y="100002"/>
                      <a:pt x="1256668" y="101323"/>
                      <a:pt x="1265257" y="101984"/>
                    </a:cubicBezTo>
                    <a:cubicBezTo>
                      <a:pt x="1265257" y="135019"/>
                      <a:pt x="1263936" y="167393"/>
                      <a:pt x="1264596" y="200428"/>
                    </a:cubicBezTo>
                    <a:cubicBezTo>
                      <a:pt x="1265257" y="216945"/>
                      <a:pt x="1259311" y="221570"/>
                      <a:pt x="1243454" y="221570"/>
                    </a:cubicBezTo>
                    <a:cubicBezTo>
                      <a:pt x="1217026" y="221570"/>
                      <a:pt x="1190599" y="218266"/>
                      <a:pt x="1164171" y="223552"/>
                    </a:cubicBezTo>
                    <a:cubicBezTo>
                      <a:pt x="1164171" y="235444"/>
                      <a:pt x="1164171" y="246676"/>
                      <a:pt x="1164831" y="258568"/>
                    </a:cubicBezTo>
                    <a:cubicBezTo>
                      <a:pt x="1168796" y="347762"/>
                      <a:pt x="1156903" y="436295"/>
                      <a:pt x="1158885" y="525489"/>
                    </a:cubicBezTo>
                    <a:cubicBezTo>
                      <a:pt x="1160207" y="571737"/>
                      <a:pt x="1158885" y="572398"/>
                      <a:pt x="1207116" y="572398"/>
                    </a:cubicBezTo>
                    <a:cubicBezTo>
                      <a:pt x="1246097" y="572398"/>
                      <a:pt x="1285739" y="572398"/>
                      <a:pt x="1324719" y="572398"/>
                    </a:cubicBezTo>
                    <a:cubicBezTo>
                      <a:pt x="1372950" y="572398"/>
                      <a:pt x="1372289" y="572398"/>
                      <a:pt x="1372950" y="522846"/>
                    </a:cubicBezTo>
                    <a:cubicBezTo>
                      <a:pt x="1374932" y="423081"/>
                      <a:pt x="1361718" y="323977"/>
                      <a:pt x="1367665" y="224212"/>
                    </a:cubicBezTo>
                    <a:cubicBezTo>
                      <a:pt x="1340576" y="224873"/>
                      <a:pt x="1333969" y="212320"/>
                      <a:pt x="1335291" y="185892"/>
                    </a:cubicBezTo>
                    <a:cubicBezTo>
                      <a:pt x="1337933" y="141626"/>
                      <a:pt x="1335291" y="97359"/>
                      <a:pt x="1335291" y="53093"/>
                    </a:cubicBezTo>
                    <a:cubicBezTo>
                      <a:pt x="1342558" y="26004"/>
                      <a:pt x="1325380" y="27326"/>
                      <a:pt x="1306881" y="27326"/>
                    </a:cubicBezTo>
                    <a:cubicBezTo>
                      <a:pt x="935571" y="27326"/>
                      <a:pt x="564261" y="27326"/>
                      <a:pt x="192951" y="27986"/>
                    </a:cubicBezTo>
                    <a:cubicBezTo>
                      <a:pt x="174452" y="27986"/>
                      <a:pt x="159256" y="24683"/>
                      <a:pt x="143399" y="14112"/>
                    </a:cubicBezTo>
                    <a:cubicBezTo>
                      <a:pt x="109043" y="-8352"/>
                      <a:pt x="60812" y="-3066"/>
                      <a:pt x="31081" y="23362"/>
                    </a:cubicBezTo>
                    <a:cubicBezTo>
                      <a:pt x="1350" y="50450"/>
                      <a:pt x="-8560" y="100002"/>
                      <a:pt x="7957" y="139644"/>
                    </a:cubicBezTo>
                    <a:cubicBezTo>
                      <a:pt x="22492" y="177303"/>
                      <a:pt x="58170" y="199767"/>
                      <a:pt x="99133" y="196463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81AA2B0A-2095-41C4-B46E-87277A469FD7}"/>
                  </a:ext>
                </a:extLst>
              </p:cNvPr>
              <p:cNvSpPr/>
              <p:nvPr userDrawn="1"/>
            </p:nvSpPr>
            <p:spPr>
              <a:xfrm rot="16200000" flipH="1">
                <a:off x="1120766" y="2289790"/>
                <a:ext cx="497194" cy="459738"/>
              </a:xfrm>
              <a:custGeom>
                <a:avLst/>
                <a:gdLst>
                  <a:gd name="connsiteX0" fmla="*/ 96662 w 912667"/>
                  <a:gd name="connsiteY0" fmla="*/ 195773 h 843913"/>
                  <a:gd name="connsiteX1" fmla="*/ 186517 w 912667"/>
                  <a:gd name="connsiteY1" fmla="*/ 119133 h 843913"/>
                  <a:gd name="connsiteX2" fmla="*/ 210302 w 912667"/>
                  <a:gd name="connsiteY2" fmla="*/ 99312 h 843913"/>
                  <a:gd name="connsiteX3" fmla="*/ 759338 w 912667"/>
                  <a:gd name="connsiteY3" fmla="*/ 99312 h 843913"/>
                  <a:gd name="connsiteX4" fmla="*/ 783123 w 912667"/>
                  <a:gd name="connsiteY4" fmla="*/ 123758 h 843913"/>
                  <a:gd name="connsiteX5" fmla="*/ 782462 w 912667"/>
                  <a:gd name="connsiteY5" fmla="*/ 434284 h 843913"/>
                  <a:gd name="connsiteX6" fmla="*/ 724321 w 912667"/>
                  <a:gd name="connsiteY6" fmla="*/ 492425 h 843913"/>
                  <a:gd name="connsiteX7" fmla="*/ 701197 w 912667"/>
                  <a:gd name="connsiteY7" fmla="*/ 517531 h 843913"/>
                  <a:gd name="connsiteX8" fmla="*/ 701197 w 912667"/>
                  <a:gd name="connsiteY8" fmla="*/ 667508 h 843913"/>
                  <a:gd name="connsiteX9" fmla="*/ 704500 w 912667"/>
                  <a:gd name="connsiteY9" fmla="*/ 665526 h 843913"/>
                  <a:gd name="connsiteX10" fmla="*/ 702518 w 912667"/>
                  <a:gd name="connsiteY10" fmla="*/ 820789 h 843913"/>
                  <a:gd name="connsiteX11" fmla="*/ 724982 w 912667"/>
                  <a:gd name="connsiteY11" fmla="*/ 843914 h 843913"/>
                  <a:gd name="connsiteX12" fmla="*/ 888173 w 912667"/>
                  <a:gd name="connsiteY12" fmla="*/ 843914 h 843913"/>
                  <a:gd name="connsiteX13" fmla="*/ 911958 w 912667"/>
                  <a:gd name="connsiteY13" fmla="*/ 819468 h 843913"/>
                  <a:gd name="connsiteX14" fmla="*/ 910637 w 912667"/>
                  <a:gd name="connsiteY14" fmla="*/ 672133 h 843913"/>
                  <a:gd name="connsiteX15" fmla="*/ 910637 w 912667"/>
                  <a:gd name="connsiteY15" fmla="*/ 672133 h 843913"/>
                  <a:gd name="connsiteX16" fmla="*/ 911958 w 912667"/>
                  <a:gd name="connsiteY16" fmla="*/ 666848 h 843913"/>
                  <a:gd name="connsiteX17" fmla="*/ 912619 w 912667"/>
                  <a:gd name="connsiteY17" fmla="*/ 522156 h 843913"/>
                  <a:gd name="connsiteX18" fmla="*/ 883548 w 912667"/>
                  <a:gd name="connsiteY18" fmla="*/ 493085 h 843913"/>
                  <a:gd name="connsiteX19" fmla="*/ 855799 w 912667"/>
                  <a:gd name="connsiteY19" fmla="*/ 464676 h 843913"/>
                  <a:gd name="connsiteX20" fmla="*/ 856460 w 912667"/>
                  <a:gd name="connsiteY20" fmla="*/ 82134 h 843913"/>
                  <a:gd name="connsiteX21" fmla="*/ 818800 w 912667"/>
                  <a:gd name="connsiteY21" fmla="*/ 45796 h 843913"/>
                  <a:gd name="connsiteX22" fmla="*/ 203034 w 912667"/>
                  <a:gd name="connsiteY22" fmla="*/ 45796 h 843913"/>
                  <a:gd name="connsiteX23" fmla="*/ 166035 w 912667"/>
                  <a:gd name="connsiteY23" fmla="*/ 31260 h 843913"/>
                  <a:gd name="connsiteX24" fmla="*/ 48432 w 912667"/>
                  <a:gd name="connsiteY24" fmla="*/ 11440 h 843913"/>
                  <a:gd name="connsiteX25" fmla="*/ 4165 w 912667"/>
                  <a:gd name="connsiteY25" fmla="*/ 127722 h 843913"/>
                  <a:gd name="connsiteX26" fmla="*/ 96662 w 912667"/>
                  <a:gd name="connsiteY26" fmla="*/ 195773 h 843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12667" h="843913">
                    <a:moveTo>
                      <a:pt x="96662" y="195773"/>
                    </a:moveTo>
                    <a:cubicBezTo>
                      <a:pt x="142911" y="194452"/>
                      <a:pt x="177267" y="166703"/>
                      <a:pt x="186517" y="119133"/>
                    </a:cubicBezTo>
                    <a:cubicBezTo>
                      <a:pt x="189820" y="102615"/>
                      <a:pt x="195766" y="99312"/>
                      <a:pt x="210302" y="99312"/>
                    </a:cubicBezTo>
                    <a:cubicBezTo>
                      <a:pt x="393314" y="99973"/>
                      <a:pt x="576326" y="99973"/>
                      <a:pt x="759338" y="99312"/>
                    </a:cubicBezTo>
                    <a:cubicBezTo>
                      <a:pt x="778498" y="99312"/>
                      <a:pt x="783123" y="105258"/>
                      <a:pt x="783123" y="123758"/>
                    </a:cubicBezTo>
                    <a:cubicBezTo>
                      <a:pt x="782462" y="227486"/>
                      <a:pt x="782462" y="330555"/>
                      <a:pt x="782462" y="434284"/>
                    </a:cubicBezTo>
                    <a:cubicBezTo>
                      <a:pt x="782462" y="491764"/>
                      <a:pt x="782462" y="492425"/>
                      <a:pt x="724321" y="492425"/>
                    </a:cubicBezTo>
                    <a:cubicBezTo>
                      <a:pt x="704500" y="492425"/>
                      <a:pt x="700536" y="499692"/>
                      <a:pt x="701197" y="517531"/>
                    </a:cubicBezTo>
                    <a:cubicBezTo>
                      <a:pt x="701858" y="567744"/>
                      <a:pt x="701197" y="617296"/>
                      <a:pt x="701197" y="667508"/>
                    </a:cubicBezTo>
                    <a:cubicBezTo>
                      <a:pt x="701858" y="666187"/>
                      <a:pt x="703179" y="665526"/>
                      <a:pt x="704500" y="665526"/>
                    </a:cubicBezTo>
                    <a:cubicBezTo>
                      <a:pt x="699876" y="717060"/>
                      <a:pt x="703179" y="768595"/>
                      <a:pt x="702518" y="820789"/>
                    </a:cubicBezTo>
                    <a:cubicBezTo>
                      <a:pt x="702518" y="835985"/>
                      <a:pt x="709125" y="843914"/>
                      <a:pt x="724982" y="843914"/>
                    </a:cubicBezTo>
                    <a:cubicBezTo>
                      <a:pt x="779159" y="843914"/>
                      <a:pt x="833996" y="843914"/>
                      <a:pt x="888173" y="843914"/>
                    </a:cubicBezTo>
                    <a:cubicBezTo>
                      <a:pt x="905351" y="843914"/>
                      <a:pt x="911958" y="835985"/>
                      <a:pt x="911958" y="819468"/>
                    </a:cubicBezTo>
                    <a:cubicBezTo>
                      <a:pt x="911298" y="770577"/>
                      <a:pt x="911298" y="721685"/>
                      <a:pt x="910637" y="672133"/>
                    </a:cubicBezTo>
                    <a:cubicBezTo>
                      <a:pt x="910637" y="672133"/>
                      <a:pt x="910637" y="672133"/>
                      <a:pt x="910637" y="672133"/>
                    </a:cubicBezTo>
                    <a:cubicBezTo>
                      <a:pt x="911298" y="670151"/>
                      <a:pt x="911298" y="668830"/>
                      <a:pt x="911958" y="666848"/>
                    </a:cubicBezTo>
                    <a:cubicBezTo>
                      <a:pt x="911958" y="618617"/>
                      <a:pt x="910637" y="570387"/>
                      <a:pt x="912619" y="522156"/>
                    </a:cubicBezTo>
                    <a:cubicBezTo>
                      <a:pt x="913280" y="499031"/>
                      <a:pt x="907333" y="488460"/>
                      <a:pt x="883548" y="493085"/>
                    </a:cubicBezTo>
                    <a:cubicBezTo>
                      <a:pt x="860424" y="497049"/>
                      <a:pt x="855799" y="486478"/>
                      <a:pt x="855799" y="464676"/>
                    </a:cubicBezTo>
                    <a:cubicBezTo>
                      <a:pt x="856460" y="337162"/>
                      <a:pt x="856460" y="209648"/>
                      <a:pt x="856460" y="82134"/>
                    </a:cubicBezTo>
                    <a:cubicBezTo>
                      <a:pt x="856460" y="39189"/>
                      <a:pt x="859763" y="45796"/>
                      <a:pt x="818800" y="45796"/>
                    </a:cubicBezTo>
                    <a:cubicBezTo>
                      <a:pt x="613325" y="45796"/>
                      <a:pt x="408510" y="45796"/>
                      <a:pt x="203034" y="45796"/>
                    </a:cubicBezTo>
                    <a:cubicBezTo>
                      <a:pt x="188499" y="45796"/>
                      <a:pt x="177267" y="44474"/>
                      <a:pt x="166035" y="31260"/>
                    </a:cubicBezTo>
                    <a:cubicBezTo>
                      <a:pt x="138286" y="-1774"/>
                      <a:pt x="86091" y="-9042"/>
                      <a:pt x="48432" y="11440"/>
                    </a:cubicBezTo>
                    <a:cubicBezTo>
                      <a:pt x="10111" y="32582"/>
                      <a:pt x="-9049" y="81473"/>
                      <a:pt x="4165" y="127722"/>
                    </a:cubicBezTo>
                    <a:cubicBezTo>
                      <a:pt x="15397" y="171327"/>
                      <a:pt x="50414" y="196434"/>
                      <a:pt x="96662" y="195773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B0036F77-21B5-4F69-83E3-BA55A1DD2587}"/>
                  </a:ext>
                </a:extLst>
              </p:cNvPr>
              <p:cNvSpPr/>
              <p:nvPr userDrawn="1"/>
            </p:nvSpPr>
            <p:spPr>
              <a:xfrm flipH="1">
                <a:off x="830109" y="3801796"/>
                <a:ext cx="769123" cy="128635"/>
              </a:xfrm>
              <a:custGeom>
                <a:avLst/>
                <a:gdLst>
                  <a:gd name="connsiteX0" fmla="*/ 1409189 w 1411831"/>
                  <a:gd name="connsiteY0" fmla="*/ 73007 h 236127"/>
                  <a:gd name="connsiteX1" fmla="*/ 1238730 w 1411831"/>
                  <a:gd name="connsiteY1" fmla="*/ 45257 h 236127"/>
                  <a:gd name="connsiteX2" fmla="*/ 1212963 w 1411831"/>
                  <a:gd name="connsiteY2" fmla="*/ 55168 h 236127"/>
                  <a:gd name="connsiteX3" fmla="*/ 385775 w 1411831"/>
                  <a:gd name="connsiteY3" fmla="*/ 55168 h 236127"/>
                  <a:gd name="connsiteX4" fmla="*/ 363972 w 1411831"/>
                  <a:gd name="connsiteY4" fmla="*/ 34687 h 236127"/>
                  <a:gd name="connsiteX5" fmla="*/ 340848 w 1411831"/>
                  <a:gd name="connsiteY5" fmla="*/ 12884 h 236127"/>
                  <a:gd name="connsiteX6" fmla="*/ 190870 w 1411831"/>
                  <a:gd name="connsiteY6" fmla="*/ 12884 h 236127"/>
                  <a:gd name="connsiteX7" fmla="*/ 165103 w 1411831"/>
                  <a:gd name="connsiteY7" fmla="*/ 991 h 236127"/>
                  <a:gd name="connsiteX8" fmla="*/ 31643 w 1411831"/>
                  <a:gd name="connsiteY8" fmla="*/ 991 h 236127"/>
                  <a:gd name="connsiteX9" fmla="*/ 1251 w 1411831"/>
                  <a:gd name="connsiteY9" fmla="*/ 34026 h 236127"/>
                  <a:gd name="connsiteX10" fmla="*/ 1251 w 1411831"/>
                  <a:gd name="connsiteY10" fmla="*/ 199860 h 236127"/>
                  <a:gd name="connsiteX11" fmla="*/ 37589 w 1411831"/>
                  <a:gd name="connsiteY11" fmla="*/ 234877 h 236127"/>
                  <a:gd name="connsiteX12" fmla="*/ 160478 w 1411831"/>
                  <a:gd name="connsiteY12" fmla="*/ 234877 h 236127"/>
                  <a:gd name="connsiteX13" fmla="*/ 192192 w 1411831"/>
                  <a:gd name="connsiteY13" fmla="*/ 222984 h 236127"/>
                  <a:gd name="connsiteX14" fmla="*/ 339526 w 1411831"/>
                  <a:gd name="connsiteY14" fmla="*/ 223645 h 236127"/>
                  <a:gd name="connsiteX15" fmla="*/ 363972 w 1411831"/>
                  <a:gd name="connsiteY15" fmla="*/ 199860 h 236127"/>
                  <a:gd name="connsiteX16" fmla="*/ 363311 w 1411831"/>
                  <a:gd name="connsiteY16" fmla="*/ 151629 h 236127"/>
                  <a:gd name="connsiteX17" fmla="*/ 386435 w 1411831"/>
                  <a:gd name="connsiteY17" fmla="*/ 126523 h 236127"/>
                  <a:gd name="connsiteX18" fmla="*/ 1203053 w 1411831"/>
                  <a:gd name="connsiteY18" fmla="*/ 126523 h 236127"/>
                  <a:gd name="connsiteX19" fmla="*/ 1230802 w 1411831"/>
                  <a:gd name="connsiteY19" fmla="*/ 145022 h 236127"/>
                  <a:gd name="connsiteX20" fmla="*/ 1339817 w 1411831"/>
                  <a:gd name="connsiteY20" fmla="*/ 196556 h 236127"/>
                  <a:gd name="connsiteX21" fmla="*/ 1411832 w 1411831"/>
                  <a:gd name="connsiteY21" fmla="*/ 124541 h 236127"/>
                  <a:gd name="connsiteX22" fmla="*/ 1411832 w 1411831"/>
                  <a:gd name="connsiteY22" fmla="*/ 76310 h 236127"/>
                  <a:gd name="connsiteX23" fmla="*/ 1409189 w 1411831"/>
                  <a:gd name="connsiteY23" fmla="*/ 73007 h 236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411831" h="236127">
                    <a:moveTo>
                      <a:pt x="1409189" y="73007"/>
                    </a:moveTo>
                    <a:cubicBezTo>
                      <a:pt x="1375494" y="-8259"/>
                      <a:pt x="1294889" y="-21472"/>
                      <a:pt x="1238730" y="45257"/>
                    </a:cubicBezTo>
                    <a:cubicBezTo>
                      <a:pt x="1230802" y="54507"/>
                      <a:pt x="1222874" y="55168"/>
                      <a:pt x="1212963" y="55168"/>
                    </a:cubicBezTo>
                    <a:cubicBezTo>
                      <a:pt x="937454" y="55168"/>
                      <a:pt x="661284" y="55168"/>
                      <a:pt x="385775" y="55168"/>
                    </a:cubicBezTo>
                    <a:cubicBezTo>
                      <a:pt x="370579" y="55168"/>
                      <a:pt x="361329" y="51864"/>
                      <a:pt x="363972" y="34687"/>
                    </a:cubicBezTo>
                    <a:cubicBezTo>
                      <a:pt x="366614" y="16187"/>
                      <a:pt x="357365" y="12884"/>
                      <a:pt x="340848" y="12884"/>
                    </a:cubicBezTo>
                    <a:cubicBezTo>
                      <a:pt x="290635" y="13544"/>
                      <a:pt x="241083" y="12884"/>
                      <a:pt x="190870" y="12884"/>
                    </a:cubicBezTo>
                    <a:cubicBezTo>
                      <a:pt x="184263" y="4955"/>
                      <a:pt x="175674" y="991"/>
                      <a:pt x="165103" y="991"/>
                    </a:cubicBezTo>
                    <a:cubicBezTo>
                      <a:pt x="120837" y="-330"/>
                      <a:pt x="75909" y="-330"/>
                      <a:pt x="31643" y="991"/>
                    </a:cubicBezTo>
                    <a:cubicBezTo>
                      <a:pt x="10501" y="1652"/>
                      <a:pt x="1912" y="14205"/>
                      <a:pt x="1251" y="34026"/>
                    </a:cubicBezTo>
                    <a:cubicBezTo>
                      <a:pt x="-71" y="89524"/>
                      <a:pt x="-731" y="144362"/>
                      <a:pt x="1251" y="199860"/>
                    </a:cubicBezTo>
                    <a:cubicBezTo>
                      <a:pt x="2572" y="227609"/>
                      <a:pt x="8519" y="233555"/>
                      <a:pt x="37589" y="234877"/>
                    </a:cubicBezTo>
                    <a:cubicBezTo>
                      <a:pt x="78552" y="236859"/>
                      <a:pt x="119515" y="236198"/>
                      <a:pt x="160478" y="234877"/>
                    </a:cubicBezTo>
                    <a:cubicBezTo>
                      <a:pt x="172371" y="234877"/>
                      <a:pt x="182942" y="230913"/>
                      <a:pt x="192192" y="222984"/>
                    </a:cubicBezTo>
                    <a:cubicBezTo>
                      <a:pt x="241083" y="222984"/>
                      <a:pt x="290635" y="222323"/>
                      <a:pt x="339526" y="223645"/>
                    </a:cubicBezTo>
                    <a:cubicBezTo>
                      <a:pt x="357365" y="224306"/>
                      <a:pt x="365954" y="219681"/>
                      <a:pt x="363972" y="199860"/>
                    </a:cubicBezTo>
                    <a:cubicBezTo>
                      <a:pt x="362650" y="184003"/>
                      <a:pt x="364632" y="167486"/>
                      <a:pt x="363311" y="151629"/>
                    </a:cubicBezTo>
                    <a:cubicBezTo>
                      <a:pt x="361990" y="133791"/>
                      <a:pt x="367275" y="126523"/>
                      <a:pt x="386435" y="126523"/>
                    </a:cubicBezTo>
                    <a:cubicBezTo>
                      <a:pt x="658641" y="127184"/>
                      <a:pt x="930847" y="127184"/>
                      <a:pt x="1203053" y="126523"/>
                    </a:cubicBezTo>
                    <a:cubicBezTo>
                      <a:pt x="1218249" y="126523"/>
                      <a:pt x="1224195" y="131808"/>
                      <a:pt x="1230802" y="145022"/>
                    </a:cubicBezTo>
                    <a:cubicBezTo>
                      <a:pt x="1250623" y="187968"/>
                      <a:pt x="1292907" y="206467"/>
                      <a:pt x="1339817" y="196556"/>
                    </a:cubicBezTo>
                    <a:cubicBezTo>
                      <a:pt x="1379458" y="187968"/>
                      <a:pt x="1397957" y="158897"/>
                      <a:pt x="1411832" y="124541"/>
                    </a:cubicBezTo>
                    <a:cubicBezTo>
                      <a:pt x="1411832" y="108684"/>
                      <a:pt x="1411832" y="92167"/>
                      <a:pt x="1411832" y="76310"/>
                    </a:cubicBezTo>
                    <a:cubicBezTo>
                      <a:pt x="1411171" y="74989"/>
                      <a:pt x="1409189" y="74328"/>
                      <a:pt x="1409189" y="73007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6DD5599D-9CC2-4EE5-A8AD-78B7E01F0D09}"/>
                  </a:ext>
                </a:extLst>
              </p:cNvPr>
              <p:cNvSpPr/>
              <p:nvPr userDrawn="1"/>
            </p:nvSpPr>
            <p:spPr>
              <a:xfrm rot="16200000" flipH="1">
                <a:off x="1066573" y="3025173"/>
                <a:ext cx="121315" cy="944002"/>
              </a:xfrm>
              <a:custGeom>
                <a:avLst/>
                <a:gdLst>
                  <a:gd name="connsiteX0" fmla="*/ 85722 w 222690"/>
                  <a:gd name="connsiteY0" fmla="*/ 193430 h 1732846"/>
                  <a:gd name="connsiteX1" fmla="*/ 104882 w 222690"/>
                  <a:gd name="connsiteY1" fmla="*/ 219858 h 1732846"/>
                  <a:gd name="connsiteX2" fmla="*/ 104882 w 222690"/>
                  <a:gd name="connsiteY2" fmla="*/ 860070 h 1732846"/>
                  <a:gd name="connsiteX3" fmla="*/ 105543 w 222690"/>
                  <a:gd name="connsiteY3" fmla="*/ 1355591 h 1732846"/>
                  <a:gd name="connsiteX4" fmla="*/ 80437 w 222690"/>
                  <a:gd name="connsiteY4" fmla="*/ 1382018 h 1732846"/>
                  <a:gd name="connsiteX5" fmla="*/ 13706 w 222690"/>
                  <a:gd name="connsiteY5" fmla="*/ 1384000 h 1732846"/>
                  <a:gd name="connsiteX6" fmla="*/ 14367 w 222690"/>
                  <a:gd name="connsiteY6" fmla="*/ 1416374 h 1732846"/>
                  <a:gd name="connsiteX7" fmla="*/ 8421 w 222690"/>
                  <a:gd name="connsiteY7" fmla="*/ 1685937 h 1732846"/>
                  <a:gd name="connsiteX8" fmla="*/ 56652 w 222690"/>
                  <a:gd name="connsiteY8" fmla="*/ 1732847 h 1732846"/>
                  <a:gd name="connsiteX9" fmla="*/ 174255 w 222690"/>
                  <a:gd name="connsiteY9" fmla="*/ 1732847 h 1732846"/>
                  <a:gd name="connsiteX10" fmla="*/ 222486 w 222690"/>
                  <a:gd name="connsiteY10" fmla="*/ 1683295 h 1732846"/>
                  <a:gd name="connsiteX11" fmla="*/ 217200 w 222690"/>
                  <a:gd name="connsiteY11" fmla="*/ 1384661 h 1732846"/>
                  <a:gd name="connsiteX12" fmla="*/ 196058 w 222690"/>
                  <a:gd name="connsiteY12" fmla="*/ 1382018 h 1732846"/>
                  <a:gd name="connsiteX13" fmla="*/ 158398 w 222690"/>
                  <a:gd name="connsiteY13" fmla="*/ 1343037 h 1732846"/>
                  <a:gd name="connsiteX14" fmla="*/ 158398 w 222690"/>
                  <a:gd name="connsiteY14" fmla="*/ 215233 h 1732846"/>
                  <a:gd name="connsiteX15" fmla="*/ 174916 w 222690"/>
                  <a:gd name="connsiteY15" fmla="*/ 147843 h 1732846"/>
                  <a:gd name="connsiteX16" fmla="*/ 161041 w 222690"/>
                  <a:gd name="connsiteY16" fmla="*/ 26275 h 1732846"/>
                  <a:gd name="connsiteX17" fmla="*/ 48723 w 222690"/>
                  <a:gd name="connsiteY17" fmla="*/ 9758 h 1732846"/>
                  <a:gd name="connsiteX18" fmla="*/ 1814 w 222690"/>
                  <a:gd name="connsiteY18" fmla="*/ 117451 h 1732846"/>
                  <a:gd name="connsiteX19" fmla="*/ 85722 w 222690"/>
                  <a:gd name="connsiteY19" fmla="*/ 193430 h 1732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22690" h="1732846">
                    <a:moveTo>
                      <a:pt x="85722" y="193430"/>
                    </a:moveTo>
                    <a:cubicBezTo>
                      <a:pt x="107525" y="194752"/>
                      <a:pt x="104882" y="205984"/>
                      <a:pt x="104882" y="219858"/>
                    </a:cubicBezTo>
                    <a:cubicBezTo>
                      <a:pt x="104882" y="433262"/>
                      <a:pt x="104882" y="646666"/>
                      <a:pt x="104882" y="860070"/>
                    </a:cubicBezTo>
                    <a:cubicBezTo>
                      <a:pt x="104882" y="1025244"/>
                      <a:pt x="104882" y="1190417"/>
                      <a:pt x="105543" y="1355591"/>
                    </a:cubicBezTo>
                    <a:cubicBezTo>
                      <a:pt x="105543" y="1374751"/>
                      <a:pt x="101579" y="1382679"/>
                      <a:pt x="80437" y="1382018"/>
                    </a:cubicBezTo>
                    <a:cubicBezTo>
                      <a:pt x="58634" y="1381358"/>
                      <a:pt x="36170" y="1378715"/>
                      <a:pt x="13706" y="1384000"/>
                    </a:cubicBezTo>
                    <a:cubicBezTo>
                      <a:pt x="13706" y="1394571"/>
                      <a:pt x="14367" y="1405143"/>
                      <a:pt x="14367" y="1416374"/>
                    </a:cubicBezTo>
                    <a:cubicBezTo>
                      <a:pt x="18331" y="1506229"/>
                      <a:pt x="6439" y="1596083"/>
                      <a:pt x="8421" y="1685937"/>
                    </a:cubicBezTo>
                    <a:cubicBezTo>
                      <a:pt x="9742" y="1732847"/>
                      <a:pt x="8421" y="1732847"/>
                      <a:pt x="56652" y="1732847"/>
                    </a:cubicBezTo>
                    <a:cubicBezTo>
                      <a:pt x="95633" y="1732847"/>
                      <a:pt x="135274" y="1732847"/>
                      <a:pt x="174255" y="1732847"/>
                    </a:cubicBezTo>
                    <a:cubicBezTo>
                      <a:pt x="221825" y="1732847"/>
                      <a:pt x="221164" y="1732847"/>
                      <a:pt x="222486" y="1683295"/>
                    </a:cubicBezTo>
                    <a:cubicBezTo>
                      <a:pt x="224468" y="1583530"/>
                      <a:pt x="211254" y="1484426"/>
                      <a:pt x="217200" y="1384661"/>
                    </a:cubicBezTo>
                    <a:cubicBezTo>
                      <a:pt x="209933" y="1384000"/>
                      <a:pt x="203326" y="1382018"/>
                      <a:pt x="196058" y="1382018"/>
                    </a:cubicBezTo>
                    <a:cubicBezTo>
                      <a:pt x="158398" y="1381358"/>
                      <a:pt x="158398" y="1381358"/>
                      <a:pt x="158398" y="1343037"/>
                    </a:cubicBezTo>
                    <a:cubicBezTo>
                      <a:pt x="158398" y="967103"/>
                      <a:pt x="158398" y="591168"/>
                      <a:pt x="158398" y="215233"/>
                    </a:cubicBezTo>
                    <a:cubicBezTo>
                      <a:pt x="158398" y="190788"/>
                      <a:pt x="160380" y="169645"/>
                      <a:pt x="174916" y="147843"/>
                    </a:cubicBezTo>
                    <a:cubicBezTo>
                      <a:pt x="199362" y="110844"/>
                      <a:pt x="190772" y="56667"/>
                      <a:pt x="161041" y="26275"/>
                    </a:cubicBezTo>
                    <a:cubicBezTo>
                      <a:pt x="133953" y="-814"/>
                      <a:pt x="84401" y="-8081"/>
                      <a:pt x="48723" y="9758"/>
                    </a:cubicBezTo>
                    <a:cubicBezTo>
                      <a:pt x="12385" y="28918"/>
                      <a:pt x="-6114" y="71202"/>
                      <a:pt x="1814" y="117451"/>
                    </a:cubicBezTo>
                    <a:cubicBezTo>
                      <a:pt x="9742" y="161717"/>
                      <a:pt x="39474" y="190127"/>
                      <a:pt x="85722" y="193430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95D7E1F2-83FA-46D0-91DC-36B8A3942232}"/>
                  </a:ext>
                </a:extLst>
              </p:cNvPr>
              <p:cNvSpPr/>
              <p:nvPr userDrawn="1"/>
            </p:nvSpPr>
            <p:spPr>
              <a:xfrm rot="5400000" flipH="1" flipV="1">
                <a:off x="1069293" y="4830746"/>
                <a:ext cx="748053" cy="311825"/>
              </a:xfrm>
              <a:custGeom>
                <a:avLst/>
                <a:gdLst>
                  <a:gd name="connsiteX0" fmla="*/ 99133 w 1373154"/>
                  <a:gd name="connsiteY0" fmla="*/ 196463 h 572397"/>
                  <a:gd name="connsiteX1" fmla="*/ 185023 w 1373154"/>
                  <a:gd name="connsiteY1" fmla="*/ 121805 h 572397"/>
                  <a:gd name="connsiteX2" fmla="*/ 216075 w 1373154"/>
                  <a:gd name="connsiteY2" fmla="*/ 100002 h 572397"/>
                  <a:gd name="connsiteX3" fmla="*/ 1238829 w 1373154"/>
                  <a:gd name="connsiteY3" fmla="*/ 100002 h 572397"/>
                  <a:gd name="connsiteX4" fmla="*/ 1265257 w 1373154"/>
                  <a:gd name="connsiteY4" fmla="*/ 101984 h 572397"/>
                  <a:gd name="connsiteX5" fmla="*/ 1264596 w 1373154"/>
                  <a:gd name="connsiteY5" fmla="*/ 200428 h 572397"/>
                  <a:gd name="connsiteX6" fmla="*/ 1243454 w 1373154"/>
                  <a:gd name="connsiteY6" fmla="*/ 221570 h 572397"/>
                  <a:gd name="connsiteX7" fmla="*/ 1164171 w 1373154"/>
                  <a:gd name="connsiteY7" fmla="*/ 223552 h 572397"/>
                  <a:gd name="connsiteX8" fmla="*/ 1164831 w 1373154"/>
                  <a:gd name="connsiteY8" fmla="*/ 258568 h 572397"/>
                  <a:gd name="connsiteX9" fmla="*/ 1158885 w 1373154"/>
                  <a:gd name="connsiteY9" fmla="*/ 525489 h 572397"/>
                  <a:gd name="connsiteX10" fmla="*/ 1207116 w 1373154"/>
                  <a:gd name="connsiteY10" fmla="*/ 572398 h 572397"/>
                  <a:gd name="connsiteX11" fmla="*/ 1324719 w 1373154"/>
                  <a:gd name="connsiteY11" fmla="*/ 572398 h 572397"/>
                  <a:gd name="connsiteX12" fmla="*/ 1372950 w 1373154"/>
                  <a:gd name="connsiteY12" fmla="*/ 522846 h 572397"/>
                  <a:gd name="connsiteX13" fmla="*/ 1367665 w 1373154"/>
                  <a:gd name="connsiteY13" fmla="*/ 224212 h 572397"/>
                  <a:gd name="connsiteX14" fmla="*/ 1335291 w 1373154"/>
                  <a:gd name="connsiteY14" fmla="*/ 185892 h 572397"/>
                  <a:gd name="connsiteX15" fmla="*/ 1335291 w 1373154"/>
                  <a:gd name="connsiteY15" fmla="*/ 53093 h 572397"/>
                  <a:gd name="connsiteX16" fmla="*/ 1306881 w 1373154"/>
                  <a:gd name="connsiteY16" fmla="*/ 27326 h 572397"/>
                  <a:gd name="connsiteX17" fmla="*/ 192951 w 1373154"/>
                  <a:gd name="connsiteY17" fmla="*/ 27986 h 572397"/>
                  <a:gd name="connsiteX18" fmla="*/ 143399 w 1373154"/>
                  <a:gd name="connsiteY18" fmla="*/ 14112 h 572397"/>
                  <a:gd name="connsiteX19" fmla="*/ 31081 w 1373154"/>
                  <a:gd name="connsiteY19" fmla="*/ 23362 h 572397"/>
                  <a:gd name="connsiteX20" fmla="*/ 7957 w 1373154"/>
                  <a:gd name="connsiteY20" fmla="*/ 139644 h 572397"/>
                  <a:gd name="connsiteX21" fmla="*/ 99133 w 1373154"/>
                  <a:gd name="connsiteY21" fmla="*/ 196463 h 572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373154" h="572397">
                    <a:moveTo>
                      <a:pt x="99133" y="196463"/>
                    </a:moveTo>
                    <a:cubicBezTo>
                      <a:pt x="144060" y="193160"/>
                      <a:pt x="175773" y="168053"/>
                      <a:pt x="185023" y="121805"/>
                    </a:cubicBezTo>
                    <a:cubicBezTo>
                      <a:pt x="188987" y="100663"/>
                      <a:pt x="199558" y="100002"/>
                      <a:pt x="216075" y="100002"/>
                    </a:cubicBezTo>
                    <a:cubicBezTo>
                      <a:pt x="556993" y="100002"/>
                      <a:pt x="897911" y="100002"/>
                      <a:pt x="1238829" y="100002"/>
                    </a:cubicBezTo>
                    <a:cubicBezTo>
                      <a:pt x="1247418" y="100002"/>
                      <a:pt x="1256668" y="101323"/>
                      <a:pt x="1265257" y="101984"/>
                    </a:cubicBezTo>
                    <a:cubicBezTo>
                      <a:pt x="1265257" y="135019"/>
                      <a:pt x="1263936" y="167393"/>
                      <a:pt x="1264596" y="200428"/>
                    </a:cubicBezTo>
                    <a:cubicBezTo>
                      <a:pt x="1265257" y="216945"/>
                      <a:pt x="1259311" y="221570"/>
                      <a:pt x="1243454" y="221570"/>
                    </a:cubicBezTo>
                    <a:cubicBezTo>
                      <a:pt x="1217026" y="221570"/>
                      <a:pt x="1190599" y="218266"/>
                      <a:pt x="1164171" y="223552"/>
                    </a:cubicBezTo>
                    <a:cubicBezTo>
                      <a:pt x="1164171" y="235444"/>
                      <a:pt x="1164171" y="246676"/>
                      <a:pt x="1164831" y="258568"/>
                    </a:cubicBezTo>
                    <a:cubicBezTo>
                      <a:pt x="1168796" y="347762"/>
                      <a:pt x="1156903" y="436295"/>
                      <a:pt x="1158885" y="525489"/>
                    </a:cubicBezTo>
                    <a:cubicBezTo>
                      <a:pt x="1160207" y="571737"/>
                      <a:pt x="1158885" y="572398"/>
                      <a:pt x="1207116" y="572398"/>
                    </a:cubicBezTo>
                    <a:cubicBezTo>
                      <a:pt x="1246097" y="572398"/>
                      <a:pt x="1285739" y="572398"/>
                      <a:pt x="1324719" y="572398"/>
                    </a:cubicBezTo>
                    <a:cubicBezTo>
                      <a:pt x="1372950" y="572398"/>
                      <a:pt x="1372289" y="572398"/>
                      <a:pt x="1372950" y="522846"/>
                    </a:cubicBezTo>
                    <a:cubicBezTo>
                      <a:pt x="1374932" y="423081"/>
                      <a:pt x="1361718" y="323977"/>
                      <a:pt x="1367665" y="224212"/>
                    </a:cubicBezTo>
                    <a:cubicBezTo>
                      <a:pt x="1340576" y="224873"/>
                      <a:pt x="1333969" y="212320"/>
                      <a:pt x="1335291" y="185892"/>
                    </a:cubicBezTo>
                    <a:cubicBezTo>
                      <a:pt x="1337933" y="141626"/>
                      <a:pt x="1335291" y="97359"/>
                      <a:pt x="1335291" y="53093"/>
                    </a:cubicBezTo>
                    <a:cubicBezTo>
                      <a:pt x="1342558" y="26004"/>
                      <a:pt x="1325380" y="27326"/>
                      <a:pt x="1306881" y="27326"/>
                    </a:cubicBezTo>
                    <a:cubicBezTo>
                      <a:pt x="935571" y="27326"/>
                      <a:pt x="564261" y="27326"/>
                      <a:pt x="192951" y="27986"/>
                    </a:cubicBezTo>
                    <a:cubicBezTo>
                      <a:pt x="174452" y="27986"/>
                      <a:pt x="159256" y="24683"/>
                      <a:pt x="143399" y="14112"/>
                    </a:cubicBezTo>
                    <a:cubicBezTo>
                      <a:pt x="109043" y="-8352"/>
                      <a:pt x="60812" y="-3066"/>
                      <a:pt x="31081" y="23362"/>
                    </a:cubicBezTo>
                    <a:cubicBezTo>
                      <a:pt x="1350" y="50450"/>
                      <a:pt x="-8560" y="100002"/>
                      <a:pt x="7957" y="139644"/>
                    </a:cubicBezTo>
                    <a:cubicBezTo>
                      <a:pt x="22492" y="177303"/>
                      <a:pt x="58170" y="199767"/>
                      <a:pt x="99133" y="196463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483C773A-3FCA-4C4C-A948-4D606A166C07}"/>
                </a:ext>
              </a:extLst>
            </p:cNvPr>
            <p:cNvGrpSpPr/>
            <p:nvPr userDrawn="1"/>
          </p:nvGrpSpPr>
          <p:grpSpPr>
            <a:xfrm>
              <a:off x="4782728" y="2208743"/>
              <a:ext cx="1206268" cy="3147897"/>
              <a:chOff x="4889732" y="2208743"/>
              <a:chExt cx="1206268" cy="3147897"/>
            </a:xfrm>
            <a:grpFill/>
          </p:grpSpPr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DAF1587B-4453-444C-BC8A-3B47FD1D6533}"/>
                  </a:ext>
                </a:extLst>
              </p:cNvPr>
              <p:cNvSpPr/>
              <p:nvPr userDrawn="1"/>
            </p:nvSpPr>
            <p:spPr>
              <a:xfrm flipH="1">
                <a:off x="4889732" y="2408235"/>
                <a:ext cx="1206268" cy="720041"/>
              </a:xfrm>
              <a:custGeom>
                <a:avLst/>
                <a:gdLst>
                  <a:gd name="connsiteX0" fmla="*/ 1864067 w 2214270"/>
                  <a:gd name="connsiteY0" fmla="*/ 1293985 h 1321734"/>
                  <a:gd name="connsiteX1" fmla="*/ 1891816 w 2214270"/>
                  <a:gd name="connsiteY1" fmla="*/ 1319752 h 1321734"/>
                  <a:gd name="connsiteX2" fmla="*/ 2041794 w 2214270"/>
                  <a:gd name="connsiteY2" fmla="*/ 1321734 h 1321734"/>
                  <a:gd name="connsiteX3" fmla="*/ 2185825 w 2214270"/>
                  <a:gd name="connsiteY3" fmla="*/ 1321074 h 1321734"/>
                  <a:gd name="connsiteX4" fmla="*/ 2214235 w 2214270"/>
                  <a:gd name="connsiteY4" fmla="*/ 1292663 h 1321734"/>
                  <a:gd name="connsiteX5" fmla="*/ 2214235 w 2214270"/>
                  <a:gd name="connsiteY5" fmla="*/ 1135418 h 1321734"/>
                  <a:gd name="connsiteX6" fmla="*/ 2185825 w 2214270"/>
                  <a:gd name="connsiteY6" fmla="*/ 1107009 h 1321734"/>
                  <a:gd name="connsiteX7" fmla="*/ 2041794 w 2214270"/>
                  <a:gd name="connsiteY7" fmla="*/ 1106348 h 1321734"/>
                  <a:gd name="connsiteX8" fmla="*/ 1908334 w 2214270"/>
                  <a:gd name="connsiteY8" fmla="*/ 1108330 h 1321734"/>
                  <a:gd name="connsiteX9" fmla="*/ 1866049 w 2214270"/>
                  <a:gd name="connsiteY9" fmla="*/ 1150614 h 1321734"/>
                  <a:gd name="connsiteX10" fmla="*/ 1834336 w 2214270"/>
                  <a:gd name="connsiteY10" fmla="*/ 1183649 h 1321734"/>
                  <a:gd name="connsiteX11" fmla="*/ 170710 w 2214270"/>
                  <a:gd name="connsiteY11" fmla="*/ 1183649 h 1321734"/>
                  <a:gd name="connsiteX12" fmla="*/ 139657 w 2214270"/>
                  <a:gd name="connsiteY12" fmla="*/ 1153257 h 1321734"/>
                  <a:gd name="connsiteX13" fmla="*/ 139657 w 2214270"/>
                  <a:gd name="connsiteY13" fmla="*/ 213090 h 1321734"/>
                  <a:gd name="connsiteX14" fmla="*/ 157496 w 2214270"/>
                  <a:gd name="connsiteY14" fmla="*/ 172127 h 1321734"/>
                  <a:gd name="connsiteX15" fmla="*/ 179959 w 2214270"/>
                  <a:gd name="connsiteY15" fmla="*/ 53863 h 1321734"/>
                  <a:gd name="connsiteX16" fmla="*/ 86801 w 2214270"/>
                  <a:gd name="connsiteY16" fmla="*/ 347 h 1321734"/>
                  <a:gd name="connsiteX17" fmla="*/ 3554 w 2214270"/>
                  <a:gd name="connsiteY17" fmla="*/ 71702 h 1321734"/>
                  <a:gd name="connsiteX18" fmla="*/ 44517 w 2214270"/>
                  <a:gd name="connsiteY18" fmla="*/ 181377 h 1321734"/>
                  <a:gd name="connsiteX19" fmla="*/ 66981 w 2214270"/>
                  <a:gd name="connsiteY19" fmla="*/ 223661 h 1321734"/>
                  <a:gd name="connsiteX20" fmla="*/ 66320 w 2214270"/>
                  <a:gd name="connsiteY20" fmla="*/ 1222630 h 1321734"/>
                  <a:gd name="connsiteX21" fmla="*/ 100676 w 2214270"/>
                  <a:gd name="connsiteY21" fmla="*/ 1256325 h 1321734"/>
                  <a:gd name="connsiteX22" fmla="*/ 1825747 w 2214270"/>
                  <a:gd name="connsiteY22" fmla="*/ 1255665 h 1321734"/>
                  <a:gd name="connsiteX23" fmla="*/ 1864067 w 2214270"/>
                  <a:gd name="connsiteY23" fmla="*/ 1293985 h 1321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214270" h="1321734">
                    <a:moveTo>
                      <a:pt x="1864067" y="1293985"/>
                    </a:moveTo>
                    <a:cubicBezTo>
                      <a:pt x="1862746" y="1317109"/>
                      <a:pt x="1872656" y="1319752"/>
                      <a:pt x="1891816" y="1319752"/>
                    </a:cubicBezTo>
                    <a:cubicBezTo>
                      <a:pt x="1942029" y="1319752"/>
                      <a:pt x="1991581" y="1316449"/>
                      <a:pt x="2041794" y="1321734"/>
                    </a:cubicBezTo>
                    <a:cubicBezTo>
                      <a:pt x="2090024" y="1321734"/>
                      <a:pt x="2137595" y="1320413"/>
                      <a:pt x="2185825" y="1321074"/>
                    </a:cubicBezTo>
                    <a:cubicBezTo>
                      <a:pt x="2206307" y="1321074"/>
                      <a:pt x="2214235" y="1313145"/>
                      <a:pt x="2214235" y="1292663"/>
                    </a:cubicBezTo>
                    <a:cubicBezTo>
                      <a:pt x="2213574" y="1240469"/>
                      <a:pt x="2213574" y="1187613"/>
                      <a:pt x="2214235" y="1135418"/>
                    </a:cubicBezTo>
                    <a:cubicBezTo>
                      <a:pt x="2214896" y="1114276"/>
                      <a:pt x="2206307" y="1107009"/>
                      <a:pt x="2185825" y="1107009"/>
                    </a:cubicBezTo>
                    <a:cubicBezTo>
                      <a:pt x="2137595" y="1107669"/>
                      <a:pt x="2090024" y="1107009"/>
                      <a:pt x="2041794" y="1106348"/>
                    </a:cubicBezTo>
                    <a:cubicBezTo>
                      <a:pt x="1997527" y="1107009"/>
                      <a:pt x="1952600" y="1107669"/>
                      <a:pt x="1908334" y="1108330"/>
                    </a:cubicBezTo>
                    <a:cubicBezTo>
                      <a:pt x="1865389" y="1108330"/>
                      <a:pt x="1864067" y="1108330"/>
                      <a:pt x="1866049" y="1150614"/>
                    </a:cubicBezTo>
                    <a:cubicBezTo>
                      <a:pt x="1867371" y="1175721"/>
                      <a:pt x="1861425" y="1183649"/>
                      <a:pt x="1834336" y="1183649"/>
                    </a:cubicBezTo>
                    <a:cubicBezTo>
                      <a:pt x="1280014" y="1182988"/>
                      <a:pt x="725692" y="1182988"/>
                      <a:pt x="170710" y="1183649"/>
                    </a:cubicBezTo>
                    <a:cubicBezTo>
                      <a:pt x="146925" y="1183649"/>
                      <a:pt x="139657" y="1178364"/>
                      <a:pt x="139657" y="1153257"/>
                    </a:cubicBezTo>
                    <a:cubicBezTo>
                      <a:pt x="140318" y="840089"/>
                      <a:pt x="140318" y="526259"/>
                      <a:pt x="139657" y="213090"/>
                    </a:cubicBezTo>
                    <a:cubicBezTo>
                      <a:pt x="139657" y="195912"/>
                      <a:pt x="142960" y="184020"/>
                      <a:pt x="157496" y="172127"/>
                    </a:cubicBezTo>
                    <a:cubicBezTo>
                      <a:pt x="189870" y="145699"/>
                      <a:pt x="198459" y="94826"/>
                      <a:pt x="179959" y="53863"/>
                    </a:cubicBezTo>
                    <a:cubicBezTo>
                      <a:pt x="163442" y="17525"/>
                      <a:pt x="128425" y="-2957"/>
                      <a:pt x="86801" y="347"/>
                    </a:cubicBezTo>
                    <a:cubicBezTo>
                      <a:pt x="43856" y="3650"/>
                      <a:pt x="14786" y="28757"/>
                      <a:pt x="3554" y="71702"/>
                    </a:cubicBezTo>
                    <a:cubicBezTo>
                      <a:pt x="-7678" y="114647"/>
                      <a:pt x="8179" y="162217"/>
                      <a:pt x="44517" y="181377"/>
                    </a:cubicBezTo>
                    <a:cubicBezTo>
                      <a:pt x="64338" y="191948"/>
                      <a:pt x="66981" y="204501"/>
                      <a:pt x="66981" y="223661"/>
                    </a:cubicBezTo>
                    <a:cubicBezTo>
                      <a:pt x="66320" y="556651"/>
                      <a:pt x="66981" y="889641"/>
                      <a:pt x="66320" y="1222630"/>
                    </a:cubicBezTo>
                    <a:cubicBezTo>
                      <a:pt x="66320" y="1250379"/>
                      <a:pt x="73588" y="1256325"/>
                      <a:pt x="100676" y="1256325"/>
                    </a:cubicBezTo>
                    <a:cubicBezTo>
                      <a:pt x="675479" y="1255665"/>
                      <a:pt x="1250944" y="1255665"/>
                      <a:pt x="1825747" y="1255665"/>
                    </a:cubicBezTo>
                    <a:cubicBezTo>
                      <a:pt x="1864067" y="1256325"/>
                      <a:pt x="1866049" y="1256325"/>
                      <a:pt x="1864067" y="1293985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873EAD87-DEF7-4F84-BA09-300E584F7F25}"/>
                  </a:ext>
                </a:extLst>
              </p:cNvPr>
              <p:cNvSpPr/>
              <p:nvPr userDrawn="1"/>
            </p:nvSpPr>
            <p:spPr>
              <a:xfrm flipH="1">
                <a:off x="4889732" y="3803842"/>
                <a:ext cx="862897" cy="590574"/>
              </a:xfrm>
              <a:custGeom>
                <a:avLst/>
                <a:gdLst>
                  <a:gd name="connsiteX0" fmla="*/ 162118 w 1583966"/>
                  <a:gd name="connsiteY0" fmla="*/ 885330 h 1084079"/>
                  <a:gd name="connsiteX1" fmla="*/ 162118 w 1583966"/>
                  <a:gd name="connsiteY1" fmla="*/ 156584 h 1084079"/>
                  <a:gd name="connsiteX2" fmla="*/ 154851 w 1583966"/>
                  <a:gd name="connsiteY2" fmla="*/ 110336 h 1084079"/>
                  <a:gd name="connsiteX3" fmla="*/ 166083 w 1583966"/>
                  <a:gd name="connsiteY3" fmla="*/ 108354 h 1084079"/>
                  <a:gd name="connsiteX4" fmla="*/ 1213282 w 1583966"/>
                  <a:gd name="connsiteY4" fmla="*/ 107693 h 1084079"/>
                  <a:gd name="connsiteX5" fmla="*/ 1235085 w 1583966"/>
                  <a:gd name="connsiteY5" fmla="*/ 130817 h 1084079"/>
                  <a:gd name="connsiteX6" fmla="*/ 1234424 w 1583966"/>
                  <a:gd name="connsiteY6" fmla="*/ 189619 h 1084079"/>
                  <a:gd name="connsiteX7" fmla="*/ 1255566 w 1583966"/>
                  <a:gd name="connsiteY7" fmla="*/ 210761 h 1084079"/>
                  <a:gd name="connsiteX8" fmla="*/ 1410829 w 1583966"/>
                  <a:gd name="connsiteY8" fmla="*/ 211422 h 1084079"/>
                  <a:gd name="connsiteX9" fmla="*/ 1555521 w 1583966"/>
                  <a:gd name="connsiteY9" fmla="*/ 210761 h 1084079"/>
                  <a:gd name="connsiteX10" fmla="*/ 1583931 w 1583966"/>
                  <a:gd name="connsiteY10" fmla="*/ 182351 h 1084079"/>
                  <a:gd name="connsiteX11" fmla="*/ 1583931 w 1583966"/>
                  <a:gd name="connsiteY11" fmla="*/ 29731 h 1084079"/>
                  <a:gd name="connsiteX12" fmla="*/ 1552878 w 1583966"/>
                  <a:gd name="connsiteY12" fmla="*/ 661 h 1084079"/>
                  <a:gd name="connsiteX13" fmla="*/ 1405544 w 1583966"/>
                  <a:gd name="connsiteY13" fmla="*/ 661 h 1084079"/>
                  <a:gd name="connsiteX14" fmla="*/ 1255566 w 1583966"/>
                  <a:gd name="connsiteY14" fmla="*/ 0 h 1084079"/>
                  <a:gd name="connsiteX15" fmla="*/ 1234424 w 1583966"/>
                  <a:gd name="connsiteY15" fmla="*/ 20481 h 1084079"/>
                  <a:gd name="connsiteX16" fmla="*/ 1200729 w 1583966"/>
                  <a:gd name="connsiteY16" fmla="*/ 53516 h 1084079"/>
                  <a:gd name="connsiteX17" fmla="*/ 158815 w 1583966"/>
                  <a:gd name="connsiteY17" fmla="*/ 52855 h 1084079"/>
                  <a:gd name="connsiteX18" fmla="*/ 89442 w 1583966"/>
                  <a:gd name="connsiteY18" fmla="*/ 122228 h 1084079"/>
                  <a:gd name="connsiteX19" fmla="*/ 89442 w 1583966"/>
                  <a:gd name="connsiteY19" fmla="*/ 861544 h 1084079"/>
                  <a:gd name="connsiteX20" fmla="*/ 66318 w 1583966"/>
                  <a:gd name="connsiteY20" fmla="*/ 893918 h 1084079"/>
                  <a:gd name="connsiteX21" fmla="*/ 17427 w 1583966"/>
                  <a:gd name="connsiteY21" fmla="*/ 928935 h 1084079"/>
                  <a:gd name="connsiteX22" fmla="*/ 31301 w 1583966"/>
                  <a:gd name="connsiteY22" fmla="*/ 1061074 h 1084079"/>
                  <a:gd name="connsiteX23" fmla="*/ 155512 w 1583966"/>
                  <a:gd name="connsiteY23" fmla="*/ 1064377 h 1084079"/>
                  <a:gd name="connsiteX24" fmla="*/ 175993 w 1583966"/>
                  <a:gd name="connsiteY24" fmla="*/ 932900 h 1084079"/>
                  <a:gd name="connsiteX25" fmla="*/ 162118 w 1583966"/>
                  <a:gd name="connsiteY25" fmla="*/ 885330 h 1084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583966" h="1084079">
                    <a:moveTo>
                      <a:pt x="162118" y="885330"/>
                    </a:moveTo>
                    <a:cubicBezTo>
                      <a:pt x="162118" y="642194"/>
                      <a:pt x="162118" y="399720"/>
                      <a:pt x="162118" y="156584"/>
                    </a:cubicBezTo>
                    <a:cubicBezTo>
                      <a:pt x="162118" y="141388"/>
                      <a:pt x="163440" y="125532"/>
                      <a:pt x="154851" y="110336"/>
                    </a:cubicBezTo>
                    <a:cubicBezTo>
                      <a:pt x="160797" y="109675"/>
                      <a:pt x="163440" y="108354"/>
                      <a:pt x="166083" y="108354"/>
                    </a:cubicBezTo>
                    <a:cubicBezTo>
                      <a:pt x="514929" y="108354"/>
                      <a:pt x="864436" y="108354"/>
                      <a:pt x="1213282" y="107693"/>
                    </a:cubicBezTo>
                    <a:cubicBezTo>
                      <a:pt x="1231782" y="107693"/>
                      <a:pt x="1235746" y="114960"/>
                      <a:pt x="1235085" y="130817"/>
                    </a:cubicBezTo>
                    <a:cubicBezTo>
                      <a:pt x="1233764" y="150638"/>
                      <a:pt x="1235746" y="170459"/>
                      <a:pt x="1234424" y="189619"/>
                    </a:cubicBezTo>
                    <a:cubicBezTo>
                      <a:pt x="1233103" y="206137"/>
                      <a:pt x="1238388" y="211422"/>
                      <a:pt x="1255566" y="210761"/>
                    </a:cubicBezTo>
                    <a:cubicBezTo>
                      <a:pt x="1307101" y="210101"/>
                      <a:pt x="1359295" y="210761"/>
                      <a:pt x="1410829" y="211422"/>
                    </a:cubicBezTo>
                    <a:cubicBezTo>
                      <a:pt x="1459060" y="211422"/>
                      <a:pt x="1507291" y="210101"/>
                      <a:pt x="1555521" y="210761"/>
                    </a:cubicBezTo>
                    <a:cubicBezTo>
                      <a:pt x="1576003" y="210761"/>
                      <a:pt x="1584592" y="203494"/>
                      <a:pt x="1583931" y="182351"/>
                    </a:cubicBezTo>
                    <a:cubicBezTo>
                      <a:pt x="1583270" y="131478"/>
                      <a:pt x="1582610" y="80605"/>
                      <a:pt x="1583931" y="29731"/>
                    </a:cubicBezTo>
                    <a:cubicBezTo>
                      <a:pt x="1584592" y="6607"/>
                      <a:pt x="1574021" y="661"/>
                      <a:pt x="1552878" y="661"/>
                    </a:cubicBezTo>
                    <a:cubicBezTo>
                      <a:pt x="1503987" y="1321"/>
                      <a:pt x="1454435" y="661"/>
                      <a:pt x="1405544" y="661"/>
                    </a:cubicBezTo>
                    <a:cubicBezTo>
                      <a:pt x="1355331" y="661"/>
                      <a:pt x="1305779" y="661"/>
                      <a:pt x="1255566" y="0"/>
                    </a:cubicBezTo>
                    <a:cubicBezTo>
                      <a:pt x="1239710" y="0"/>
                      <a:pt x="1231121" y="3964"/>
                      <a:pt x="1234424" y="20481"/>
                    </a:cubicBezTo>
                    <a:cubicBezTo>
                      <a:pt x="1240370" y="49552"/>
                      <a:pt x="1225835" y="53516"/>
                      <a:pt x="1200729" y="53516"/>
                    </a:cubicBezTo>
                    <a:cubicBezTo>
                      <a:pt x="853204" y="52855"/>
                      <a:pt x="506340" y="52855"/>
                      <a:pt x="158815" y="52855"/>
                    </a:cubicBezTo>
                    <a:cubicBezTo>
                      <a:pt x="113888" y="52855"/>
                      <a:pt x="89442" y="77301"/>
                      <a:pt x="89442" y="122228"/>
                    </a:cubicBezTo>
                    <a:cubicBezTo>
                      <a:pt x="89442" y="368667"/>
                      <a:pt x="89442" y="615106"/>
                      <a:pt x="89442" y="861544"/>
                    </a:cubicBezTo>
                    <a:cubicBezTo>
                      <a:pt x="89442" y="879383"/>
                      <a:pt x="88121" y="891276"/>
                      <a:pt x="66318" y="893918"/>
                    </a:cubicBezTo>
                    <a:cubicBezTo>
                      <a:pt x="45176" y="896561"/>
                      <a:pt x="29319" y="911096"/>
                      <a:pt x="17427" y="928935"/>
                    </a:cubicBezTo>
                    <a:cubicBezTo>
                      <a:pt x="-10323" y="970559"/>
                      <a:pt x="-4376" y="1029361"/>
                      <a:pt x="31301" y="1061074"/>
                    </a:cubicBezTo>
                    <a:cubicBezTo>
                      <a:pt x="63675" y="1090145"/>
                      <a:pt x="120495" y="1092127"/>
                      <a:pt x="155512" y="1064377"/>
                    </a:cubicBezTo>
                    <a:cubicBezTo>
                      <a:pt x="192510" y="1034646"/>
                      <a:pt x="202421" y="975845"/>
                      <a:pt x="175993" y="932900"/>
                    </a:cubicBezTo>
                    <a:cubicBezTo>
                      <a:pt x="164761" y="919025"/>
                      <a:pt x="162118" y="903168"/>
                      <a:pt x="162118" y="885330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E2AABDE7-D3D5-47F0-99DC-DE5320D0F09B}"/>
                  </a:ext>
                </a:extLst>
              </p:cNvPr>
              <p:cNvSpPr/>
              <p:nvPr userDrawn="1"/>
            </p:nvSpPr>
            <p:spPr>
              <a:xfrm flipH="1">
                <a:off x="4889732" y="2618015"/>
                <a:ext cx="898091" cy="123739"/>
              </a:xfrm>
              <a:custGeom>
                <a:avLst/>
                <a:gdLst>
                  <a:gd name="connsiteX0" fmla="*/ 66839 w 1648569"/>
                  <a:gd name="connsiteY0" fmla="*/ 192784 h 227140"/>
                  <a:gd name="connsiteX1" fmla="*/ 173872 w 1648569"/>
                  <a:gd name="connsiteY1" fmla="*/ 153142 h 227140"/>
                  <a:gd name="connsiteX2" fmla="*/ 215496 w 1648569"/>
                  <a:gd name="connsiteY2" fmla="*/ 130679 h 227140"/>
                  <a:gd name="connsiteX3" fmla="*/ 1265338 w 1648569"/>
                  <a:gd name="connsiteY3" fmla="*/ 130679 h 227140"/>
                  <a:gd name="connsiteX4" fmla="*/ 1283837 w 1648569"/>
                  <a:gd name="connsiteY4" fmla="*/ 130679 h 227140"/>
                  <a:gd name="connsiteX5" fmla="*/ 1299694 w 1648569"/>
                  <a:gd name="connsiteY5" fmla="*/ 146535 h 227140"/>
                  <a:gd name="connsiteX6" fmla="*/ 1299694 w 1648569"/>
                  <a:gd name="connsiteY6" fmla="*/ 165035 h 227140"/>
                  <a:gd name="connsiteX7" fmla="*/ 1362460 w 1648569"/>
                  <a:gd name="connsiteY7" fmla="*/ 226479 h 227140"/>
                  <a:gd name="connsiteX8" fmla="*/ 1474778 w 1648569"/>
                  <a:gd name="connsiteY8" fmla="*/ 227140 h 227140"/>
                  <a:gd name="connsiteX9" fmla="*/ 1618809 w 1648569"/>
                  <a:gd name="connsiteY9" fmla="*/ 226479 h 227140"/>
                  <a:gd name="connsiteX10" fmla="*/ 1648540 w 1648569"/>
                  <a:gd name="connsiteY10" fmla="*/ 196748 h 227140"/>
                  <a:gd name="connsiteX11" fmla="*/ 1648540 w 1648569"/>
                  <a:gd name="connsiteY11" fmla="*/ 47431 h 227140"/>
                  <a:gd name="connsiteX12" fmla="*/ 1616827 w 1648569"/>
                  <a:gd name="connsiteY12" fmla="*/ 17040 h 227140"/>
                  <a:gd name="connsiteX13" fmla="*/ 1475438 w 1648569"/>
                  <a:gd name="connsiteY13" fmla="*/ 16379 h 227140"/>
                  <a:gd name="connsiteX14" fmla="*/ 1320175 w 1648569"/>
                  <a:gd name="connsiteY14" fmla="*/ 17040 h 227140"/>
                  <a:gd name="connsiteX15" fmla="*/ 1300355 w 1648569"/>
                  <a:gd name="connsiteY15" fmla="*/ 30253 h 227140"/>
                  <a:gd name="connsiteX16" fmla="*/ 1267980 w 1648569"/>
                  <a:gd name="connsiteY16" fmla="*/ 59324 h 227140"/>
                  <a:gd name="connsiteX17" fmla="*/ 212853 w 1648569"/>
                  <a:gd name="connsiteY17" fmla="*/ 59324 h 227140"/>
                  <a:gd name="connsiteX18" fmla="*/ 169908 w 1648569"/>
                  <a:gd name="connsiteY18" fmla="*/ 36860 h 227140"/>
                  <a:gd name="connsiteX19" fmla="*/ 62215 w 1648569"/>
                  <a:gd name="connsiteY19" fmla="*/ 5808 h 227140"/>
                  <a:gd name="connsiteX20" fmla="*/ 109 w 1648569"/>
                  <a:gd name="connsiteY20" fmla="*/ 102269 h 227140"/>
                  <a:gd name="connsiteX21" fmla="*/ 66839 w 1648569"/>
                  <a:gd name="connsiteY21" fmla="*/ 192784 h 227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648569" h="227140">
                    <a:moveTo>
                      <a:pt x="66839" y="192784"/>
                    </a:moveTo>
                    <a:cubicBezTo>
                      <a:pt x="109785" y="204676"/>
                      <a:pt x="154712" y="190141"/>
                      <a:pt x="173872" y="153142"/>
                    </a:cubicBezTo>
                    <a:cubicBezTo>
                      <a:pt x="184443" y="133982"/>
                      <a:pt x="196335" y="130679"/>
                      <a:pt x="215496" y="130679"/>
                    </a:cubicBezTo>
                    <a:cubicBezTo>
                      <a:pt x="565663" y="131339"/>
                      <a:pt x="915170" y="130679"/>
                      <a:pt x="1265338" y="130679"/>
                    </a:cubicBezTo>
                    <a:cubicBezTo>
                      <a:pt x="1271284" y="130679"/>
                      <a:pt x="1277891" y="131339"/>
                      <a:pt x="1283837" y="130679"/>
                    </a:cubicBezTo>
                    <a:cubicBezTo>
                      <a:pt x="1295069" y="130018"/>
                      <a:pt x="1300355" y="134643"/>
                      <a:pt x="1299694" y="146535"/>
                    </a:cubicBezTo>
                    <a:cubicBezTo>
                      <a:pt x="1299033" y="152482"/>
                      <a:pt x="1299694" y="159089"/>
                      <a:pt x="1299694" y="165035"/>
                    </a:cubicBezTo>
                    <a:cubicBezTo>
                      <a:pt x="1299694" y="226479"/>
                      <a:pt x="1299694" y="226479"/>
                      <a:pt x="1362460" y="226479"/>
                    </a:cubicBezTo>
                    <a:cubicBezTo>
                      <a:pt x="1400119" y="226479"/>
                      <a:pt x="1437118" y="227140"/>
                      <a:pt x="1474778" y="227140"/>
                    </a:cubicBezTo>
                    <a:cubicBezTo>
                      <a:pt x="1523008" y="226479"/>
                      <a:pt x="1571239" y="225819"/>
                      <a:pt x="1618809" y="226479"/>
                    </a:cubicBezTo>
                    <a:cubicBezTo>
                      <a:pt x="1641272" y="227140"/>
                      <a:pt x="1648540" y="217890"/>
                      <a:pt x="1648540" y="196748"/>
                    </a:cubicBezTo>
                    <a:cubicBezTo>
                      <a:pt x="1647879" y="147196"/>
                      <a:pt x="1647219" y="96983"/>
                      <a:pt x="1648540" y="47431"/>
                    </a:cubicBezTo>
                    <a:cubicBezTo>
                      <a:pt x="1649201" y="22986"/>
                      <a:pt x="1638630" y="17040"/>
                      <a:pt x="1616827" y="17040"/>
                    </a:cubicBezTo>
                    <a:cubicBezTo>
                      <a:pt x="1569918" y="17700"/>
                      <a:pt x="1522348" y="16379"/>
                      <a:pt x="1475438" y="16379"/>
                    </a:cubicBezTo>
                    <a:cubicBezTo>
                      <a:pt x="1423904" y="16379"/>
                      <a:pt x="1371709" y="17040"/>
                      <a:pt x="1320175" y="17040"/>
                    </a:cubicBezTo>
                    <a:cubicBezTo>
                      <a:pt x="1310926" y="17040"/>
                      <a:pt x="1297712" y="13736"/>
                      <a:pt x="1300355" y="30253"/>
                    </a:cubicBezTo>
                    <a:cubicBezTo>
                      <a:pt x="1304979" y="58002"/>
                      <a:pt x="1289123" y="59324"/>
                      <a:pt x="1267980" y="59324"/>
                    </a:cubicBezTo>
                    <a:cubicBezTo>
                      <a:pt x="916492" y="58663"/>
                      <a:pt x="564342" y="58663"/>
                      <a:pt x="212853" y="59324"/>
                    </a:cubicBezTo>
                    <a:cubicBezTo>
                      <a:pt x="193032" y="59324"/>
                      <a:pt x="181140" y="54699"/>
                      <a:pt x="169908" y="36860"/>
                    </a:cubicBezTo>
                    <a:cubicBezTo>
                      <a:pt x="148105" y="3165"/>
                      <a:pt x="102517" y="-8067"/>
                      <a:pt x="62215" y="5808"/>
                    </a:cubicBezTo>
                    <a:cubicBezTo>
                      <a:pt x="23234" y="19022"/>
                      <a:pt x="-1873" y="57342"/>
                      <a:pt x="109" y="102269"/>
                    </a:cubicBezTo>
                    <a:cubicBezTo>
                      <a:pt x="1431" y="146535"/>
                      <a:pt x="28519" y="182213"/>
                      <a:pt x="66839" y="192784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BD40AC90-52B5-42F0-AA4A-4B59FCD8A2ED}"/>
                  </a:ext>
                </a:extLst>
              </p:cNvPr>
              <p:cNvSpPr/>
              <p:nvPr userDrawn="1"/>
            </p:nvSpPr>
            <p:spPr>
              <a:xfrm rot="10800000" flipH="1">
                <a:off x="4889732" y="2208743"/>
                <a:ext cx="769123" cy="128635"/>
              </a:xfrm>
              <a:custGeom>
                <a:avLst/>
                <a:gdLst>
                  <a:gd name="connsiteX0" fmla="*/ 1409189 w 1411831"/>
                  <a:gd name="connsiteY0" fmla="*/ 73007 h 236127"/>
                  <a:gd name="connsiteX1" fmla="*/ 1238730 w 1411831"/>
                  <a:gd name="connsiteY1" fmla="*/ 45257 h 236127"/>
                  <a:gd name="connsiteX2" fmla="*/ 1212963 w 1411831"/>
                  <a:gd name="connsiteY2" fmla="*/ 55168 h 236127"/>
                  <a:gd name="connsiteX3" fmla="*/ 385775 w 1411831"/>
                  <a:gd name="connsiteY3" fmla="*/ 55168 h 236127"/>
                  <a:gd name="connsiteX4" fmla="*/ 363972 w 1411831"/>
                  <a:gd name="connsiteY4" fmla="*/ 34687 h 236127"/>
                  <a:gd name="connsiteX5" fmla="*/ 340848 w 1411831"/>
                  <a:gd name="connsiteY5" fmla="*/ 12884 h 236127"/>
                  <a:gd name="connsiteX6" fmla="*/ 190870 w 1411831"/>
                  <a:gd name="connsiteY6" fmla="*/ 12884 h 236127"/>
                  <a:gd name="connsiteX7" fmla="*/ 165103 w 1411831"/>
                  <a:gd name="connsiteY7" fmla="*/ 991 h 236127"/>
                  <a:gd name="connsiteX8" fmla="*/ 31643 w 1411831"/>
                  <a:gd name="connsiteY8" fmla="*/ 991 h 236127"/>
                  <a:gd name="connsiteX9" fmla="*/ 1251 w 1411831"/>
                  <a:gd name="connsiteY9" fmla="*/ 34026 h 236127"/>
                  <a:gd name="connsiteX10" fmla="*/ 1251 w 1411831"/>
                  <a:gd name="connsiteY10" fmla="*/ 199860 h 236127"/>
                  <a:gd name="connsiteX11" fmla="*/ 37589 w 1411831"/>
                  <a:gd name="connsiteY11" fmla="*/ 234877 h 236127"/>
                  <a:gd name="connsiteX12" fmla="*/ 160478 w 1411831"/>
                  <a:gd name="connsiteY12" fmla="*/ 234877 h 236127"/>
                  <a:gd name="connsiteX13" fmla="*/ 192192 w 1411831"/>
                  <a:gd name="connsiteY13" fmla="*/ 222984 h 236127"/>
                  <a:gd name="connsiteX14" fmla="*/ 339526 w 1411831"/>
                  <a:gd name="connsiteY14" fmla="*/ 223645 h 236127"/>
                  <a:gd name="connsiteX15" fmla="*/ 363972 w 1411831"/>
                  <a:gd name="connsiteY15" fmla="*/ 199860 h 236127"/>
                  <a:gd name="connsiteX16" fmla="*/ 363311 w 1411831"/>
                  <a:gd name="connsiteY16" fmla="*/ 151629 h 236127"/>
                  <a:gd name="connsiteX17" fmla="*/ 386435 w 1411831"/>
                  <a:gd name="connsiteY17" fmla="*/ 126523 h 236127"/>
                  <a:gd name="connsiteX18" fmla="*/ 1203053 w 1411831"/>
                  <a:gd name="connsiteY18" fmla="*/ 126523 h 236127"/>
                  <a:gd name="connsiteX19" fmla="*/ 1230802 w 1411831"/>
                  <a:gd name="connsiteY19" fmla="*/ 145022 h 236127"/>
                  <a:gd name="connsiteX20" fmla="*/ 1339817 w 1411831"/>
                  <a:gd name="connsiteY20" fmla="*/ 196556 h 236127"/>
                  <a:gd name="connsiteX21" fmla="*/ 1411832 w 1411831"/>
                  <a:gd name="connsiteY21" fmla="*/ 124541 h 236127"/>
                  <a:gd name="connsiteX22" fmla="*/ 1411832 w 1411831"/>
                  <a:gd name="connsiteY22" fmla="*/ 76310 h 236127"/>
                  <a:gd name="connsiteX23" fmla="*/ 1409189 w 1411831"/>
                  <a:gd name="connsiteY23" fmla="*/ 73007 h 236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411831" h="236127">
                    <a:moveTo>
                      <a:pt x="1409189" y="73007"/>
                    </a:moveTo>
                    <a:cubicBezTo>
                      <a:pt x="1375494" y="-8259"/>
                      <a:pt x="1294889" y="-21472"/>
                      <a:pt x="1238730" y="45257"/>
                    </a:cubicBezTo>
                    <a:cubicBezTo>
                      <a:pt x="1230802" y="54507"/>
                      <a:pt x="1222874" y="55168"/>
                      <a:pt x="1212963" y="55168"/>
                    </a:cubicBezTo>
                    <a:cubicBezTo>
                      <a:pt x="937454" y="55168"/>
                      <a:pt x="661284" y="55168"/>
                      <a:pt x="385775" y="55168"/>
                    </a:cubicBezTo>
                    <a:cubicBezTo>
                      <a:pt x="370579" y="55168"/>
                      <a:pt x="361329" y="51864"/>
                      <a:pt x="363972" y="34687"/>
                    </a:cubicBezTo>
                    <a:cubicBezTo>
                      <a:pt x="366614" y="16187"/>
                      <a:pt x="357365" y="12884"/>
                      <a:pt x="340848" y="12884"/>
                    </a:cubicBezTo>
                    <a:cubicBezTo>
                      <a:pt x="290635" y="13544"/>
                      <a:pt x="241083" y="12884"/>
                      <a:pt x="190870" y="12884"/>
                    </a:cubicBezTo>
                    <a:cubicBezTo>
                      <a:pt x="184263" y="4955"/>
                      <a:pt x="175674" y="991"/>
                      <a:pt x="165103" y="991"/>
                    </a:cubicBezTo>
                    <a:cubicBezTo>
                      <a:pt x="120837" y="-330"/>
                      <a:pt x="75909" y="-330"/>
                      <a:pt x="31643" y="991"/>
                    </a:cubicBezTo>
                    <a:cubicBezTo>
                      <a:pt x="10501" y="1652"/>
                      <a:pt x="1912" y="14205"/>
                      <a:pt x="1251" y="34026"/>
                    </a:cubicBezTo>
                    <a:cubicBezTo>
                      <a:pt x="-71" y="89524"/>
                      <a:pt x="-731" y="144362"/>
                      <a:pt x="1251" y="199860"/>
                    </a:cubicBezTo>
                    <a:cubicBezTo>
                      <a:pt x="2572" y="227609"/>
                      <a:pt x="8519" y="233555"/>
                      <a:pt x="37589" y="234877"/>
                    </a:cubicBezTo>
                    <a:cubicBezTo>
                      <a:pt x="78552" y="236859"/>
                      <a:pt x="119515" y="236198"/>
                      <a:pt x="160478" y="234877"/>
                    </a:cubicBezTo>
                    <a:cubicBezTo>
                      <a:pt x="172371" y="234877"/>
                      <a:pt x="182942" y="230913"/>
                      <a:pt x="192192" y="222984"/>
                    </a:cubicBezTo>
                    <a:cubicBezTo>
                      <a:pt x="241083" y="222984"/>
                      <a:pt x="290635" y="222323"/>
                      <a:pt x="339526" y="223645"/>
                    </a:cubicBezTo>
                    <a:cubicBezTo>
                      <a:pt x="357365" y="224306"/>
                      <a:pt x="365954" y="219681"/>
                      <a:pt x="363972" y="199860"/>
                    </a:cubicBezTo>
                    <a:cubicBezTo>
                      <a:pt x="362650" y="184003"/>
                      <a:pt x="364632" y="167486"/>
                      <a:pt x="363311" y="151629"/>
                    </a:cubicBezTo>
                    <a:cubicBezTo>
                      <a:pt x="361990" y="133791"/>
                      <a:pt x="367275" y="126523"/>
                      <a:pt x="386435" y="126523"/>
                    </a:cubicBezTo>
                    <a:cubicBezTo>
                      <a:pt x="658641" y="127184"/>
                      <a:pt x="930847" y="127184"/>
                      <a:pt x="1203053" y="126523"/>
                    </a:cubicBezTo>
                    <a:cubicBezTo>
                      <a:pt x="1218249" y="126523"/>
                      <a:pt x="1224195" y="131808"/>
                      <a:pt x="1230802" y="145022"/>
                    </a:cubicBezTo>
                    <a:cubicBezTo>
                      <a:pt x="1250623" y="187968"/>
                      <a:pt x="1292907" y="206467"/>
                      <a:pt x="1339817" y="196556"/>
                    </a:cubicBezTo>
                    <a:cubicBezTo>
                      <a:pt x="1379458" y="187968"/>
                      <a:pt x="1397957" y="158897"/>
                      <a:pt x="1411832" y="124541"/>
                    </a:cubicBezTo>
                    <a:cubicBezTo>
                      <a:pt x="1411832" y="108684"/>
                      <a:pt x="1411832" y="92167"/>
                      <a:pt x="1411832" y="76310"/>
                    </a:cubicBezTo>
                    <a:cubicBezTo>
                      <a:pt x="1411171" y="74989"/>
                      <a:pt x="1409189" y="74328"/>
                      <a:pt x="1409189" y="73007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5A40DC1F-D2B7-4E01-AA29-DB95B3C19C4A}"/>
                  </a:ext>
                </a:extLst>
              </p:cNvPr>
              <p:cNvSpPr/>
              <p:nvPr userDrawn="1"/>
            </p:nvSpPr>
            <p:spPr>
              <a:xfrm rot="5400000" flipH="1">
                <a:off x="4671618" y="4826701"/>
                <a:ext cx="748053" cy="311825"/>
              </a:xfrm>
              <a:custGeom>
                <a:avLst/>
                <a:gdLst>
                  <a:gd name="connsiteX0" fmla="*/ 99133 w 1373154"/>
                  <a:gd name="connsiteY0" fmla="*/ 196463 h 572397"/>
                  <a:gd name="connsiteX1" fmla="*/ 185023 w 1373154"/>
                  <a:gd name="connsiteY1" fmla="*/ 121805 h 572397"/>
                  <a:gd name="connsiteX2" fmla="*/ 216075 w 1373154"/>
                  <a:gd name="connsiteY2" fmla="*/ 100002 h 572397"/>
                  <a:gd name="connsiteX3" fmla="*/ 1238829 w 1373154"/>
                  <a:gd name="connsiteY3" fmla="*/ 100002 h 572397"/>
                  <a:gd name="connsiteX4" fmla="*/ 1265257 w 1373154"/>
                  <a:gd name="connsiteY4" fmla="*/ 101984 h 572397"/>
                  <a:gd name="connsiteX5" fmla="*/ 1264596 w 1373154"/>
                  <a:gd name="connsiteY5" fmla="*/ 200428 h 572397"/>
                  <a:gd name="connsiteX6" fmla="*/ 1243454 w 1373154"/>
                  <a:gd name="connsiteY6" fmla="*/ 221570 h 572397"/>
                  <a:gd name="connsiteX7" fmla="*/ 1164171 w 1373154"/>
                  <a:gd name="connsiteY7" fmla="*/ 223552 h 572397"/>
                  <a:gd name="connsiteX8" fmla="*/ 1164831 w 1373154"/>
                  <a:gd name="connsiteY8" fmla="*/ 258568 h 572397"/>
                  <a:gd name="connsiteX9" fmla="*/ 1158885 w 1373154"/>
                  <a:gd name="connsiteY9" fmla="*/ 525489 h 572397"/>
                  <a:gd name="connsiteX10" fmla="*/ 1207116 w 1373154"/>
                  <a:gd name="connsiteY10" fmla="*/ 572398 h 572397"/>
                  <a:gd name="connsiteX11" fmla="*/ 1324719 w 1373154"/>
                  <a:gd name="connsiteY11" fmla="*/ 572398 h 572397"/>
                  <a:gd name="connsiteX12" fmla="*/ 1372950 w 1373154"/>
                  <a:gd name="connsiteY12" fmla="*/ 522846 h 572397"/>
                  <a:gd name="connsiteX13" fmla="*/ 1367665 w 1373154"/>
                  <a:gd name="connsiteY13" fmla="*/ 224212 h 572397"/>
                  <a:gd name="connsiteX14" fmla="*/ 1335291 w 1373154"/>
                  <a:gd name="connsiteY14" fmla="*/ 185892 h 572397"/>
                  <a:gd name="connsiteX15" fmla="*/ 1335291 w 1373154"/>
                  <a:gd name="connsiteY15" fmla="*/ 53093 h 572397"/>
                  <a:gd name="connsiteX16" fmla="*/ 1306881 w 1373154"/>
                  <a:gd name="connsiteY16" fmla="*/ 27326 h 572397"/>
                  <a:gd name="connsiteX17" fmla="*/ 192951 w 1373154"/>
                  <a:gd name="connsiteY17" fmla="*/ 27986 h 572397"/>
                  <a:gd name="connsiteX18" fmla="*/ 143399 w 1373154"/>
                  <a:gd name="connsiteY18" fmla="*/ 14112 h 572397"/>
                  <a:gd name="connsiteX19" fmla="*/ 31081 w 1373154"/>
                  <a:gd name="connsiteY19" fmla="*/ 23362 h 572397"/>
                  <a:gd name="connsiteX20" fmla="*/ 7957 w 1373154"/>
                  <a:gd name="connsiteY20" fmla="*/ 139644 h 572397"/>
                  <a:gd name="connsiteX21" fmla="*/ 99133 w 1373154"/>
                  <a:gd name="connsiteY21" fmla="*/ 196463 h 572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373154" h="572397">
                    <a:moveTo>
                      <a:pt x="99133" y="196463"/>
                    </a:moveTo>
                    <a:cubicBezTo>
                      <a:pt x="144060" y="193160"/>
                      <a:pt x="175773" y="168053"/>
                      <a:pt x="185023" y="121805"/>
                    </a:cubicBezTo>
                    <a:cubicBezTo>
                      <a:pt x="188987" y="100663"/>
                      <a:pt x="199558" y="100002"/>
                      <a:pt x="216075" y="100002"/>
                    </a:cubicBezTo>
                    <a:cubicBezTo>
                      <a:pt x="556993" y="100002"/>
                      <a:pt x="897911" y="100002"/>
                      <a:pt x="1238829" y="100002"/>
                    </a:cubicBezTo>
                    <a:cubicBezTo>
                      <a:pt x="1247418" y="100002"/>
                      <a:pt x="1256668" y="101323"/>
                      <a:pt x="1265257" y="101984"/>
                    </a:cubicBezTo>
                    <a:cubicBezTo>
                      <a:pt x="1265257" y="135019"/>
                      <a:pt x="1263936" y="167393"/>
                      <a:pt x="1264596" y="200428"/>
                    </a:cubicBezTo>
                    <a:cubicBezTo>
                      <a:pt x="1265257" y="216945"/>
                      <a:pt x="1259311" y="221570"/>
                      <a:pt x="1243454" y="221570"/>
                    </a:cubicBezTo>
                    <a:cubicBezTo>
                      <a:pt x="1217026" y="221570"/>
                      <a:pt x="1190599" y="218266"/>
                      <a:pt x="1164171" y="223552"/>
                    </a:cubicBezTo>
                    <a:cubicBezTo>
                      <a:pt x="1164171" y="235444"/>
                      <a:pt x="1164171" y="246676"/>
                      <a:pt x="1164831" y="258568"/>
                    </a:cubicBezTo>
                    <a:cubicBezTo>
                      <a:pt x="1168796" y="347762"/>
                      <a:pt x="1156903" y="436295"/>
                      <a:pt x="1158885" y="525489"/>
                    </a:cubicBezTo>
                    <a:cubicBezTo>
                      <a:pt x="1160207" y="571737"/>
                      <a:pt x="1158885" y="572398"/>
                      <a:pt x="1207116" y="572398"/>
                    </a:cubicBezTo>
                    <a:cubicBezTo>
                      <a:pt x="1246097" y="572398"/>
                      <a:pt x="1285739" y="572398"/>
                      <a:pt x="1324719" y="572398"/>
                    </a:cubicBezTo>
                    <a:cubicBezTo>
                      <a:pt x="1372950" y="572398"/>
                      <a:pt x="1372289" y="572398"/>
                      <a:pt x="1372950" y="522846"/>
                    </a:cubicBezTo>
                    <a:cubicBezTo>
                      <a:pt x="1374932" y="423081"/>
                      <a:pt x="1361718" y="323977"/>
                      <a:pt x="1367665" y="224212"/>
                    </a:cubicBezTo>
                    <a:cubicBezTo>
                      <a:pt x="1340576" y="224873"/>
                      <a:pt x="1333969" y="212320"/>
                      <a:pt x="1335291" y="185892"/>
                    </a:cubicBezTo>
                    <a:cubicBezTo>
                      <a:pt x="1337933" y="141626"/>
                      <a:pt x="1335291" y="97359"/>
                      <a:pt x="1335291" y="53093"/>
                    </a:cubicBezTo>
                    <a:cubicBezTo>
                      <a:pt x="1342558" y="26004"/>
                      <a:pt x="1325380" y="27326"/>
                      <a:pt x="1306881" y="27326"/>
                    </a:cubicBezTo>
                    <a:cubicBezTo>
                      <a:pt x="935571" y="27326"/>
                      <a:pt x="564261" y="27326"/>
                      <a:pt x="192951" y="27986"/>
                    </a:cubicBezTo>
                    <a:cubicBezTo>
                      <a:pt x="174452" y="27986"/>
                      <a:pt x="159256" y="24683"/>
                      <a:pt x="143399" y="14112"/>
                    </a:cubicBezTo>
                    <a:cubicBezTo>
                      <a:pt x="109043" y="-8352"/>
                      <a:pt x="60812" y="-3066"/>
                      <a:pt x="31081" y="23362"/>
                    </a:cubicBezTo>
                    <a:cubicBezTo>
                      <a:pt x="1350" y="50450"/>
                      <a:pt x="-8560" y="100002"/>
                      <a:pt x="7957" y="139644"/>
                    </a:cubicBezTo>
                    <a:cubicBezTo>
                      <a:pt x="22492" y="177303"/>
                      <a:pt x="58170" y="199767"/>
                      <a:pt x="99133" y="196463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68109832-D8ED-4F81-A676-BFE0A81EFAEA}"/>
                  </a:ext>
                </a:extLst>
              </p:cNvPr>
              <p:cNvSpPr/>
              <p:nvPr userDrawn="1"/>
            </p:nvSpPr>
            <p:spPr>
              <a:xfrm rot="5400000" flipH="1">
                <a:off x="4871004" y="4236381"/>
                <a:ext cx="497194" cy="459738"/>
              </a:xfrm>
              <a:custGeom>
                <a:avLst/>
                <a:gdLst>
                  <a:gd name="connsiteX0" fmla="*/ 96662 w 912667"/>
                  <a:gd name="connsiteY0" fmla="*/ 195773 h 843913"/>
                  <a:gd name="connsiteX1" fmla="*/ 186517 w 912667"/>
                  <a:gd name="connsiteY1" fmla="*/ 119133 h 843913"/>
                  <a:gd name="connsiteX2" fmla="*/ 210302 w 912667"/>
                  <a:gd name="connsiteY2" fmla="*/ 99312 h 843913"/>
                  <a:gd name="connsiteX3" fmla="*/ 759338 w 912667"/>
                  <a:gd name="connsiteY3" fmla="*/ 99312 h 843913"/>
                  <a:gd name="connsiteX4" fmla="*/ 783123 w 912667"/>
                  <a:gd name="connsiteY4" fmla="*/ 123758 h 843913"/>
                  <a:gd name="connsiteX5" fmla="*/ 782462 w 912667"/>
                  <a:gd name="connsiteY5" fmla="*/ 434284 h 843913"/>
                  <a:gd name="connsiteX6" fmla="*/ 724321 w 912667"/>
                  <a:gd name="connsiteY6" fmla="*/ 492425 h 843913"/>
                  <a:gd name="connsiteX7" fmla="*/ 701197 w 912667"/>
                  <a:gd name="connsiteY7" fmla="*/ 517531 h 843913"/>
                  <a:gd name="connsiteX8" fmla="*/ 701197 w 912667"/>
                  <a:gd name="connsiteY8" fmla="*/ 667508 h 843913"/>
                  <a:gd name="connsiteX9" fmla="*/ 704500 w 912667"/>
                  <a:gd name="connsiteY9" fmla="*/ 665526 h 843913"/>
                  <a:gd name="connsiteX10" fmla="*/ 702518 w 912667"/>
                  <a:gd name="connsiteY10" fmla="*/ 820789 h 843913"/>
                  <a:gd name="connsiteX11" fmla="*/ 724982 w 912667"/>
                  <a:gd name="connsiteY11" fmla="*/ 843914 h 843913"/>
                  <a:gd name="connsiteX12" fmla="*/ 888173 w 912667"/>
                  <a:gd name="connsiteY12" fmla="*/ 843914 h 843913"/>
                  <a:gd name="connsiteX13" fmla="*/ 911958 w 912667"/>
                  <a:gd name="connsiteY13" fmla="*/ 819468 h 843913"/>
                  <a:gd name="connsiteX14" fmla="*/ 910637 w 912667"/>
                  <a:gd name="connsiteY14" fmla="*/ 672133 h 843913"/>
                  <a:gd name="connsiteX15" fmla="*/ 910637 w 912667"/>
                  <a:gd name="connsiteY15" fmla="*/ 672133 h 843913"/>
                  <a:gd name="connsiteX16" fmla="*/ 911958 w 912667"/>
                  <a:gd name="connsiteY16" fmla="*/ 666848 h 843913"/>
                  <a:gd name="connsiteX17" fmla="*/ 912619 w 912667"/>
                  <a:gd name="connsiteY17" fmla="*/ 522156 h 843913"/>
                  <a:gd name="connsiteX18" fmla="*/ 883548 w 912667"/>
                  <a:gd name="connsiteY18" fmla="*/ 493085 h 843913"/>
                  <a:gd name="connsiteX19" fmla="*/ 855799 w 912667"/>
                  <a:gd name="connsiteY19" fmla="*/ 464676 h 843913"/>
                  <a:gd name="connsiteX20" fmla="*/ 856460 w 912667"/>
                  <a:gd name="connsiteY20" fmla="*/ 82134 h 843913"/>
                  <a:gd name="connsiteX21" fmla="*/ 818800 w 912667"/>
                  <a:gd name="connsiteY21" fmla="*/ 45796 h 843913"/>
                  <a:gd name="connsiteX22" fmla="*/ 203034 w 912667"/>
                  <a:gd name="connsiteY22" fmla="*/ 45796 h 843913"/>
                  <a:gd name="connsiteX23" fmla="*/ 166035 w 912667"/>
                  <a:gd name="connsiteY23" fmla="*/ 31260 h 843913"/>
                  <a:gd name="connsiteX24" fmla="*/ 48432 w 912667"/>
                  <a:gd name="connsiteY24" fmla="*/ 11440 h 843913"/>
                  <a:gd name="connsiteX25" fmla="*/ 4165 w 912667"/>
                  <a:gd name="connsiteY25" fmla="*/ 127722 h 843913"/>
                  <a:gd name="connsiteX26" fmla="*/ 96662 w 912667"/>
                  <a:gd name="connsiteY26" fmla="*/ 195773 h 843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12667" h="843913">
                    <a:moveTo>
                      <a:pt x="96662" y="195773"/>
                    </a:moveTo>
                    <a:cubicBezTo>
                      <a:pt x="142911" y="194452"/>
                      <a:pt x="177267" y="166703"/>
                      <a:pt x="186517" y="119133"/>
                    </a:cubicBezTo>
                    <a:cubicBezTo>
                      <a:pt x="189820" y="102615"/>
                      <a:pt x="195766" y="99312"/>
                      <a:pt x="210302" y="99312"/>
                    </a:cubicBezTo>
                    <a:cubicBezTo>
                      <a:pt x="393314" y="99973"/>
                      <a:pt x="576326" y="99973"/>
                      <a:pt x="759338" y="99312"/>
                    </a:cubicBezTo>
                    <a:cubicBezTo>
                      <a:pt x="778498" y="99312"/>
                      <a:pt x="783123" y="105258"/>
                      <a:pt x="783123" y="123758"/>
                    </a:cubicBezTo>
                    <a:cubicBezTo>
                      <a:pt x="782462" y="227486"/>
                      <a:pt x="782462" y="330555"/>
                      <a:pt x="782462" y="434284"/>
                    </a:cubicBezTo>
                    <a:cubicBezTo>
                      <a:pt x="782462" y="491764"/>
                      <a:pt x="782462" y="492425"/>
                      <a:pt x="724321" y="492425"/>
                    </a:cubicBezTo>
                    <a:cubicBezTo>
                      <a:pt x="704500" y="492425"/>
                      <a:pt x="700536" y="499692"/>
                      <a:pt x="701197" y="517531"/>
                    </a:cubicBezTo>
                    <a:cubicBezTo>
                      <a:pt x="701858" y="567744"/>
                      <a:pt x="701197" y="617296"/>
                      <a:pt x="701197" y="667508"/>
                    </a:cubicBezTo>
                    <a:cubicBezTo>
                      <a:pt x="701858" y="666187"/>
                      <a:pt x="703179" y="665526"/>
                      <a:pt x="704500" y="665526"/>
                    </a:cubicBezTo>
                    <a:cubicBezTo>
                      <a:pt x="699876" y="717060"/>
                      <a:pt x="703179" y="768595"/>
                      <a:pt x="702518" y="820789"/>
                    </a:cubicBezTo>
                    <a:cubicBezTo>
                      <a:pt x="702518" y="835985"/>
                      <a:pt x="709125" y="843914"/>
                      <a:pt x="724982" y="843914"/>
                    </a:cubicBezTo>
                    <a:cubicBezTo>
                      <a:pt x="779159" y="843914"/>
                      <a:pt x="833996" y="843914"/>
                      <a:pt x="888173" y="843914"/>
                    </a:cubicBezTo>
                    <a:cubicBezTo>
                      <a:pt x="905351" y="843914"/>
                      <a:pt x="911958" y="835985"/>
                      <a:pt x="911958" y="819468"/>
                    </a:cubicBezTo>
                    <a:cubicBezTo>
                      <a:pt x="911298" y="770577"/>
                      <a:pt x="911298" y="721685"/>
                      <a:pt x="910637" y="672133"/>
                    </a:cubicBezTo>
                    <a:cubicBezTo>
                      <a:pt x="910637" y="672133"/>
                      <a:pt x="910637" y="672133"/>
                      <a:pt x="910637" y="672133"/>
                    </a:cubicBezTo>
                    <a:cubicBezTo>
                      <a:pt x="911298" y="670151"/>
                      <a:pt x="911298" y="668830"/>
                      <a:pt x="911958" y="666848"/>
                    </a:cubicBezTo>
                    <a:cubicBezTo>
                      <a:pt x="911958" y="618617"/>
                      <a:pt x="910637" y="570387"/>
                      <a:pt x="912619" y="522156"/>
                    </a:cubicBezTo>
                    <a:cubicBezTo>
                      <a:pt x="913280" y="499031"/>
                      <a:pt x="907333" y="488460"/>
                      <a:pt x="883548" y="493085"/>
                    </a:cubicBezTo>
                    <a:cubicBezTo>
                      <a:pt x="860424" y="497049"/>
                      <a:pt x="855799" y="486478"/>
                      <a:pt x="855799" y="464676"/>
                    </a:cubicBezTo>
                    <a:cubicBezTo>
                      <a:pt x="856460" y="337162"/>
                      <a:pt x="856460" y="209648"/>
                      <a:pt x="856460" y="82134"/>
                    </a:cubicBezTo>
                    <a:cubicBezTo>
                      <a:pt x="856460" y="39189"/>
                      <a:pt x="859763" y="45796"/>
                      <a:pt x="818800" y="45796"/>
                    </a:cubicBezTo>
                    <a:cubicBezTo>
                      <a:pt x="613325" y="45796"/>
                      <a:pt x="408510" y="45796"/>
                      <a:pt x="203034" y="45796"/>
                    </a:cubicBezTo>
                    <a:cubicBezTo>
                      <a:pt x="188499" y="45796"/>
                      <a:pt x="177267" y="44474"/>
                      <a:pt x="166035" y="31260"/>
                    </a:cubicBezTo>
                    <a:cubicBezTo>
                      <a:pt x="138286" y="-1774"/>
                      <a:pt x="86091" y="-9042"/>
                      <a:pt x="48432" y="11440"/>
                    </a:cubicBezTo>
                    <a:cubicBezTo>
                      <a:pt x="10111" y="32582"/>
                      <a:pt x="-9049" y="81473"/>
                      <a:pt x="4165" y="127722"/>
                    </a:cubicBezTo>
                    <a:cubicBezTo>
                      <a:pt x="15397" y="171327"/>
                      <a:pt x="50414" y="196434"/>
                      <a:pt x="96662" y="195773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1CA29E54-2058-426F-9B45-2D655545CA9C}"/>
                  </a:ext>
                </a:extLst>
              </p:cNvPr>
              <p:cNvSpPr/>
              <p:nvPr userDrawn="1"/>
            </p:nvSpPr>
            <p:spPr>
              <a:xfrm rot="10800000" flipH="1">
                <a:off x="4889732" y="3419093"/>
                <a:ext cx="769123" cy="128635"/>
              </a:xfrm>
              <a:custGeom>
                <a:avLst/>
                <a:gdLst>
                  <a:gd name="connsiteX0" fmla="*/ 1409189 w 1411831"/>
                  <a:gd name="connsiteY0" fmla="*/ 73007 h 236127"/>
                  <a:gd name="connsiteX1" fmla="*/ 1238730 w 1411831"/>
                  <a:gd name="connsiteY1" fmla="*/ 45257 h 236127"/>
                  <a:gd name="connsiteX2" fmla="*/ 1212963 w 1411831"/>
                  <a:gd name="connsiteY2" fmla="*/ 55168 h 236127"/>
                  <a:gd name="connsiteX3" fmla="*/ 385775 w 1411831"/>
                  <a:gd name="connsiteY3" fmla="*/ 55168 h 236127"/>
                  <a:gd name="connsiteX4" fmla="*/ 363972 w 1411831"/>
                  <a:gd name="connsiteY4" fmla="*/ 34687 h 236127"/>
                  <a:gd name="connsiteX5" fmla="*/ 340848 w 1411831"/>
                  <a:gd name="connsiteY5" fmla="*/ 12884 h 236127"/>
                  <a:gd name="connsiteX6" fmla="*/ 190870 w 1411831"/>
                  <a:gd name="connsiteY6" fmla="*/ 12884 h 236127"/>
                  <a:gd name="connsiteX7" fmla="*/ 165103 w 1411831"/>
                  <a:gd name="connsiteY7" fmla="*/ 991 h 236127"/>
                  <a:gd name="connsiteX8" fmla="*/ 31643 w 1411831"/>
                  <a:gd name="connsiteY8" fmla="*/ 991 h 236127"/>
                  <a:gd name="connsiteX9" fmla="*/ 1251 w 1411831"/>
                  <a:gd name="connsiteY9" fmla="*/ 34026 h 236127"/>
                  <a:gd name="connsiteX10" fmla="*/ 1251 w 1411831"/>
                  <a:gd name="connsiteY10" fmla="*/ 199860 h 236127"/>
                  <a:gd name="connsiteX11" fmla="*/ 37589 w 1411831"/>
                  <a:gd name="connsiteY11" fmla="*/ 234877 h 236127"/>
                  <a:gd name="connsiteX12" fmla="*/ 160478 w 1411831"/>
                  <a:gd name="connsiteY12" fmla="*/ 234877 h 236127"/>
                  <a:gd name="connsiteX13" fmla="*/ 192192 w 1411831"/>
                  <a:gd name="connsiteY13" fmla="*/ 222984 h 236127"/>
                  <a:gd name="connsiteX14" fmla="*/ 339526 w 1411831"/>
                  <a:gd name="connsiteY14" fmla="*/ 223645 h 236127"/>
                  <a:gd name="connsiteX15" fmla="*/ 363972 w 1411831"/>
                  <a:gd name="connsiteY15" fmla="*/ 199860 h 236127"/>
                  <a:gd name="connsiteX16" fmla="*/ 363311 w 1411831"/>
                  <a:gd name="connsiteY16" fmla="*/ 151629 h 236127"/>
                  <a:gd name="connsiteX17" fmla="*/ 386435 w 1411831"/>
                  <a:gd name="connsiteY17" fmla="*/ 126523 h 236127"/>
                  <a:gd name="connsiteX18" fmla="*/ 1203053 w 1411831"/>
                  <a:gd name="connsiteY18" fmla="*/ 126523 h 236127"/>
                  <a:gd name="connsiteX19" fmla="*/ 1230802 w 1411831"/>
                  <a:gd name="connsiteY19" fmla="*/ 145022 h 236127"/>
                  <a:gd name="connsiteX20" fmla="*/ 1339817 w 1411831"/>
                  <a:gd name="connsiteY20" fmla="*/ 196556 h 236127"/>
                  <a:gd name="connsiteX21" fmla="*/ 1411832 w 1411831"/>
                  <a:gd name="connsiteY21" fmla="*/ 124541 h 236127"/>
                  <a:gd name="connsiteX22" fmla="*/ 1411832 w 1411831"/>
                  <a:gd name="connsiteY22" fmla="*/ 76310 h 236127"/>
                  <a:gd name="connsiteX23" fmla="*/ 1409189 w 1411831"/>
                  <a:gd name="connsiteY23" fmla="*/ 73007 h 236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411831" h="236127">
                    <a:moveTo>
                      <a:pt x="1409189" y="73007"/>
                    </a:moveTo>
                    <a:cubicBezTo>
                      <a:pt x="1375494" y="-8259"/>
                      <a:pt x="1294889" y="-21472"/>
                      <a:pt x="1238730" y="45257"/>
                    </a:cubicBezTo>
                    <a:cubicBezTo>
                      <a:pt x="1230802" y="54507"/>
                      <a:pt x="1222874" y="55168"/>
                      <a:pt x="1212963" y="55168"/>
                    </a:cubicBezTo>
                    <a:cubicBezTo>
                      <a:pt x="937454" y="55168"/>
                      <a:pt x="661284" y="55168"/>
                      <a:pt x="385775" y="55168"/>
                    </a:cubicBezTo>
                    <a:cubicBezTo>
                      <a:pt x="370579" y="55168"/>
                      <a:pt x="361329" y="51864"/>
                      <a:pt x="363972" y="34687"/>
                    </a:cubicBezTo>
                    <a:cubicBezTo>
                      <a:pt x="366614" y="16187"/>
                      <a:pt x="357365" y="12884"/>
                      <a:pt x="340848" y="12884"/>
                    </a:cubicBezTo>
                    <a:cubicBezTo>
                      <a:pt x="290635" y="13544"/>
                      <a:pt x="241083" y="12884"/>
                      <a:pt x="190870" y="12884"/>
                    </a:cubicBezTo>
                    <a:cubicBezTo>
                      <a:pt x="184263" y="4955"/>
                      <a:pt x="175674" y="991"/>
                      <a:pt x="165103" y="991"/>
                    </a:cubicBezTo>
                    <a:cubicBezTo>
                      <a:pt x="120837" y="-330"/>
                      <a:pt x="75909" y="-330"/>
                      <a:pt x="31643" y="991"/>
                    </a:cubicBezTo>
                    <a:cubicBezTo>
                      <a:pt x="10501" y="1652"/>
                      <a:pt x="1912" y="14205"/>
                      <a:pt x="1251" y="34026"/>
                    </a:cubicBezTo>
                    <a:cubicBezTo>
                      <a:pt x="-71" y="89524"/>
                      <a:pt x="-731" y="144362"/>
                      <a:pt x="1251" y="199860"/>
                    </a:cubicBezTo>
                    <a:cubicBezTo>
                      <a:pt x="2572" y="227609"/>
                      <a:pt x="8519" y="233555"/>
                      <a:pt x="37589" y="234877"/>
                    </a:cubicBezTo>
                    <a:cubicBezTo>
                      <a:pt x="78552" y="236859"/>
                      <a:pt x="119515" y="236198"/>
                      <a:pt x="160478" y="234877"/>
                    </a:cubicBezTo>
                    <a:cubicBezTo>
                      <a:pt x="172371" y="234877"/>
                      <a:pt x="182942" y="230913"/>
                      <a:pt x="192192" y="222984"/>
                    </a:cubicBezTo>
                    <a:cubicBezTo>
                      <a:pt x="241083" y="222984"/>
                      <a:pt x="290635" y="222323"/>
                      <a:pt x="339526" y="223645"/>
                    </a:cubicBezTo>
                    <a:cubicBezTo>
                      <a:pt x="357365" y="224306"/>
                      <a:pt x="365954" y="219681"/>
                      <a:pt x="363972" y="199860"/>
                    </a:cubicBezTo>
                    <a:cubicBezTo>
                      <a:pt x="362650" y="184003"/>
                      <a:pt x="364632" y="167486"/>
                      <a:pt x="363311" y="151629"/>
                    </a:cubicBezTo>
                    <a:cubicBezTo>
                      <a:pt x="361990" y="133791"/>
                      <a:pt x="367275" y="126523"/>
                      <a:pt x="386435" y="126523"/>
                    </a:cubicBezTo>
                    <a:cubicBezTo>
                      <a:pt x="658641" y="127184"/>
                      <a:pt x="930847" y="127184"/>
                      <a:pt x="1203053" y="126523"/>
                    </a:cubicBezTo>
                    <a:cubicBezTo>
                      <a:pt x="1218249" y="126523"/>
                      <a:pt x="1224195" y="131808"/>
                      <a:pt x="1230802" y="145022"/>
                    </a:cubicBezTo>
                    <a:cubicBezTo>
                      <a:pt x="1250623" y="187968"/>
                      <a:pt x="1292907" y="206467"/>
                      <a:pt x="1339817" y="196556"/>
                    </a:cubicBezTo>
                    <a:cubicBezTo>
                      <a:pt x="1379458" y="187968"/>
                      <a:pt x="1397957" y="158897"/>
                      <a:pt x="1411832" y="124541"/>
                    </a:cubicBezTo>
                    <a:cubicBezTo>
                      <a:pt x="1411832" y="108684"/>
                      <a:pt x="1411832" y="92167"/>
                      <a:pt x="1411832" y="76310"/>
                    </a:cubicBezTo>
                    <a:cubicBezTo>
                      <a:pt x="1411171" y="74989"/>
                      <a:pt x="1409189" y="74328"/>
                      <a:pt x="1409189" y="73007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40" name="Graphic 175">
            <a:extLst>
              <a:ext uri="{FF2B5EF4-FFF2-40B4-BE49-F238E27FC236}">
                <a16:creationId xmlns:a16="http://schemas.microsoft.com/office/drawing/2014/main" id="{4ABD8590-81DC-4622-8394-AE55C205B681}"/>
              </a:ext>
            </a:extLst>
          </p:cNvPr>
          <p:cNvGrpSpPr/>
          <p:nvPr/>
        </p:nvGrpSpPr>
        <p:grpSpPr>
          <a:xfrm>
            <a:off x="2935687" y="1245874"/>
            <a:ext cx="2436510" cy="2481940"/>
            <a:chOff x="2729766" y="0"/>
            <a:chExt cx="6732468" cy="6858000"/>
          </a:xfrm>
          <a:solidFill>
            <a:schemeClr val="accent4"/>
          </a:solidFill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5F6BC158-4017-4843-9FBF-8C22E0D28762}"/>
                </a:ext>
              </a:extLst>
            </p:cNvPr>
            <p:cNvSpPr/>
            <p:nvPr/>
          </p:nvSpPr>
          <p:spPr>
            <a:xfrm>
              <a:off x="4798397" y="2642113"/>
              <a:ext cx="3409179" cy="1725071"/>
            </a:xfrm>
            <a:custGeom>
              <a:avLst/>
              <a:gdLst>
                <a:gd name="connsiteX0" fmla="*/ 0 w 3409179"/>
                <a:gd name="connsiteY0" fmla="*/ 0 h 1725071"/>
                <a:gd name="connsiteX1" fmla="*/ 3409179 w 3409179"/>
                <a:gd name="connsiteY1" fmla="*/ 0 h 1725071"/>
                <a:gd name="connsiteX2" fmla="*/ 3409179 w 3409179"/>
                <a:gd name="connsiteY2" fmla="*/ 1725071 h 1725071"/>
                <a:gd name="connsiteX3" fmla="*/ 0 w 3409179"/>
                <a:gd name="connsiteY3" fmla="*/ 1725071 h 1725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09179" h="1725071">
                  <a:moveTo>
                    <a:pt x="0" y="0"/>
                  </a:moveTo>
                  <a:lnTo>
                    <a:pt x="3409179" y="0"/>
                  </a:lnTo>
                  <a:lnTo>
                    <a:pt x="3409179" y="1725071"/>
                  </a:lnTo>
                  <a:lnTo>
                    <a:pt x="0" y="1725071"/>
                  </a:lnTo>
                  <a:close/>
                </a:path>
              </a:pathLst>
            </a:custGeom>
            <a:solidFill>
              <a:schemeClr val="accent6"/>
            </a:solidFill>
            <a:ln w="65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2" name="Graphic 175">
              <a:extLst>
                <a:ext uri="{FF2B5EF4-FFF2-40B4-BE49-F238E27FC236}">
                  <a16:creationId xmlns:a16="http://schemas.microsoft.com/office/drawing/2014/main" id="{3362B7B9-BB28-4974-8594-6C05B53D9832}"/>
                </a:ext>
              </a:extLst>
            </p:cNvPr>
            <p:cNvGrpSpPr/>
            <p:nvPr/>
          </p:nvGrpSpPr>
          <p:grpSpPr>
            <a:xfrm>
              <a:off x="2729515" y="94"/>
              <a:ext cx="6734700" cy="6857244"/>
              <a:chOff x="2729515" y="94"/>
              <a:chExt cx="6734700" cy="6857244"/>
            </a:xfrm>
            <a:grpFill/>
          </p:grpSpPr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91C8370D-D151-4D77-9B17-257969E8265C}"/>
                  </a:ext>
                </a:extLst>
              </p:cNvPr>
              <p:cNvSpPr/>
              <p:nvPr/>
            </p:nvSpPr>
            <p:spPr>
              <a:xfrm>
                <a:off x="5552518" y="4176739"/>
                <a:ext cx="1022414" cy="2680599"/>
              </a:xfrm>
              <a:custGeom>
                <a:avLst/>
                <a:gdLst>
                  <a:gd name="connsiteX0" fmla="*/ 985486 w 1022414"/>
                  <a:gd name="connsiteY0" fmla="*/ 1487 h 2680599"/>
                  <a:gd name="connsiteX1" fmla="*/ 822295 w 1022414"/>
                  <a:gd name="connsiteY1" fmla="*/ 1487 h 2680599"/>
                  <a:gd name="connsiteX2" fmla="*/ 787278 w 1022414"/>
                  <a:gd name="connsiteY2" fmla="*/ 37164 h 2680599"/>
                  <a:gd name="connsiteX3" fmla="*/ 787278 w 1022414"/>
                  <a:gd name="connsiteY3" fmla="*/ 160053 h 2680599"/>
                  <a:gd name="connsiteX4" fmla="*/ 799170 w 1022414"/>
                  <a:gd name="connsiteY4" fmla="*/ 191766 h 2680599"/>
                  <a:gd name="connsiteX5" fmla="*/ 799831 w 1022414"/>
                  <a:gd name="connsiteY5" fmla="*/ 312013 h 2680599"/>
                  <a:gd name="connsiteX6" fmla="*/ 853347 w 1022414"/>
                  <a:gd name="connsiteY6" fmla="*/ 364207 h 2680599"/>
                  <a:gd name="connsiteX7" fmla="*/ 887043 w 1022414"/>
                  <a:gd name="connsiteY7" fmla="*/ 397903 h 2680599"/>
                  <a:gd name="connsiteX8" fmla="*/ 886382 w 1022414"/>
                  <a:gd name="connsiteY8" fmla="*/ 2472481 h 2680599"/>
                  <a:gd name="connsiteX9" fmla="*/ 841455 w 1022414"/>
                  <a:gd name="connsiteY9" fmla="*/ 2516087 h 2680599"/>
                  <a:gd name="connsiteX10" fmla="*/ 190672 w 1022414"/>
                  <a:gd name="connsiteY10" fmla="*/ 2516087 h 2680599"/>
                  <a:gd name="connsiteX11" fmla="*/ 151691 w 1022414"/>
                  <a:gd name="connsiteY11" fmla="*/ 2503533 h 2680599"/>
                  <a:gd name="connsiteX12" fmla="*/ 52587 w 1022414"/>
                  <a:gd name="connsiteY12" fmla="*/ 2494284 h 2680599"/>
                  <a:gd name="connsiteX13" fmla="*/ 392 w 1022414"/>
                  <a:gd name="connsiteY13" fmla="*/ 2574889 h 2680599"/>
                  <a:gd name="connsiteX14" fmla="*/ 65801 w 1022414"/>
                  <a:gd name="connsiteY14" fmla="*/ 2680600 h 2680599"/>
                  <a:gd name="connsiteX15" fmla="*/ 119317 w 1022414"/>
                  <a:gd name="connsiteY15" fmla="*/ 2680600 h 2680599"/>
                  <a:gd name="connsiteX16" fmla="*/ 184725 w 1022414"/>
                  <a:gd name="connsiteY16" fmla="*/ 2612548 h 2680599"/>
                  <a:gd name="connsiteX17" fmla="*/ 216439 w 1022414"/>
                  <a:gd name="connsiteY17" fmla="*/ 2588103 h 2680599"/>
                  <a:gd name="connsiteX18" fmla="*/ 832205 w 1022414"/>
                  <a:gd name="connsiteY18" fmla="*/ 2589424 h 2680599"/>
                  <a:gd name="connsiteX19" fmla="*/ 934613 w 1022414"/>
                  <a:gd name="connsiteY19" fmla="*/ 2551764 h 2680599"/>
                  <a:gd name="connsiteX20" fmla="*/ 959058 w 1022414"/>
                  <a:gd name="connsiteY20" fmla="*/ 2497587 h 2680599"/>
                  <a:gd name="connsiteX21" fmla="*/ 958397 w 1022414"/>
                  <a:gd name="connsiteY21" fmla="*/ 395921 h 2680599"/>
                  <a:gd name="connsiteX22" fmla="*/ 987468 w 1022414"/>
                  <a:gd name="connsiteY22" fmla="*/ 364207 h 2680599"/>
                  <a:gd name="connsiteX23" fmla="*/ 1009271 w 1022414"/>
                  <a:gd name="connsiteY23" fmla="*/ 341083 h 2680599"/>
                  <a:gd name="connsiteX24" fmla="*/ 1009271 w 1022414"/>
                  <a:gd name="connsiteY24" fmla="*/ 191106 h 2680599"/>
                  <a:gd name="connsiteX25" fmla="*/ 1021163 w 1022414"/>
                  <a:gd name="connsiteY25" fmla="*/ 162035 h 2680599"/>
                  <a:gd name="connsiteX26" fmla="*/ 1021163 w 1022414"/>
                  <a:gd name="connsiteY26" fmla="*/ 33861 h 2680599"/>
                  <a:gd name="connsiteX27" fmla="*/ 985486 w 1022414"/>
                  <a:gd name="connsiteY27" fmla="*/ 1487 h 2680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022414" h="2680599">
                    <a:moveTo>
                      <a:pt x="985486" y="1487"/>
                    </a:moveTo>
                    <a:cubicBezTo>
                      <a:pt x="931309" y="-496"/>
                      <a:pt x="876472" y="-496"/>
                      <a:pt x="822295" y="1487"/>
                    </a:cubicBezTo>
                    <a:cubicBezTo>
                      <a:pt x="793885" y="2808"/>
                      <a:pt x="787939" y="8754"/>
                      <a:pt x="787278" y="37164"/>
                    </a:cubicBezTo>
                    <a:cubicBezTo>
                      <a:pt x="785296" y="78127"/>
                      <a:pt x="785957" y="119090"/>
                      <a:pt x="787278" y="160053"/>
                    </a:cubicBezTo>
                    <a:cubicBezTo>
                      <a:pt x="787278" y="171946"/>
                      <a:pt x="790582" y="182517"/>
                      <a:pt x="799170" y="191766"/>
                    </a:cubicBezTo>
                    <a:cubicBezTo>
                      <a:pt x="799170" y="232069"/>
                      <a:pt x="799831" y="272371"/>
                      <a:pt x="799831" y="312013"/>
                    </a:cubicBezTo>
                    <a:cubicBezTo>
                      <a:pt x="799831" y="364868"/>
                      <a:pt x="799831" y="366189"/>
                      <a:pt x="853347" y="364207"/>
                    </a:cubicBezTo>
                    <a:cubicBezTo>
                      <a:pt x="879775" y="362886"/>
                      <a:pt x="887043" y="370154"/>
                      <a:pt x="887043" y="397903"/>
                    </a:cubicBezTo>
                    <a:cubicBezTo>
                      <a:pt x="886382" y="1089649"/>
                      <a:pt x="886382" y="1780735"/>
                      <a:pt x="886382" y="2472481"/>
                    </a:cubicBezTo>
                    <a:cubicBezTo>
                      <a:pt x="886382" y="2511462"/>
                      <a:pt x="881757" y="2516087"/>
                      <a:pt x="841455" y="2516087"/>
                    </a:cubicBezTo>
                    <a:cubicBezTo>
                      <a:pt x="624747" y="2516087"/>
                      <a:pt x="408040" y="2516087"/>
                      <a:pt x="190672" y="2516087"/>
                    </a:cubicBezTo>
                    <a:cubicBezTo>
                      <a:pt x="176136" y="2516087"/>
                      <a:pt x="164244" y="2513444"/>
                      <a:pt x="151691" y="2503533"/>
                    </a:cubicBezTo>
                    <a:cubicBezTo>
                      <a:pt x="121299" y="2481070"/>
                      <a:pt x="86943" y="2479088"/>
                      <a:pt x="52587" y="2494284"/>
                    </a:cubicBezTo>
                    <a:cubicBezTo>
                      <a:pt x="18231" y="2509480"/>
                      <a:pt x="3035" y="2538551"/>
                      <a:pt x="392" y="2574889"/>
                    </a:cubicBezTo>
                    <a:cubicBezTo>
                      <a:pt x="-3572" y="2626422"/>
                      <a:pt x="22855" y="2658796"/>
                      <a:pt x="65801" y="2680600"/>
                    </a:cubicBezTo>
                    <a:cubicBezTo>
                      <a:pt x="83639" y="2680600"/>
                      <a:pt x="101478" y="2680600"/>
                      <a:pt x="119317" y="2680600"/>
                    </a:cubicBezTo>
                    <a:cubicBezTo>
                      <a:pt x="150369" y="2666725"/>
                      <a:pt x="178118" y="2648225"/>
                      <a:pt x="184725" y="2612548"/>
                    </a:cubicBezTo>
                    <a:cubicBezTo>
                      <a:pt x="188689" y="2592067"/>
                      <a:pt x="197939" y="2588103"/>
                      <a:pt x="216439" y="2588103"/>
                    </a:cubicBezTo>
                    <a:cubicBezTo>
                      <a:pt x="421914" y="2588763"/>
                      <a:pt x="626729" y="2587442"/>
                      <a:pt x="832205" y="2589424"/>
                    </a:cubicBezTo>
                    <a:cubicBezTo>
                      <a:pt x="873829" y="2590084"/>
                      <a:pt x="904881" y="2579513"/>
                      <a:pt x="934613" y="2551764"/>
                    </a:cubicBezTo>
                    <a:cubicBezTo>
                      <a:pt x="951130" y="2535908"/>
                      <a:pt x="959058" y="2520712"/>
                      <a:pt x="959058" y="2497587"/>
                    </a:cubicBezTo>
                    <a:cubicBezTo>
                      <a:pt x="958397" y="1797252"/>
                      <a:pt x="958397" y="1096917"/>
                      <a:pt x="958397" y="395921"/>
                    </a:cubicBezTo>
                    <a:cubicBezTo>
                      <a:pt x="958397" y="374118"/>
                      <a:pt x="960379" y="358922"/>
                      <a:pt x="987468" y="364207"/>
                    </a:cubicBezTo>
                    <a:cubicBezTo>
                      <a:pt x="1005968" y="367511"/>
                      <a:pt x="1009271" y="357600"/>
                      <a:pt x="1009271" y="341083"/>
                    </a:cubicBezTo>
                    <a:cubicBezTo>
                      <a:pt x="1008610" y="290871"/>
                      <a:pt x="1009271" y="241319"/>
                      <a:pt x="1009271" y="191106"/>
                    </a:cubicBezTo>
                    <a:cubicBezTo>
                      <a:pt x="1016538" y="182517"/>
                      <a:pt x="1020503" y="173267"/>
                      <a:pt x="1021163" y="162035"/>
                    </a:cubicBezTo>
                    <a:cubicBezTo>
                      <a:pt x="1022485" y="119090"/>
                      <a:pt x="1023145" y="76145"/>
                      <a:pt x="1021163" y="33861"/>
                    </a:cubicBezTo>
                    <a:cubicBezTo>
                      <a:pt x="1019181" y="8094"/>
                      <a:pt x="1012574" y="2147"/>
                      <a:pt x="985486" y="1487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35FD0D3C-B655-4708-9DD6-4951A8FBD9CC}"/>
                  </a:ext>
                </a:extLst>
              </p:cNvPr>
              <p:cNvSpPr/>
              <p:nvPr/>
            </p:nvSpPr>
            <p:spPr>
              <a:xfrm>
                <a:off x="8052384" y="3197426"/>
                <a:ext cx="1411831" cy="236127"/>
              </a:xfrm>
              <a:custGeom>
                <a:avLst/>
                <a:gdLst>
                  <a:gd name="connsiteX0" fmla="*/ 1409189 w 1411831"/>
                  <a:gd name="connsiteY0" fmla="*/ 73007 h 236127"/>
                  <a:gd name="connsiteX1" fmla="*/ 1238730 w 1411831"/>
                  <a:gd name="connsiteY1" fmla="*/ 45257 h 236127"/>
                  <a:gd name="connsiteX2" fmla="*/ 1212963 w 1411831"/>
                  <a:gd name="connsiteY2" fmla="*/ 55168 h 236127"/>
                  <a:gd name="connsiteX3" fmla="*/ 385775 w 1411831"/>
                  <a:gd name="connsiteY3" fmla="*/ 55168 h 236127"/>
                  <a:gd name="connsiteX4" fmla="*/ 363972 w 1411831"/>
                  <a:gd name="connsiteY4" fmla="*/ 34687 h 236127"/>
                  <a:gd name="connsiteX5" fmla="*/ 340848 w 1411831"/>
                  <a:gd name="connsiteY5" fmla="*/ 12884 h 236127"/>
                  <a:gd name="connsiteX6" fmla="*/ 190870 w 1411831"/>
                  <a:gd name="connsiteY6" fmla="*/ 12884 h 236127"/>
                  <a:gd name="connsiteX7" fmla="*/ 165103 w 1411831"/>
                  <a:gd name="connsiteY7" fmla="*/ 991 h 236127"/>
                  <a:gd name="connsiteX8" fmla="*/ 31643 w 1411831"/>
                  <a:gd name="connsiteY8" fmla="*/ 991 h 236127"/>
                  <a:gd name="connsiteX9" fmla="*/ 1251 w 1411831"/>
                  <a:gd name="connsiteY9" fmla="*/ 34026 h 236127"/>
                  <a:gd name="connsiteX10" fmla="*/ 1251 w 1411831"/>
                  <a:gd name="connsiteY10" fmla="*/ 199860 h 236127"/>
                  <a:gd name="connsiteX11" fmla="*/ 37589 w 1411831"/>
                  <a:gd name="connsiteY11" fmla="*/ 234877 h 236127"/>
                  <a:gd name="connsiteX12" fmla="*/ 160478 w 1411831"/>
                  <a:gd name="connsiteY12" fmla="*/ 234877 h 236127"/>
                  <a:gd name="connsiteX13" fmla="*/ 192192 w 1411831"/>
                  <a:gd name="connsiteY13" fmla="*/ 222984 h 236127"/>
                  <a:gd name="connsiteX14" fmla="*/ 339526 w 1411831"/>
                  <a:gd name="connsiteY14" fmla="*/ 223645 h 236127"/>
                  <a:gd name="connsiteX15" fmla="*/ 363972 w 1411831"/>
                  <a:gd name="connsiteY15" fmla="*/ 199860 h 236127"/>
                  <a:gd name="connsiteX16" fmla="*/ 363311 w 1411831"/>
                  <a:gd name="connsiteY16" fmla="*/ 151629 h 236127"/>
                  <a:gd name="connsiteX17" fmla="*/ 386435 w 1411831"/>
                  <a:gd name="connsiteY17" fmla="*/ 126523 h 236127"/>
                  <a:gd name="connsiteX18" fmla="*/ 1203053 w 1411831"/>
                  <a:gd name="connsiteY18" fmla="*/ 126523 h 236127"/>
                  <a:gd name="connsiteX19" fmla="*/ 1230802 w 1411831"/>
                  <a:gd name="connsiteY19" fmla="*/ 145022 h 236127"/>
                  <a:gd name="connsiteX20" fmla="*/ 1339817 w 1411831"/>
                  <a:gd name="connsiteY20" fmla="*/ 196556 h 236127"/>
                  <a:gd name="connsiteX21" fmla="*/ 1411832 w 1411831"/>
                  <a:gd name="connsiteY21" fmla="*/ 124541 h 236127"/>
                  <a:gd name="connsiteX22" fmla="*/ 1411832 w 1411831"/>
                  <a:gd name="connsiteY22" fmla="*/ 76310 h 236127"/>
                  <a:gd name="connsiteX23" fmla="*/ 1409189 w 1411831"/>
                  <a:gd name="connsiteY23" fmla="*/ 73007 h 236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411831" h="236127">
                    <a:moveTo>
                      <a:pt x="1409189" y="73007"/>
                    </a:moveTo>
                    <a:cubicBezTo>
                      <a:pt x="1375494" y="-8259"/>
                      <a:pt x="1294889" y="-21472"/>
                      <a:pt x="1238730" y="45257"/>
                    </a:cubicBezTo>
                    <a:cubicBezTo>
                      <a:pt x="1230802" y="54507"/>
                      <a:pt x="1222874" y="55168"/>
                      <a:pt x="1212963" y="55168"/>
                    </a:cubicBezTo>
                    <a:cubicBezTo>
                      <a:pt x="937454" y="55168"/>
                      <a:pt x="661284" y="55168"/>
                      <a:pt x="385775" y="55168"/>
                    </a:cubicBezTo>
                    <a:cubicBezTo>
                      <a:pt x="370579" y="55168"/>
                      <a:pt x="361329" y="51864"/>
                      <a:pt x="363972" y="34687"/>
                    </a:cubicBezTo>
                    <a:cubicBezTo>
                      <a:pt x="366614" y="16187"/>
                      <a:pt x="357365" y="12884"/>
                      <a:pt x="340848" y="12884"/>
                    </a:cubicBezTo>
                    <a:cubicBezTo>
                      <a:pt x="290635" y="13544"/>
                      <a:pt x="241083" y="12884"/>
                      <a:pt x="190870" y="12884"/>
                    </a:cubicBezTo>
                    <a:cubicBezTo>
                      <a:pt x="184263" y="4955"/>
                      <a:pt x="175674" y="991"/>
                      <a:pt x="165103" y="991"/>
                    </a:cubicBezTo>
                    <a:cubicBezTo>
                      <a:pt x="120837" y="-330"/>
                      <a:pt x="75909" y="-330"/>
                      <a:pt x="31643" y="991"/>
                    </a:cubicBezTo>
                    <a:cubicBezTo>
                      <a:pt x="10501" y="1652"/>
                      <a:pt x="1912" y="14205"/>
                      <a:pt x="1251" y="34026"/>
                    </a:cubicBezTo>
                    <a:cubicBezTo>
                      <a:pt x="-71" y="89524"/>
                      <a:pt x="-731" y="144362"/>
                      <a:pt x="1251" y="199860"/>
                    </a:cubicBezTo>
                    <a:cubicBezTo>
                      <a:pt x="2572" y="227609"/>
                      <a:pt x="8519" y="233555"/>
                      <a:pt x="37589" y="234877"/>
                    </a:cubicBezTo>
                    <a:cubicBezTo>
                      <a:pt x="78552" y="236859"/>
                      <a:pt x="119515" y="236198"/>
                      <a:pt x="160478" y="234877"/>
                    </a:cubicBezTo>
                    <a:cubicBezTo>
                      <a:pt x="172371" y="234877"/>
                      <a:pt x="182942" y="230913"/>
                      <a:pt x="192192" y="222984"/>
                    </a:cubicBezTo>
                    <a:cubicBezTo>
                      <a:pt x="241083" y="222984"/>
                      <a:pt x="290635" y="222323"/>
                      <a:pt x="339526" y="223645"/>
                    </a:cubicBezTo>
                    <a:cubicBezTo>
                      <a:pt x="357365" y="224306"/>
                      <a:pt x="365954" y="219681"/>
                      <a:pt x="363972" y="199860"/>
                    </a:cubicBezTo>
                    <a:cubicBezTo>
                      <a:pt x="362650" y="184003"/>
                      <a:pt x="364632" y="167486"/>
                      <a:pt x="363311" y="151629"/>
                    </a:cubicBezTo>
                    <a:cubicBezTo>
                      <a:pt x="361990" y="133791"/>
                      <a:pt x="367275" y="126523"/>
                      <a:pt x="386435" y="126523"/>
                    </a:cubicBezTo>
                    <a:cubicBezTo>
                      <a:pt x="658641" y="127184"/>
                      <a:pt x="930847" y="127184"/>
                      <a:pt x="1203053" y="126523"/>
                    </a:cubicBezTo>
                    <a:cubicBezTo>
                      <a:pt x="1218249" y="126523"/>
                      <a:pt x="1224195" y="131808"/>
                      <a:pt x="1230802" y="145022"/>
                    </a:cubicBezTo>
                    <a:cubicBezTo>
                      <a:pt x="1250623" y="187968"/>
                      <a:pt x="1292907" y="206467"/>
                      <a:pt x="1339817" y="196556"/>
                    </a:cubicBezTo>
                    <a:cubicBezTo>
                      <a:pt x="1379458" y="187968"/>
                      <a:pt x="1397957" y="158897"/>
                      <a:pt x="1411832" y="124541"/>
                    </a:cubicBezTo>
                    <a:cubicBezTo>
                      <a:pt x="1411832" y="108684"/>
                      <a:pt x="1411832" y="92167"/>
                      <a:pt x="1411832" y="76310"/>
                    </a:cubicBezTo>
                    <a:cubicBezTo>
                      <a:pt x="1411171" y="74989"/>
                      <a:pt x="1409189" y="74328"/>
                      <a:pt x="1409189" y="73007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6C974E7A-CE53-4A33-A5C9-4238EC9D73AB}"/>
                  </a:ext>
                </a:extLst>
              </p:cNvPr>
              <p:cNvSpPr/>
              <p:nvPr/>
            </p:nvSpPr>
            <p:spPr>
              <a:xfrm>
                <a:off x="2729515" y="2321991"/>
                <a:ext cx="2214270" cy="1321734"/>
              </a:xfrm>
              <a:custGeom>
                <a:avLst/>
                <a:gdLst>
                  <a:gd name="connsiteX0" fmla="*/ 1864067 w 2214270"/>
                  <a:gd name="connsiteY0" fmla="*/ 1293985 h 1321734"/>
                  <a:gd name="connsiteX1" fmla="*/ 1891816 w 2214270"/>
                  <a:gd name="connsiteY1" fmla="*/ 1319752 h 1321734"/>
                  <a:gd name="connsiteX2" fmla="*/ 2041794 w 2214270"/>
                  <a:gd name="connsiteY2" fmla="*/ 1321734 h 1321734"/>
                  <a:gd name="connsiteX3" fmla="*/ 2185825 w 2214270"/>
                  <a:gd name="connsiteY3" fmla="*/ 1321074 h 1321734"/>
                  <a:gd name="connsiteX4" fmla="*/ 2214235 w 2214270"/>
                  <a:gd name="connsiteY4" fmla="*/ 1292663 h 1321734"/>
                  <a:gd name="connsiteX5" fmla="*/ 2214235 w 2214270"/>
                  <a:gd name="connsiteY5" fmla="*/ 1135418 h 1321734"/>
                  <a:gd name="connsiteX6" fmla="*/ 2185825 w 2214270"/>
                  <a:gd name="connsiteY6" fmla="*/ 1107009 h 1321734"/>
                  <a:gd name="connsiteX7" fmla="*/ 2041794 w 2214270"/>
                  <a:gd name="connsiteY7" fmla="*/ 1106348 h 1321734"/>
                  <a:gd name="connsiteX8" fmla="*/ 1908334 w 2214270"/>
                  <a:gd name="connsiteY8" fmla="*/ 1108330 h 1321734"/>
                  <a:gd name="connsiteX9" fmla="*/ 1866049 w 2214270"/>
                  <a:gd name="connsiteY9" fmla="*/ 1150614 h 1321734"/>
                  <a:gd name="connsiteX10" fmla="*/ 1834336 w 2214270"/>
                  <a:gd name="connsiteY10" fmla="*/ 1183649 h 1321734"/>
                  <a:gd name="connsiteX11" fmla="*/ 170710 w 2214270"/>
                  <a:gd name="connsiteY11" fmla="*/ 1183649 h 1321734"/>
                  <a:gd name="connsiteX12" fmla="*/ 139657 w 2214270"/>
                  <a:gd name="connsiteY12" fmla="*/ 1153257 h 1321734"/>
                  <a:gd name="connsiteX13" fmla="*/ 139657 w 2214270"/>
                  <a:gd name="connsiteY13" fmla="*/ 213090 h 1321734"/>
                  <a:gd name="connsiteX14" fmla="*/ 157496 w 2214270"/>
                  <a:gd name="connsiteY14" fmla="*/ 172127 h 1321734"/>
                  <a:gd name="connsiteX15" fmla="*/ 179959 w 2214270"/>
                  <a:gd name="connsiteY15" fmla="*/ 53863 h 1321734"/>
                  <a:gd name="connsiteX16" fmla="*/ 86801 w 2214270"/>
                  <a:gd name="connsiteY16" fmla="*/ 347 h 1321734"/>
                  <a:gd name="connsiteX17" fmla="*/ 3554 w 2214270"/>
                  <a:gd name="connsiteY17" fmla="*/ 71702 h 1321734"/>
                  <a:gd name="connsiteX18" fmla="*/ 44517 w 2214270"/>
                  <a:gd name="connsiteY18" fmla="*/ 181377 h 1321734"/>
                  <a:gd name="connsiteX19" fmla="*/ 66981 w 2214270"/>
                  <a:gd name="connsiteY19" fmla="*/ 223661 h 1321734"/>
                  <a:gd name="connsiteX20" fmla="*/ 66320 w 2214270"/>
                  <a:gd name="connsiteY20" fmla="*/ 1222630 h 1321734"/>
                  <a:gd name="connsiteX21" fmla="*/ 100676 w 2214270"/>
                  <a:gd name="connsiteY21" fmla="*/ 1256325 h 1321734"/>
                  <a:gd name="connsiteX22" fmla="*/ 1825747 w 2214270"/>
                  <a:gd name="connsiteY22" fmla="*/ 1255665 h 1321734"/>
                  <a:gd name="connsiteX23" fmla="*/ 1864067 w 2214270"/>
                  <a:gd name="connsiteY23" fmla="*/ 1293985 h 1321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214270" h="1321734">
                    <a:moveTo>
                      <a:pt x="1864067" y="1293985"/>
                    </a:moveTo>
                    <a:cubicBezTo>
                      <a:pt x="1862746" y="1317109"/>
                      <a:pt x="1872656" y="1319752"/>
                      <a:pt x="1891816" y="1319752"/>
                    </a:cubicBezTo>
                    <a:cubicBezTo>
                      <a:pt x="1942029" y="1319752"/>
                      <a:pt x="1991581" y="1316449"/>
                      <a:pt x="2041794" y="1321734"/>
                    </a:cubicBezTo>
                    <a:cubicBezTo>
                      <a:pt x="2090024" y="1321734"/>
                      <a:pt x="2137595" y="1320413"/>
                      <a:pt x="2185825" y="1321074"/>
                    </a:cubicBezTo>
                    <a:cubicBezTo>
                      <a:pt x="2206307" y="1321074"/>
                      <a:pt x="2214235" y="1313145"/>
                      <a:pt x="2214235" y="1292663"/>
                    </a:cubicBezTo>
                    <a:cubicBezTo>
                      <a:pt x="2213574" y="1240469"/>
                      <a:pt x="2213574" y="1187613"/>
                      <a:pt x="2214235" y="1135418"/>
                    </a:cubicBezTo>
                    <a:cubicBezTo>
                      <a:pt x="2214896" y="1114276"/>
                      <a:pt x="2206307" y="1107009"/>
                      <a:pt x="2185825" y="1107009"/>
                    </a:cubicBezTo>
                    <a:cubicBezTo>
                      <a:pt x="2137595" y="1107669"/>
                      <a:pt x="2090024" y="1107009"/>
                      <a:pt x="2041794" y="1106348"/>
                    </a:cubicBezTo>
                    <a:cubicBezTo>
                      <a:pt x="1997527" y="1107009"/>
                      <a:pt x="1952600" y="1107669"/>
                      <a:pt x="1908334" y="1108330"/>
                    </a:cubicBezTo>
                    <a:cubicBezTo>
                      <a:pt x="1865389" y="1108330"/>
                      <a:pt x="1864067" y="1108330"/>
                      <a:pt x="1866049" y="1150614"/>
                    </a:cubicBezTo>
                    <a:cubicBezTo>
                      <a:pt x="1867371" y="1175721"/>
                      <a:pt x="1861425" y="1183649"/>
                      <a:pt x="1834336" y="1183649"/>
                    </a:cubicBezTo>
                    <a:cubicBezTo>
                      <a:pt x="1280014" y="1182988"/>
                      <a:pt x="725692" y="1182988"/>
                      <a:pt x="170710" y="1183649"/>
                    </a:cubicBezTo>
                    <a:cubicBezTo>
                      <a:pt x="146925" y="1183649"/>
                      <a:pt x="139657" y="1178364"/>
                      <a:pt x="139657" y="1153257"/>
                    </a:cubicBezTo>
                    <a:cubicBezTo>
                      <a:pt x="140318" y="840089"/>
                      <a:pt x="140318" y="526259"/>
                      <a:pt x="139657" y="213090"/>
                    </a:cubicBezTo>
                    <a:cubicBezTo>
                      <a:pt x="139657" y="195912"/>
                      <a:pt x="142960" y="184020"/>
                      <a:pt x="157496" y="172127"/>
                    </a:cubicBezTo>
                    <a:cubicBezTo>
                      <a:pt x="189870" y="145699"/>
                      <a:pt x="198459" y="94826"/>
                      <a:pt x="179959" y="53863"/>
                    </a:cubicBezTo>
                    <a:cubicBezTo>
                      <a:pt x="163442" y="17525"/>
                      <a:pt x="128425" y="-2957"/>
                      <a:pt x="86801" y="347"/>
                    </a:cubicBezTo>
                    <a:cubicBezTo>
                      <a:pt x="43856" y="3650"/>
                      <a:pt x="14786" y="28757"/>
                      <a:pt x="3554" y="71702"/>
                    </a:cubicBezTo>
                    <a:cubicBezTo>
                      <a:pt x="-7678" y="114647"/>
                      <a:pt x="8179" y="162217"/>
                      <a:pt x="44517" y="181377"/>
                    </a:cubicBezTo>
                    <a:cubicBezTo>
                      <a:pt x="64338" y="191948"/>
                      <a:pt x="66981" y="204501"/>
                      <a:pt x="66981" y="223661"/>
                    </a:cubicBezTo>
                    <a:cubicBezTo>
                      <a:pt x="66320" y="556651"/>
                      <a:pt x="66981" y="889641"/>
                      <a:pt x="66320" y="1222630"/>
                    </a:cubicBezTo>
                    <a:cubicBezTo>
                      <a:pt x="66320" y="1250379"/>
                      <a:pt x="73588" y="1256325"/>
                      <a:pt x="100676" y="1256325"/>
                    </a:cubicBezTo>
                    <a:cubicBezTo>
                      <a:pt x="675479" y="1255665"/>
                      <a:pt x="1250944" y="1255665"/>
                      <a:pt x="1825747" y="1255665"/>
                    </a:cubicBezTo>
                    <a:cubicBezTo>
                      <a:pt x="1864067" y="1256325"/>
                      <a:pt x="1866049" y="1256325"/>
                      <a:pt x="1864067" y="1293985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C94B3E46-D63E-4276-BE35-7085866AD12D}"/>
                  </a:ext>
                </a:extLst>
              </p:cNvPr>
              <p:cNvSpPr/>
              <p:nvPr/>
            </p:nvSpPr>
            <p:spPr>
              <a:xfrm>
                <a:off x="7126457" y="97002"/>
                <a:ext cx="1002965" cy="2721551"/>
              </a:xfrm>
              <a:custGeom>
                <a:avLst/>
                <a:gdLst>
                  <a:gd name="connsiteX0" fmla="*/ 172666 w 1002965"/>
                  <a:gd name="connsiteY0" fmla="*/ 2721517 h 2721551"/>
                  <a:gd name="connsiteX1" fmla="*/ 216272 w 1002965"/>
                  <a:gd name="connsiteY1" fmla="*/ 2678572 h 2721551"/>
                  <a:gd name="connsiteX2" fmla="*/ 210986 w 1002965"/>
                  <a:gd name="connsiteY2" fmla="*/ 2373992 h 2721551"/>
                  <a:gd name="connsiteX3" fmla="*/ 201076 w 1002965"/>
                  <a:gd name="connsiteY3" fmla="*/ 2371349 h 2721551"/>
                  <a:gd name="connsiteX4" fmla="*/ 163416 w 1002965"/>
                  <a:gd name="connsiteY4" fmla="*/ 2332368 h 2721551"/>
                  <a:gd name="connsiteX5" fmla="*/ 163416 w 1002965"/>
                  <a:gd name="connsiteY5" fmla="*/ 711687 h 2721551"/>
                  <a:gd name="connsiteX6" fmla="*/ 199754 w 1002965"/>
                  <a:gd name="connsiteY6" fmla="*/ 674027 h 2721551"/>
                  <a:gd name="connsiteX7" fmla="*/ 909339 w 1002965"/>
                  <a:gd name="connsiteY7" fmla="*/ 674688 h 2721551"/>
                  <a:gd name="connsiteX8" fmla="*/ 943035 w 1002965"/>
                  <a:gd name="connsiteY8" fmla="*/ 639671 h 2721551"/>
                  <a:gd name="connsiteX9" fmla="*/ 941053 w 1002965"/>
                  <a:gd name="connsiteY9" fmla="*/ 222113 h 2721551"/>
                  <a:gd name="connsiteX10" fmla="*/ 964177 w 1002965"/>
                  <a:gd name="connsiteY10" fmla="*/ 176525 h 2721551"/>
                  <a:gd name="connsiteX11" fmla="*/ 995229 w 1002965"/>
                  <a:gd name="connsiteY11" fmla="*/ 58921 h 2721551"/>
                  <a:gd name="connsiteX12" fmla="*/ 894804 w 1002965"/>
                  <a:gd name="connsiteY12" fmla="*/ 780 h 2721551"/>
                  <a:gd name="connsiteX13" fmla="*/ 813538 w 1002965"/>
                  <a:gd name="connsiteY13" fmla="*/ 80724 h 2721551"/>
                  <a:gd name="connsiteX14" fmla="*/ 867055 w 1002965"/>
                  <a:gd name="connsiteY14" fmla="*/ 187096 h 2721551"/>
                  <a:gd name="connsiteX15" fmla="*/ 886876 w 1002965"/>
                  <a:gd name="connsiteY15" fmla="*/ 218809 h 2721551"/>
                  <a:gd name="connsiteX16" fmla="*/ 886876 w 1002965"/>
                  <a:gd name="connsiteY16" fmla="*/ 590780 h 2721551"/>
                  <a:gd name="connsiteX17" fmla="*/ 857144 w 1002965"/>
                  <a:gd name="connsiteY17" fmla="*/ 619850 h 2721551"/>
                  <a:gd name="connsiteX18" fmla="*/ 123114 w 1002965"/>
                  <a:gd name="connsiteY18" fmla="*/ 617208 h 2721551"/>
                  <a:gd name="connsiteX19" fmla="*/ 88758 w 1002965"/>
                  <a:gd name="connsiteY19" fmla="*/ 650242 h 2721551"/>
                  <a:gd name="connsiteX20" fmla="*/ 89418 w 1002965"/>
                  <a:gd name="connsiteY20" fmla="*/ 2329726 h 2721551"/>
                  <a:gd name="connsiteX21" fmla="*/ 89418 w 1002965"/>
                  <a:gd name="connsiteY21" fmla="*/ 2353511 h 2721551"/>
                  <a:gd name="connsiteX22" fmla="*/ 72240 w 1002965"/>
                  <a:gd name="connsiteY22" fmla="*/ 2370689 h 2721551"/>
                  <a:gd name="connsiteX23" fmla="*/ 5510 w 1002965"/>
                  <a:gd name="connsiteY23" fmla="*/ 2372671 h 2721551"/>
                  <a:gd name="connsiteX24" fmla="*/ 6171 w 1002965"/>
                  <a:gd name="connsiteY24" fmla="*/ 2388527 h 2721551"/>
                  <a:gd name="connsiteX25" fmla="*/ 225 w 1002965"/>
                  <a:gd name="connsiteY25" fmla="*/ 2687822 h 2721551"/>
                  <a:gd name="connsiteX26" fmla="*/ 34581 w 1002965"/>
                  <a:gd name="connsiteY26" fmla="*/ 2721517 h 2721551"/>
                  <a:gd name="connsiteX27" fmla="*/ 172666 w 1002965"/>
                  <a:gd name="connsiteY27" fmla="*/ 2721517 h 2721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002965" h="2721551">
                    <a:moveTo>
                      <a:pt x="172666" y="2721517"/>
                    </a:moveTo>
                    <a:cubicBezTo>
                      <a:pt x="215611" y="2721517"/>
                      <a:pt x="215611" y="2720856"/>
                      <a:pt x="216272" y="2678572"/>
                    </a:cubicBezTo>
                    <a:cubicBezTo>
                      <a:pt x="217593" y="2576825"/>
                      <a:pt x="205040" y="2475739"/>
                      <a:pt x="210986" y="2373992"/>
                    </a:cubicBezTo>
                    <a:cubicBezTo>
                      <a:pt x="207683" y="2373331"/>
                      <a:pt x="204379" y="2371349"/>
                      <a:pt x="201076" y="2371349"/>
                    </a:cubicBezTo>
                    <a:cubicBezTo>
                      <a:pt x="163416" y="2368707"/>
                      <a:pt x="163416" y="2369367"/>
                      <a:pt x="163416" y="2332368"/>
                    </a:cubicBezTo>
                    <a:cubicBezTo>
                      <a:pt x="163416" y="1791921"/>
                      <a:pt x="163416" y="1252134"/>
                      <a:pt x="163416" y="711687"/>
                    </a:cubicBezTo>
                    <a:cubicBezTo>
                      <a:pt x="163416" y="669402"/>
                      <a:pt x="157470" y="674027"/>
                      <a:pt x="199754" y="674027"/>
                    </a:cubicBezTo>
                    <a:cubicBezTo>
                      <a:pt x="436282" y="674027"/>
                      <a:pt x="672811" y="674688"/>
                      <a:pt x="909339" y="674688"/>
                    </a:cubicBezTo>
                    <a:cubicBezTo>
                      <a:pt x="943695" y="674688"/>
                      <a:pt x="943695" y="674688"/>
                      <a:pt x="943035" y="639671"/>
                    </a:cubicBezTo>
                    <a:cubicBezTo>
                      <a:pt x="942374" y="500265"/>
                      <a:pt x="942374" y="360858"/>
                      <a:pt x="941053" y="222113"/>
                    </a:cubicBezTo>
                    <a:cubicBezTo>
                      <a:pt x="941053" y="201631"/>
                      <a:pt x="945017" y="188417"/>
                      <a:pt x="964177" y="176525"/>
                    </a:cubicBezTo>
                    <a:cubicBezTo>
                      <a:pt x="1000515" y="153401"/>
                      <a:pt x="1012407" y="102527"/>
                      <a:pt x="995229" y="58921"/>
                    </a:cubicBezTo>
                    <a:cubicBezTo>
                      <a:pt x="979373" y="17298"/>
                      <a:pt x="941713" y="-4505"/>
                      <a:pt x="894804" y="780"/>
                    </a:cubicBezTo>
                    <a:cubicBezTo>
                      <a:pt x="851859" y="5405"/>
                      <a:pt x="822128" y="34476"/>
                      <a:pt x="813538" y="80724"/>
                    </a:cubicBezTo>
                    <a:cubicBezTo>
                      <a:pt x="805610" y="125651"/>
                      <a:pt x="826752" y="169918"/>
                      <a:pt x="867055" y="187096"/>
                    </a:cubicBezTo>
                    <a:cubicBezTo>
                      <a:pt x="883572" y="193703"/>
                      <a:pt x="886876" y="202292"/>
                      <a:pt x="886876" y="218809"/>
                    </a:cubicBezTo>
                    <a:cubicBezTo>
                      <a:pt x="886215" y="343020"/>
                      <a:pt x="885554" y="467230"/>
                      <a:pt x="886876" y="590780"/>
                    </a:cubicBezTo>
                    <a:cubicBezTo>
                      <a:pt x="886876" y="615226"/>
                      <a:pt x="880269" y="620511"/>
                      <a:pt x="857144" y="619850"/>
                    </a:cubicBezTo>
                    <a:cubicBezTo>
                      <a:pt x="612688" y="618529"/>
                      <a:pt x="368231" y="619190"/>
                      <a:pt x="123114" y="617208"/>
                    </a:cubicBezTo>
                    <a:cubicBezTo>
                      <a:pt x="97347" y="617208"/>
                      <a:pt x="88758" y="621832"/>
                      <a:pt x="88758" y="650242"/>
                    </a:cubicBezTo>
                    <a:cubicBezTo>
                      <a:pt x="90079" y="1209850"/>
                      <a:pt x="89418" y="1770118"/>
                      <a:pt x="89418" y="2329726"/>
                    </a:cubicBezTo>
                    <a:cubicBezTo>
                      <a:pt x="89418" y="2337654"/>
                      <a:pt x="88758" y="2345582"/>
                      <a:pt x="89418" y="2353511"/>
                    </a:cubicBezTo>
                    <a:cubicBezTo>
                      <a:pt x="90079" y="2366064"/>
                      <a:pt x="85454" y="2370689"/>
                      <a:pt x="72240" y="2370689"/>
                    </a:cubicBezTo>
                    <a:cubicBezTo>
                      <a:pt x="49777" y="2370689"/>
                      <a:pt x="27974" y="2367385"/>
                      <a:pt x="5510" y="2372671"/>
                    </a:cubicBezTo>
                    <a:cubicBezTo>
                      <a:pt x="5510" y="2377956"/>
                      <a:pt x="6171" y="2383242"/>
                      <a:pt x="6171" y="2388527"/>
                    </a:cubicBezTo>
                    <a:cubicBezTo>
                      <a:pt x="10135" y="2488292"/>
                      <a:pt x="-1757" y="2588057"/>
                      <a:pt x="225" y="2687822"/>
                    </a:cubicBezTo>
                    <a:cubicBezTo>
                      <a:pt x="885" y="2713589"/>
                      <a:pt x="8814" y="2722178"/>
                      <a:pt x="34581" y="2721517"/>
                    </a:cubicBezTo>
                    <a:cubicBezTo>
                      <a:pt x="81490" y="2720195"/>
                      <a:pt x="127078" y="2721517"/>
                      <a:pt x="172666" y="2721517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1F7B6011-5568-4EC7-91E0-2E6259639DF7}"/>
                  </a:ext>
                </a:extLst>
              </p:cNvPr>
              <p:cNvSpPr/>
              <p:nvPr/>
            </p:nvSpPr>
            <p:spPr>
              <a:xfrm>
                <a:off x="4759365" y="4189423"/>
                <a:ext cx="965361" cy="2451243"/>
              </a:xfrm>
              <a:custGeom>
                <a:avLst/>
                <a:gdLst>
                  <a:gd name="connsiteX0" fmla="*/ 846399 w 965361"/>
                  <a:gd name="connsiteY0" fmla="*/ 2292642 h 2451243"/>
                  <a:gd name="connsiteX1" fmla="*/ 845739 w 965361"/>
                  <a:gd name="connsiteY1" fmla="*/ 395791 h 2451243"/>
                  <a:gd name="connsiteX2" fmla="*/ 845739 w 965361"/>
                  <a:gd name="connsiteY2" fmla="*/ 368702 h 2451243"/>
                  <a:gd name="connsiteX3" fmla="*/ 862917 w 965361"/>
                  <a:gd name="connsiteY3" fmla="*/ 351524 h 2451243"/>
                  <a:gd name="connsiteX4" fmla="*/ 937575 w 965361"/>
                  <a:gd name="connsiteY4" fmla="*/ 352185 h 2451243"/>
                  <a:gd name="connsiteX5" fmla="*/ 963342 w 965361"/>
                  <a:gd name="connsiteY5" fmla="*/ 327078 h 2451243"/>
                  <a:gd name="connsiteX6" fmla="*/ 965324 w 965361"/>
                  <a:gd name="connsiteY6" fmla="*/ 177101 h 2451243"/>
                  <a:gd name="connsiteX7" fmla="*/ 965324 w 965361"/>
                  <a:gd name="connsiteY7" fmla="*/ 35052 h 2451243"/>
                  <a:gd name="connsiteX8" fmla="*/ 931629 w 965361"/>
                  <a:gd name="connsiteY8" fmla="*/ 35 h 2451243"/>
                  <a:gd name="connsiteX9" fmla="*/ 784294 w 965361"/>
                  <a:gd name="connsiteY9" fmla="*/ 35 h 2451243"/>
                  <a:gd name="connsiteX10" fmla="*/ 751260 w 965361"/>
                  <a:gd name="connsiteY10" fmla="*/ 32409 h 2451243"/>
                  <a:gd name="connsiteX11" fmla="*/ 751260 w 965361"/>
                  <a:gd name="connsiteY11" fmla="*/ 177101 h 2451243"/>
                  <a:gd name="connsiteX12" fmla="*/ 753242 w 965361"/>
                  <a:gd name="connsiteY12" fmla="*/ 327078 h 2451243"/>
                  <a:gd name="connsiteX13" fmla="*/ 757866 w 965361"/>
                  <a:gd name="connsiteY13" fmla="*/ 348882 h 2451243"/>
                  <a:gd name="connsiteX14" fmla="*/ 773063 w 965361"/>
                  <a:gd name="connsiteY14" fmla="*/ 382577 h 2451243"/>
                  <a:gd name="connsiteX15" fmla="*/ 773063 w 965361"/>
                  <a:gd name="connsiteY15" fmla="*/ 2268197 h 2451243"/>
                  <a:gd name="connsiteX16" fmla="*/ 720207 w 965361"/>
                  <a:gd name="connsiteY16" fmla="*/ 2321713 h 2451243"/>
                  <a:gd name="connsiteX17" fmla="*/ 208830 w 965361"/>
                  <a:gd name="connsiteY17" fmla="*/ 2322373 h 2451243"/>
                  <a:gd name="connsiteX18" fmla="*/ 175795 w 965361"/>
                  <a:gd name="connsiteY18" fmla="*/ 2303213 h 2451243"/>
                  <a:gd name="connsiteX19" fmla="*/ 65460 w 965361"/>
                  <a:gd name="connsiteY19" fmla="*/ 2259607 h 2451243"/>
                  <a:gd name="connsiteX20" fmla="*/ 51 w 965361"/>
                  <a:gd name="connsiteY20" fmla="*/ 2358712 h 2451243"/>
                  <a:gd name="connsiteX21" fmla="*/ 70084 w 965361"/>
                  <a:gd name="connsiteY21" fmla="*/ 2448566 h 2451243"/>
                  <a:gd name="connsiteX22" fmla="*/ 177117 w 965361"/>
                  <a:gd name="connsiteY22" fmla="*/ 2399014 h 2451243"/>
                  <a:gd name="connsiteX23" fmla="*/ 212794 w 965361"/>
                  <a:gd name="connsiteY23" fmla="*/ 2376550 h 2451243"/>
                  <a:gd name="connsiteX24" fmla="*/ 703029 w 965361"/>
                  <a:gd name="connsiteY24" fmla="*/ 2377872 h 2451243"/>
                  <a:gd name="connsiteX25" fmla="*/ 821293 w 965361"/>
                  <a:gd name="connsiteY25" fmla="*/ 2340873 h 2451243"/>
                  <a:gd name="connsiteX26" fmla="*/ 846399 w 965361"/>
                  <a:gd name="connsiteY26" fmla="*/ 2292642 h 2451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65361" h="2451243">
                    <a:moveTo>
                      <a:pt x="846399" y="2292642"/>
                    </a:moveTo>
                    <a:cubicBezTo>
                      <a:pt x="845739" y="1660359"/>
                      <a:pt x="845739" y="1028075"/>
                      <a:pt x="845739" y="395791"/>
                    </a:cubicBezTo>
                    <a:cubicBezTo>
                      <a:pt x="845739" y="386541"/>
                      <a:pt x="846399" y="377952"/>
                      <a:pt x="845739" y="368702"/>
                    </a:cubicBezTo>
                    <a:cubicBezTo>
                      <a:pt x="845078" y="356149"/>
                      <a:pt x="850364" y="351524"/>
                      <a:pt x="862917" y="351524"/>
                    </a:cubicBezTo>
                    <a:cubicBezTo>
                      <a:pt x="888023" y="352185"/>
                      <a:pt x="913129" y="350203"/>
                      <a:pt x="937575" y="352185"/>
                    </a:cubicBezTo>
                    <a:cubicBezTo>
                      <a:pt x="957396" y="353506"/>
                      <a:pt x="964003" y="347560"/>
                      <a:pt x="963342" y="327078"/>
                    </a:cubicBezTo>
                    <a:cubicBezTo>
                      <a:pt x="963342" y="276866"/>
                      <a:pt x="960039" y="227314"/>
                      <a:pt x="965324" y="177101"/>
                    </a:cubicBezTo>
                    <a:cubicBezTo>
                      <a:pt x="965324" y="129531"/>
                      <a:pt x="964003" y="82622"/>
                      <a:pt x="965324" y="35052"/>
                    </a:cubicBezTo>
                    <a:cubicBezTo>
                      <a:pt x="965985" y="9945"/>
                      <a:pt x="958057" y="-625"/>
                      <a:pt x="931629" y="35"/>
                    </a:cubicBezTo>
                    <a:cubicBezTo>
                      <a:pt x="882738" y="1357"/>
                      <a:pt x="833185" y="1357"/>
                      <a:pt x="784294" y="35"/>
                    </a:cubicBezTo>
                    <a:cubicBezTo>
                      <a:pt x="760509" y="-625"/>
                      <a:pt x="750599" y="7963"/>
                      <a:pt x="751260" y="32409"/>
                    </a:cubicBezTo>
                    <a:cubicBezTo>
                      <a:pt x="752581" y="80640"/>
                      <a:pt x="751260" y="128870"/>
                      <a:pt x="751260" y="177101"/>
                    </a:cubicBezTo>
                    <a:cubicBezTo>
                      <a:pt x="751920" y="227314"/>
                      <a:pt x="751920" y="276866"/>
                      <a:pt x="753242" y="327078"/>
                    </a:cubicBezTo>
                    <a:cubicBezTo>
                      <a:pt x="753242" y="335007"/>
                      <a:pt x="749278" y="346899"/>
                      <a:pt x="757866" y="348882"/>
                    </a:cubicBezTo>
                    <a:cubicBezTo>
                      <a:pt x="779669" y="354167"/>
                      <a:pt x="773063" y="370024"/>
                      <a:pt x="773063" y="382577"/>
                    </a:cubicBezTo>
                    <a:cubicBezTo>
                      <a:pt x="773063" y="1010896"/>
                      <a:pt x="773063" y="1639877"/>
                      <a:pt x="773063" y="2268197"/>
                    </a:cubicBezTo>
                    <a:cubicBezTo>
                      <a:pt x="773063" y="2305195"/>
                      <a:pt x="757206" y="2321713"/>
                      <a:pt x="720207" y="2321713"/>
                    </a:cubicBezTo>
                    <a:cubicBezTo>
                      <a:pt x="549748" y="2321713"/>
                      <a:pt x="379289" y="2321713"/>
                      <a:pt x="208830" y="2322373"/>
                    </a:cubicBezTo>
                    <a:cubicBezTo>
                      <a:pt x="192313" y="2322373"/>
                      <a:pt x="183724" y="2318409"/>
                      <a:pt x="175795" y="2303213"/>
                    </a:cubicBezTo>
                    <a:cubicBezTo>
                      <a:pt x="155314" y="2263572"/>
                      <a:pt x="109726" y="2246394"/>
                      <a:pt x="65460" y="2259607"/>
                    </a:cubicBezTo>
                    <a:cubicBezTo>
                      <a:pt x="23175" y="2272161"/>
                      <a:pt x="-1271" y="2309159"/>
                      <a:pt x="51" y="2358712"/>
                    </a:cubicBezTo>
                    <a:cubicBezTo>
                      <a:pt x="1372" y="2404300"/>
                      <a:pt x="29782" y="2439977"/>
                      <a:pt x="70084" y="2448566"/>
                    </a:cubicBezTo>
                    <a:cubicBezTo>
                      <a:pt x="117654" y="2458476"/>
                      <a:pt x="159939" y="2440638"/>
                      <a:pt x="177117" y="2399014"/>
                    </a:cubicBezTo>
                    <a:cubicBezTo>
                      <a:pt x="185045" y="2379854"/>
                      <a:pt x="195616" y="2376550"/>
                      <a:pt x="212794" y="2376550"/>
                    </a:cubicBezTo>
                    <a:cubicBezTo>
                      <a:pt x="375986" y="2377211"/>
                      <a:pt x="539838" y="2375229"/>
                      <a:pt x="703029" y="2377872"/>
                    </a:cubicBezTo>
                    <a:cubicBezTo>
                      <a:pt x="747956" y="2378532"/>
                      <a:pt x="785616" y="2370604"/>
                      <a:pt x="821293" y="2340873"/>
                    </a:cubicBezTo>
                    <a:cubicBezTo>
                      <a:pt x="838471" y="2326998"/>
                      <a:pt x="846399" y="2314445"/>
                      <a:pt x="846399" y="2292642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D4A1F41F-E8BB-42F9-AA97-5C56DF37CC6A}"/>
                  </a:ext>
                </a:extLst>
              </p:cNvPr>
              <p:cNvSpPr/>
              <p:nvPr/>
            </p:nvSpPr>
            <p:spPr>
              <a:xfrm>
                <a:off x="6680486" y="94"/>
                <a:ext cx="240102" cy="2819084"/>
              </a:xfrm>
              <a:custGeom>
                <a:avLst/>
                <a:gdLst>
                  <a:gd name="connsiteX0" fmla="*/ 208346 w 240102"/>
                  <a:gd name="connsiteY0" fmla="*/ 2818424 h 2819084"/>
                  <a:gd name="connsiteX1" fmla="*/ 240059 w 240102"/>
                  <a:gd name="connsiteY1" fmla="*/ 2785390 h 2819084"/>
                  <a:gd name="connsiteX2" fmla="*/ 240059 w 240102"/>
                  <a:gd name="connsiteY2" fmla="*/ 2641358 h 2819084"/>
                  <a:gd name="connsiteX3" fmla="*/ 240059 w 240102"/>
                  <a:gd name="connsiteY3" fmla="*/ 2518470 h 2819084"/>
                  <a:gd name="connsiteX4" fmla="*/ 189846 w 240102"/>
                  <a:gd name="connsiteY4" fmla="*/ 2468917 h 2819084"/>
                  <a:gd name="connsiteX5" fmla="*/ 156151 w 240102"/>
                  <a:gd name="connsiteY5" fmla="*/ 2435222 h 2819084"/>
                  <a:gd name="connsiteX6" fmla="*/ 156812 w 240102"/>
                  <a:gd name="connsiteY6" fmla="*/ 215291 h 2819084"/>
                  <a:gd name="connsiteX7" fmla="*/ 173990 w 240102"/>
                  <a:gd name="connsiteY7" fmla="*/ 153186 h 2819084"/>
                  <a:gd name="connsiteX8" fmla="*/ 141616 w 240102"/>
                  <a:gd name="connsiteY8" fmla="*/ 11137 h 2819084"/>
                  <a:gd name="connsiteX9" fmla="*/ 8816 w 240102"/>
                  <a:gd name="connsiteY9" fmla="*/ 56725 h 2819084"/>
                  <a:gd name="connsiteX10" fmla="*/ 68940 w 240102"/>
                  <a:gd name="connsiteY10" fmla="*/ 192167 h 2819084"/>
                  <a:gd name="connsiteX11" fmla="*/ 84135 w 240102"/>
                  <a:gd name="connsiteY11" fmla="*/ 222559 h 2819084"/>
                  <a:gd name="connsiteX12" fmla="*/ 84796 w 240102"/>
                  <a:gd name="connsiteY12" fmla="*/ 2437204 h 2819084"/>
                  <a:gd name="connsiteX13" fmla="*/ 53743 w 240102"/>
                  <a:gd name="connsiteY13" fmla="*/ 2467596 h 2819084"/>
                  <a:gd name="connsiteX14" fmla="*/ 29958 w 240102"/>
                  <a:gd name="connsiteY14" fmla="*/ 2491381 h 2819084"/>
                  <a:gd name="connsiteX15" fmla="*/ 30619 w 240102"/>
                  <a:gd name="connsiteY15" fmla="*/ 2641358 h 2819084"/>
                  <a:gd name="connsiteX16" fmla="*/ 30619 w 240102"/>
                  <a:gd name="connsiteY16" fmla="*/ 2788032 h 2819084"/>
                  <a:gd name="connsiteX17" fmla="*/ 61672 w 240102"/>
                  <a:gd name="connsiteY17" fmla="*/ 2819085 h 2819084"/>
                  <a:gd name="connsiteX18" fmla="*/ 208346 w 240102"/>
                  <a:gd name="connsiteY18" fmla="*/ 2818424 h 2819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40102" h="2819084">
                    <a:moveTo>
                      <a:pt x="208346" y="2818424"/>
                    </a:moveTo>
                    <a:cubicBezTo>
                      <a:pt x="234113" y="2819085"/>
                      <a:pt x="240720" y="2808514"/>
                      <a:pt x="240059" y="2785390"/>
                    </a:cubicBezTo>
                    <a:cubicBezTo>
                      <a:pt x="238737" y="2737159"/>
                      <a:pt x="240059" y="2689589"/>
                      <a:pt x="240059" y="2641358"/>
                    </a:cubicBezTo>
                    <a:cubicBezTo>
                      <a:pt x="240059" y="2600395"/>
                      <a:pt x="240059" y="2559432"/>
                      <a:pt x="240059" y="2518470"/>
                    </a:cubicBezTo>
                    <a:cubicBezTo>
                      <a:pt x="240059" y="2468257"/>
                      <a:pt x="240059" y="2466275"/>
                      <a:pt x="189846" y="2468917"/>
                    </a:cubicBezTo>
                    <a:cubicBezTo>
                      <a:pt x="162758" y="2470239"/>
                      <a:pt x="156151" y="2462971"/>
                      <a:pt x="156151" y="2435222"/>
                    </a:cubicBezTo>
                    <a:cubicBezTo>
                      <a:pt x="156812" y="1695245"/>
                      <a:pt x="156812" y="955268"/>
                      <a:pt x="156812" y="215291"/>
                    </a:cubicBezTo>
                    <a:cubicBezTo>
                      <a:pt x="156812" y="192828"/>
                      <a:pt x="159454" y="173668"/>
                      <a:pt x="173990" y="153186"/>
                    </a:cubicBezTo>
                    <a:cubicBezTo>
                      <a:pt x="207685" y="106277"/>
                      <a:pt x="189185" y="35583"/>
                      <a:pt x="141616" y="11137"/>
                    </a:cubicBezTo>
                    <a:cubicBezTo>
                      <a:pt x="90742" y="-14630"/>
                      <a:pt x="29958" y="5851"/>
                      <a:pt x="8816" y="56725"/>
                    </a:cubicBezTo>
                    <a:cubicBezTo>
                      <a:pt x="-14969" y="113544"/>
                      <a:pt x="10798" y="174989"/>
                      <a:pt x="68940" y="192167"/>
                    </a:cubicBezTo>
                    <a:cubicBezTo>
                      <a:pt x="89421" y="198113"/>
                      <a:pt x="84135" y="210666"/>
                      <a:pt x="84135" y="222559"/>
                    </a:cubicBezTo>
                    <a:cubicBezTo>
                      <a:pt x="84135" y="960554"/>
                      <a:pt x="84135" y="1698549"/>
                      <a:pt x="84796" y="2437204"/>
                    </a:cubicBezTo>
                    <a:cubicBezTo>
                      <a:pt x="84796" y="2461650"/>
                      <a:pt x="78189" y="2471560"/>
                      <a:pt x="53743" y="2467596"/>
                    </a:cubicBezTo>
                    <a:cubicBezTo>
                      <a:pt x="35244" y="2464953"/>
                      <a:pt x="29298" y="2472221"/>
                      <a:pt x="29958" y="2491381"/>
                    </a:cubicBezTo>
                    <a:cubicBezTo>
                      <a:pt x="31280" y="2541594"/>
                      <a:pt x="30619" y="2591146"/>
                      <a:pt x="30619" y="2641358"/>
                    </a:cubicBezTo>
                    <a:cubicBezTo>
                      <a:pt x="30619" y="2690250"/>
                      <a:pt x="31940" y="2739141"/>
                      <a:pt x="30619" y="2788032"/>
                    </a:cubicBezTo>
                    <a:cubicBezTo>
                      <a:pt x="29958" y="2811817"/>
                      <a:pt x="39208" y="2819085"/>
                      <a:pt x="61672" y="2819085"/>
                    </a:cubicBezTo>
                    <a:cubicBezTo>
                      <a:pt x="110563" y="2817103"/>
                      <a:pt x="159454" y="2817103"/>
                      <a:pt x="208346" y="2818424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6105BB89-CF2A-440A-92F6-76B1400977D7}"/>
                  </a:ext>
                </a:extLst>
              </p:cNvPr>
              <p:cNvSpPr/>
              <p:nvPr/>
            </p:nvSpPr>
            <p:spPr>
              <a:xfrm>
                <a:off x="7550148" y="1375059"/>
                <a:ext cx="1347294" cy="1442833"/>
              </a:xfrm>
              <a:custGeom>
                <a:avLst/>
                <a:gdLst>
                  <a:gd name="connsiteX0" fmla="*/ 136802 w 1347294"/>
                  <a:gd name="connsiteY0" fmla="*/ 78466 h 1442833"/>
                  <a:gd name="connsiteX1" fmla="*/ 138123 w 1347294"/>
                  <a:gd name="connsiteY1" fmla="*/ 512542 h 1442833"/>
                  <a:gd name="connsiteX2" fmla="*/ 138784 w 1347294"/>
                  <a:gd name="connsiteY2" fmla="*/ 1066864 h 1442833"/>
                  <a:gd name="connsiteX3" fmla="*/ 113677 w 1347294"/>
                  <a:gd name="connsiteY3" fmla="*/ 1092631 h 1442833"/>
                  <a:gd name="connsiteX4" fmla="*/ 25145 w 1347294"/>
                  <a:gd name="connsiteY4" fmla="*/ 1091970 h 1442833"/>
                  <a:gd name="connsiteX5" fmla="*/ 38 w 1347294"/>
                  <a:gd name="connsiteY5" fmla="*/ 1115094 h 1442833"/>
                  <a:gd name="connsiteX6" fmla="*/ 699 w 1347294"/>
                  <a:gd name="connsiteY6" fmla="*/ 1265072 h 1442833"/>
                  <a:gd name="connsiteX7" fmla="*/ 699 w 1347294"/>
                  <a:gd name="connsiteY7" fmla="*/ 1414389 h 1442833"/>
                  <a:gd name="connsiteX8" fmla="*/ 29109 w 1347294"/>
                  <a:gd name="connsiteY8" fmla="*/ 1442799 h 1442833"/>
                  <a:gd name="connsiteX9" fmla="*/ 181068 w 1347294"/>
                  <a:gd name="connsiteY9" fmla="*/ 1442799 h 1442833"/>
                  <a:gd name="connsiteX10" fmla="*/ 210139 w 1347294"/>
                  <a:gd name="connsiteY10" fmla="*/ 1412407 h 1442833"/>
                  <a:gd name="connsiteX11" fmla="*/ 210139 w 1347294"/>
                  <a:gd name="connsiteY11" fmla="*/ 1265733 h 1442833"/>
                  <a:gd name="connsiteX12" fmla="*/ 209478 w 1347294"/>
                  <a:gd name="connsiteY12" fmla="*/ 1113112 h 1442833"/>
                  <a:gd name="connsiteX13" fmla="*/ 205514 w 1347294"/>
                  <a:gd name="connsiteY13" fmla="*/ 1093952 h 1442833"/>
                  <a:gd name="connsiteX14" fmla="*/ 191639 w 1347294"/>
                  <a:gd name="connsiteY14" fmla="*/ 1064221 h 1442833"/>
                  <a:gd name="connsiteX15" fmla="*/ 190979 w 1347294"/>
                  <a:gd name="connsiteY15" fmla="*/ 148500 h 1442833"/>
                  <a:gd name="connsiteX16" fmla="*/ 220049 w 1347294"/>
                  <a:gd name="connsiteY16" fmla="*/ 118768 h 1442833"/>
                  <a:gd name="connsiteX17" fmla="*/ 1133128 w 1347294"/>
                  <a:gd name="connsiteY17" fmla="*/ 118768 h 1442833"/>
                  <a:gd name="connsiteX18" fmla="*/ 1166162 w 1347294"/>
                  <a:gd name="connsiteY18" fmla="*/ 139911 h 1442833"/>
                  <a:gd name="connsiteX19" fmla="*/ 1267909 w 1347294"/>
                  <a:gd name="connsiteY19" fmla="*/ 194748 h 1442833"/>
                  <a:gd name="connsiteX20" fmla="*/ 1345211 w 1347294"/>
                  <a:gd name="connsiteY20" fmla="*/ 120090 h 1442833"/>
                  <a:gd name="connsiteX21" fmla="*/ 1299623 w 1347294"/>
                  <a:gd name="connsiteY21" fmla="*/ 11736 h 1442833"/>
                  <a:gd name="connsiteX22" fmla="*/ 1185983 w 1347294"/>
                  <a:gd name="connsiteY22" fmla="*/ 27593 h 1442833"/>
                  <a:gd name="connsiteX23" fmla="*/ 1142378 w 1347294"/>
                  <a:gd name="connsiteY23" fmla="*/ 45431 h 1442833"/>
                  <a:gd name="connsiteX24" fmla="*/ 170497 w 1347294"/>
                  <a:gd name="connsiteY24" fmla="*/ 44110 h 1442833"/>
                  <a:gd name="connsiteX25" fmla="*/ 136802 w 1347294"/>
                  <a:gd name="connsiteY25" fmla="*/ 78466 h 1442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347294" h="1442833">
                    <a:moveTo>
                      <a:pt x="136802" y="78466"/>
                    </a:moveTo>
                    <a:cubicBezTo>
                      <a:pt x="138784" y="223158"/>
                      <a:pt x="138123" y="367850"/>
                      <a:pt x="138123" y="512542"/>
                    </a:cubicBezTo>
                    <a:cubicBezTo>
                      <a:pt x="138123" y="697536"/>
                      <a:pt x="138123" y="881870"/>
                      <a:pt x="138784" y="1066864"/>
                    </a:cubicBezTo>
                    <a:cubicBezTo>
                      <a:pt x="138784" y="1086024"/>
                      <a:pt x="134820" y="1093952"/>
                      <a:pt x="113677" y="1092631"/>
                    </a:cubicBezTo>
                    <a:cubicBezTo>
                      <a:pt x="84607" y="1090649"/>
                      <a:pt x="54876" y="1093292"/>
                      <a:pt x="25145" y="1091970"/>
                    </a:cubicBezTo>
                    <a:cubicBezTo>
                      <a:pt x="7306" y="1091309"/>
                      <a:pt x="-623" y="1095274"/>
                      <a:pt x="38" y="1115094"/>
                    </a:cubicBezTo>
                    <a:cubicBezTo>
                      <a:pt x="1359" y="1165307"/>
                      <a:pt x="699" y="1214859"/>
                      <a:pt x="699" y="1265072"/>
                    </a:cubicBezTo>
                    <a:cubicBezTo>
                      <a:pt x="699" y="1314624"/>
                      <a:pt x="1359" y="1364837"/>
                      <a:pt x="699" y="1414389"/>
                    </a:cubicBezTo>
                    <a:cubicBezTo>
                      <a:pt x="699" y="1434870"/>
                      <a:pt x="7966" y="1443459"/>
                      <a:pt x="29109" y="1442799"/>
                    </a:cubicBezTo>
                    <a:cubicBezTo>
                      <a:pt x="79982" y="1442138"/>
                      <a:pt x="130856" y="1442138"/>
                      <a:pt x="181068" y="1442799"/>
                    </a:cubicBezTo>
                    <a:cubicBezTo>
                      <a:pt x="203532" y="1443459"/>
                      <a:pt x="210799" y="1434210"/>
                      <a:pt x="210139" y="1412407"/>
                    </a:cubicBezTo>
                    <a:cubicBezTo>
                      <a:pt x="209478" y="1363515"/>
                      <a:pt x="210139" y="1314624"/>
                      <a:pt x="210139" y="1265733"/>
                    </a:cubicBezTo>
                    <a:cubicBezTo>
                      <a:pt x="210139" y="1214859"/>
                      <a:pt x="210139" y="1163986"/>
                      <a:pt x="209478" y="1113112"/>
                    </a:cubicBezTo>
                    <a:cubicBezTo>
                      <a:pt x="209478" y="1106506"/>
                      <a:pt x="213442" y="1095274"/>
                      <a:pt x="205514" y="1093952"/>
                    </a:cubicBezTo>
                    <a:cubicBezTo>
                      <a:pt x="186354" y="1089327"/>
                      <a:pt x="191639" y="1075453"/>
                      <a:pt x="191639" y="1064221"/>
                    </a:cubicBezTo>
                    <a:cubicBezTo>
                      <a:pt x="191639" y="758981"/>
                      <a:pt x="191639" y="453740"/>
                      <a:pt x="190979" y="148500"/>
                    </a:cubicBezTo>
                    <a:cubicBezTo>
                      <a:pt x="190979" y="125375"/>
                      <a:pt x="195604" y="118768"/>
                      <a:pt x="220049" y="118768"/>
                    </a:cubicBezTo>
                    <a:cubicBezTo>
                      <a:pt x="524629" y="119429"/>
                      <a:pt x="829209" y="119429"/>
                      <a:pt x="1133128" y="118768"/>
                    </a:cubicBezTo>
                    <a:cubicBezTo>
                      <a:pt x="1150306" y="118768"/>
                      <a:pt x="1159555" y="122072"/>
                      <a:pt x="1166162" y="139911"/>
                    </a:cubicBezTo>
                    <a:cubicBezTo>
                      <a:pt x="1182019" y="182195"/>
                      <a:pt x="1219679" y="200694"/>
                      <a:pt x="1267909" y="194748"/>
                    </a:cubicBezTo>
                    <a:cubicBezTo>
                      <a:pt x="1306890" y="190123"/>
                      <a:pt x="1337282" y="161053"/>
                      <a:pt x="1345211" y="120090"/>
                    </a:cubicBezTo>
                    <a:cubicBezTo>
                      <a:pt x="1353799" y="74502"/>
                      <a:pt x="1335300" y="31557"/>
                      <a:pt x="1299623" y="11736"/>
                    </a:cubicBezTo>
                    <a:cubicBezTo>
                      <a:pt x="1262624" y="-8085"/>
                      <a:pt x="1212411" y="-2799"/>
                      <a:pt x="1185983" y="27593"/>
                    </a:cubicBezTo>
                    <a:cubicBezTo>
                      <a:pt x="1173430" y="42128"/>
                      <a:pt x="1160216" y="45431"/>
                      <a:pt x="1142378" y="45431"/>
                    </a:cubicBezTo>
                    <a:cubicBezTo>
                      <a:pt x="818638" y="44771"/>
                      <a:pt x="494237" y="45431"/>
                      <a:pt x="170497" y="44110"/>
                    </a:cubicBezTo>
                    <a:cubicBezTo>
                      <a:pt x="146052" y="46092"/>
                      <a:pt x="136141" y="49396"/>
                      <a:pt x="136802" y="78466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56810B82-5B10-4B28-8D15-8BDFA86F1AC5}"/>
                  </a:ext>
                </a:extLst>
              </p:cNvPr>
              <p:cNvSpPr/>
              <p:nvPr/>
            </p:nvSpPr>
            <p:spPr>
              <a:xfrm>
                <a:off x="5247977" y="706226"/>
                <a:ext cx="832880" cy="2112990"/>
              </a:xfrm>
              <a:custGeom>
                <a:avLst/>
                <a:gdLst>
                  <a:gd name="connsiteX0" fmla="*/ 67744 w 832880"/>
                  <a:gd name="connsiteY0" fmla="*/ 190334 h 2112990"/>
                  <a:gd name="connsiteX1" fmla="*/ 85582 w 832880"/>
                  <a:gd name="connsiteY1" fmla="*/ 219405 h 2112990"/>
                  <a:gd name="connsiteX2" fmla="*/ 84922 w 832880"/>
                  <a:gd name="connsiteY2" fmla="*/ 1012237 h 2112990"/>
                  <a:gd name="connsiteX3" fmla="*/ 115974 w 832880"/>
                  <a:gd name="connsiteY3" fmla="*/ 1042629 h 2112990"/>
                  <a:gd name="connsiteX4" fmla="*/ 651797 w 832880"/>
                  <a:gd name="connsiteY4" fmla="*/ 1041308 h 2112990"/>
                  <a:gd name="connsiteX5" fmla="*/ 683510 w 832880"/>
                  <a:gd name="connsiteY5" fmla="*/ 1074343 h 2112990"/>
                  <a:gd name="connsiteX6" fmla="*/ 682849 w 832880"/>
                  <a:gd name="connsiteY6" fmla="*/ 1711912 h 2112990"/>
                  <a:gd name="connsiteX7" fmla="*/ 634619 w 832880"/>
                  <a:gd name="connsiteY7" fmla="*/ 1762125 h 2112990"/>
                  <a:gd name="connsiteX8" fmla="*/ 626691 w 832880"/>
                  <a:gd name="connsiteY8" fmla="*/ 1764107 h 2112990"/>
                  <a:gd name="connsiteX9" fmla="*/ 627351 w 832880"/>
                  <a:gd name="connsiteY9" fmla="*/ 1799124 h 2112990"/>
                  <a:gd name="connsiteX10" fmla="*/ 622066 w 832880"/>
                  <a:gd name="connsiteY10" fmla="*/ 2081900 h 2112990"/>
                  <a:gd name="connsiteX11" fmla="*/ 653118 w 832880"/>
                  <a:gd name="connsiteY11" fmla="*/ 2112953 h 2112990"/>
                  <a:gd name="connsiteX12" fmla="*/ 805739 w 832880"/>
                  <a:gd name="connsiteY12" fmla="*/ 2112953 h 2112990"/>
                  <a:gd name="connsiteX13" fmla="*/ 832827 w 832880"/>
                  <a:gd name="connsiteY13" fmla="*/ 2083222 h 2112990"/>
                  <a:gd name="connsiteX14" fmla="*/ 830845 w 832880"/>
                  <a:gd name="connsiteY14" fmla="*/ 1765428 h 2112990"/>
                  <a:gd name="connsiteX15" fmla="*/ 770061 w 832880"/>
                  <a:gd name="connsiteY15" fmla="*/ 1762785 h 2112990"/>
                  <a:gd name="connsiteX16" fmla="*/ 737026 w 832880"/>
                  <a:gd name="connsiteY16" fmla="*/ 1731072 h 2112990"/>
                  <a:gd name="connsiteX17" fmla="*/ 738348 w 832880"/>
                  <a:gd name="connsiteY17" fmla="*/ 1016202 h 2112990"/>
                  <a:gd name="connsiteX18" fmla="*/ 709938 w 832880"/>
                  <a:gd name="connsiteY18" fmla="*/ 988452 h 2112990"/>
                  <a:gd name="connsiteX19" fmla="*/ 187990 w 832880"/>
                  <a:gd name="connsiteY19" fmla="*/ 989774 h 2112990"/>
                  <a:gd name="connsiteX20" fmla="*/ 157598 w 832880"/>
                  <a:gd name="connsiteY20" fmla="*/ 958721 h 2112990"/>
                  <a:gd name="connsiteX21" fmla="*/ 158259 w 832880"/>
                  <a:gd name="connsiteY21" fmla="*/ 214119 h 2112990"/>
                  <a:gd name="connsiteX22" fmla="*/ 174776 w 832880"/>
                  <a:gd name="connsiteY22" fmla="*/ 152014 h 2112990"/>
                  <a:gd name="connsiteX23" fmla="*/ 140420 w 832880"/>
                  <a:gd name="connsiteY23" fmla="*/ 10626 h 2112990"/>
                  <a:gd name="connsiteX24" fmla="*/ 9603 w 832880"/>
                  <a:gd name="connsiteY24" fmla="*/ 55553 h 2112990"/>
                  <a:gd name="connsiteX25" fmla="*/ 67744 w 832880"/>
                  <a:gd name="connsiteY25" fmla="*/ 190334 h 2112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832880" h="2112990">
                    <a:moveTo>
                      <a:pt x="67744" y="190334"/>
                    </a:moveTo>
                    <a:cubicBezTo>
                      <a:pt x="86243" y="195620"/>
                      <a:pt x="85582" y="206191"/>
                      <a:pt x="85582" y="219405"/>
                    </a:cubicBezTo>
                    <a:cubicBezTo>
                      <a:pt x="85582" y="483682"/>
                      <a:pt x="85582" y="747960"/>
                      <a:pt x="84922" y="1012237"/>
                    </a:cubicBezTo>
                    <a:cubicBezTo>
                      <a:pt x="84922" y="1037344"/>
                      <a:pt x="92189" y="1042629"/>
                      <a:pt x="115974" y="1042629"/>
                    </a:cubicBezTo>
                    <a:cubicBezTo>
                      <a:pt x="294362" y="1041969"/>
                      <a:pt x="472749" y="1042629"/>
                      <a:pt x="651797" y="1041308"/>
                    </a:cubicBezTo>
                    <a:cubicBezTo>
                      <a:pt x="678885" y="1041308"/>
                      <a:pt x="683510" y="1049236"/>
                      <a:pt x="683510" y="1074343"/>
                    </a:cubicBezTo>
                    <a:cubicBezTo>
                      <a:pt x="682849" y="1287086"/>
                      <a:pt x="682849" y="1499168"/>
                      <a:pt x="682849" y="1711912"/>
                    </a:cubicBezTo>
                    <a:cubicBezTo>
                      <a:pt x="682849" y="1759482"/>
                      <a:pt x="682849" y="1759482"/>
                      <a:pt x="634619" y="1762125"/>
                    </a:cubicBezTo>
                    <a:cubicBezTo>
                      <a:pt x="631976" y="1762125"/>
                      <a:pt x="629333" y="1763446"/>
                      <a:pt x="626691" y="1764107"/>
                    </a:cubicBezTo>
                    <a:cubicBezTo>
                      <a:pt x="626691" y="1775999"/>
                      <a:pt x="627351" y="1787231"/>
                      <a:pt x="627351" y="1799124"/>
                    </a:cubicBezTo>
                    <a:cubicBezTo>
                      <a:pt x="625369" y="1893603"/>
                      <a:pt x="624048" y="1988082"/>
                      <a:pt x="622066" y="2081900"/>
                    </a:cubicBezTo>
                    <a:cubicBezTo>
                      <a:pt x="621405" y="2105025"/>
                      <a:pt x="629333" y="2113614"/>
                      <a:pt x="653118" y="2112953"/>
                    </a:cubicBezTo>
                    <a:cubicBezTo>
                      <a:pt x="703992" y="2111632"/>
                      <a:pt x="754865" y="2111632"/>
                      <a:pt x="805739" y="2112953"/>
                    </a:cubicBezTo>
                    <a:cubicBezTo>
                      <a:pt x="828202" y="2113614"/>
                      <a:pt x="833488" y="2105685"/>
                      <a:pt x="832827" y="2083222"/>
                    </a:cubicBezTo>
                    <a:cubicBezTo>
                      <a:pt x="830845" y="1977511"/>
                      <a:pt x="831506" y="1871139"/>
                      <a:pt x="830845" y="1765428"/>
                    </a:cubicBezTo>
                    <a:cubicBezTo>
                      <a:pt x="811024" y="1758821"/>
                      <a:pt x="789882" y="1761464"/>
                      <a:pt x="770061" y="1762785"/>
                    </a:cubicBezTo>
                    <a:cubicBezTo>
                      <a:pt x="744955" y="1764767"/>
                      <a:pt x="737026" y="1757500"/>
                      <a:pt x="737026" y="1731072"/>
                    </a:cubicBezTo>
                    <a:cubicBezTo>
                      <a:pt x="738348" y="1492562"/>
                      <a:pt x="737687" y="1254712"/>
                      <a:pt x="738348" y="1016202"/>
                    </a:cubicBezTo>
                    <a:cubicBezTo>
                      <a:pt x="738348" y="993738"/>
                      <a:pt x="731741" y="987792"/>
                      <a:pt x="709938" y="988452"/>
                    </a:cubicBezTo>
                    <a:cubicBezTo>
                      <a:pt x="536175" y="989113"/>
                      <a:pt x="361752" y="988452"/>
                      <a:pt x="187990" y="989774"/>
                    </a:cubicBezTo>
                    <a:cubicBezTo>
                      <a:pt x="162883" y="989774"/>
                      <a:pt x="156937" y="982506"/>
                      <a:pt x="157598" y="958721"/>
                    </a:cubicBezTo>
                    <a:cubicBezTo>
                      <a:pt x="158259" y="710300"/>
                      <a:pt x="158259" y="462540"/>
                      <a:pt x="158259" y="214119"/>
                    </a:cubicBezTo>
                    <a:cubicBezTo>
                      <a:pt x="158259" y="191656"/>
                      <a:pt x="160901" y="172496"/>
                      <a:pt x="174776" y="152014"/>
                    </a:cubicBezTo>
                    <a:cubicBezTo>
                      <a:pt x="207150" y="104444"/>
                      <a:pt x="188651" y="34411"/>
                      <a:pt x="140420" y="10626"/>
                    </a:cubicBezTo>
                    <a:cubicBezTo>
                      <a:pt x="90207" y="-14481"/>
                      <a:pt x="30084" y="6662"/>
                      <a:pt x="9603" y="55553"/>
                    </a:cubicBezTo>
                    <a:cubicBezTo>
                      <a:pt x="-15504" y="111051"/>
                      <a:pt x="10263" y="173156"/>
                      <a:pt x="67744" y="190334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1857C55D-01C9-49DD-9C97-9C2AC5D7A828}"/>
                  </a:ext>
                </a:extLst>
              </p:cNvPr>
              <p:cNvSpPr/>
              <p:nvPr/>
            </p:nvSpPr>
            <p:spPr>
              <a:xfrm>
                <a:off x="3359158" y="3849861"/>
                <a:ext cx="1583966" cy="1084079"/>
              </a:xfrm>
              <a:custGeom>
                <a:avLst/>
                <a:gdLst>
                  <a:gd name="connsiteX0" fmla="*/ 162118 w 1583966"/>
                  <a:gd name="connsiteY0" fmla="*/ 885330 h 1084079"/>
                  <a:gd name="connsiteX1" fmla="*/ 162118 w 1583966"/>
                  <a:gd name="connsiteY1" fmla="*/ 156584 h 1084079"/>
                  <a:gd name="connsiteX2" fmla="*/ 154851 w 1583966"/>
                  <a:gd name="connsiteY2" fmla="*/ 110336 h 1084079"/>
                  <a:gd name="connsiteX3" fmla="*/ 166083 w 1583966"/>
                  <a:gd name="connsiteY3" fmla="*/ 108354 h 1084079"/>
                  <a:gd name="connsiteX4" fmla="*/ 1213282 w 1583966"/>
                  <a:gd name="connsiteY4" fmla="*/ 107693 h 1084079"/>
                  <a:gd name="connsiteX5" fmla="*/ 1235085 w 1583966"/>
                  <a:gd name="connsiteY5" fmla="*/ 130817 h 1084079"/>
                  <a:gd name="connsiteX6" fmla="*/ 1234424 w 1583966"/>
                  <a:gd name="connsiteY6" fmla="*/ 189619 h 1084079"/>
                  <a:gd name="connsiteX7" fmla="*/ 1255566 w 1583966"/>
                  <a:gd name="connsiteY7" fmla="*/ 210761 h 1084079"/>
                  <a:gd name="connsiteX8" fmla="*/ 1410829 w 1583966"/>
                  <a:gd name="connsiteY8" fmla="*/ 211422 h 1084079"/>
                  <a:gd name="connsiteX9" fmla="*/ 1555521 w 1583966"/>
                  <a:gd name="connsiteY9" fmla="*/ 210761 h 1084079"/>
                  <a:gd name="connsiteX10" fmla="*/ 1583931 w 1583966"/>
                  <a:gd name="connsiteY10" fmla="*/ 182351 h 1084079"/>
                  <a:gd name="connsiteX11" fmla="*/ 1583931 w 1583966"/>
                  <a:gd name="connsiteY11" fmla="*/ 29731 h 1084079"/>
                  <a:gd name="connsiteX12" fmla="*/ 1552878 w 1583966"/>
                  <a:gd name="connsiteY12" fmla="*/ 661 h 1084079"/>
                  <a:gd name="connsiteX13" fmla="*/ 1405544 w 1583966"/>
                  <a:gd name="connsiteY13" fmla="*/ 661 h 1084079"/>
                  <a:gd name="connsiteX14" fmla="*/ 1255566 w 1583966"/>
                  <a:gd name="connsiteY14" fmla="*/ 0 h 1084079"/>
                  <a:gd name="connsiteX15" fmla="*/ 1234424 w 1583966"/>
                  <a:gd name="connsiteY15" fmla="*/ 20481 h 1084079"/>
                  <a:gd name="connsiteX16" fmla="*/ 1200729 w 1583966"/>
                  <a:gd name="connsiteY16" fmla="*/ 53516 h 1084079"/>
                  <a:gd name="connsiteX17" fmla="*/ 158815 w 1583966"/>
                  <a:gd name="connsiteY17" fmla="*/ 52855 h 1084079"/>
                  <a:gd name="connsiteX18" fmla="*/ 89442 w 1583966"/>
                  <a:gd name="connsiteY18" fmla="*/ 122228 h 1084079"/>
                  <a:gd name="connsiteX19" fmla="*/ 89442 w 1583966"/>
                  <a:gd name="connsiteY19" fmla="*/ 861544 h 1084079"/>
                  <a:gd name="connsiteX20" fmla="*/ 66318 w 1583966"/>
                  <a:gd name="connsiteY20" fmla="*/ 893918 h 1084079"/>
                  <a:gd name="connsiteX21" fmla="*/ 17427 w 1583966"/>
                  <a:gd name="connsiteY21" fmla="*/ 928935 h 1084079"/>
                  <a:gd name="connsiteX22" fmla="*/ 31301 w 1583966"/>
                  <a:gd name="connsiteY22" fmla="*/ 1061074 h 1084079"/>
                  <a:gd name="connsiteX23" fmla="*/ 155512 w 1583966"/>
                  <a:gd name="connsiteY23" fmla="*/ 1064377 h 1084079"/>
                  <a:gd name="connsiteX24" fmla="*/ 175993 w 1583966"/>
                  <a:gd name="connsiteY24" fmla="*/ 932900 h 1084079"/>
                  <a:gd name="connsiteX25" fmla="*/ 162118 w 1583966"/>
                  <a:gd name="connsiteY25" fmla="*/ 885330 h 1084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583966" h="1084079">
                    <a:moveTo>
                      <a:pt x="162118" y="885330"/>
                    </a:moveTo>
                    <a:cubicBezTo>
                      <a:pt x="162118" y="642194"/>
                      <a:pt x="162118" y="399720"/>
                      <a:pt x="162118" y="156584"/>
                    </a:cubicBezTo>
                    <a:cubicBezTo>
                      <a:pt x="162118" y="141388"/>
                      <a:pt x="163440" y="125532"/>
                      <a:pt x="154851" y="110336"/>
                    </a:cubicBezTo>
                    <a:cubicBezTo>
                      <a:pt x="160797" y="109675"/>
                      <a:pt x="163440" y="108354"/>
                      <a:pt x="166083" y="108354"/>
                    </a:cubicBezTo>
                    <a:cubicBezTo>
                      <a:pt x="514929" y="108354"/>
                      <a:pt x="864436" y="108354"/>
                      <a:pt x="1213282" y="107693"/>
                    </a:cubicBezTo>
                    <a:cubicBezTo>
                      <a:pt x="1231782" y="107693"/>
                      <a:pt x="1235746" y="114960"/>
                      <a:pt x="1235085" y="130817"/>
                    </a:cubicBezTo>
                    <a:cubicBezTo>
                      <a:pt x="1233764" y="150638"/>
                      <a:pt x="1235746" y="170459"/>
                      <a:pt x="1234424" y="189619"/>
                    </a:cubicBezTo>
                    <a:cubicBezTo>
                      <a:pt x="1233103" y="206137"/>
                      <a:pt x="1238388" y="211422"/>
                      <a:pt x="1255566" y="210761"/>
                    </a:cubicBezTo>
                    <a:cubicBezTo>
                      <a:pt x="1307101" y="210101"/>
                      <a:pt x="1359295" y="210761"/>
                      <a:pt x="1410829" y="211422"/>
                    </a:cubicBezTo>
                    <a:cubicBezTo>
                      <a:pt x="1459060" y="211422"/>
                      <a:pt x="1507291" y="210101"/>
                      <a:pt x="1555521" y="210761"/>
                    </a:cubicBezTo>
                    <a:cubicBezTo>
                      <a:pt x="1576003" y="210761"/>
                      <a:pt x="1584592" y="203494"/>
                      <a:pt x="1583931" y="182351"/>
                    </a:cubicBezTo>
                    <a:cubicBezTo>
                      <a:pt x="1583270" y="131478"/>
                      <a:pt x="1582610" y="80605"/>
                      <a:pt x="1583931" y="29731"/>
                    </a:cubicBezTo>
                    <a:cubicBezTo>
                      <a:pt x="1584592" y="6607"/>
                      <a:pt x="1574021" y="661"/>
                      <a:pt x="1552878" y="661"/>
                    </a:cubicBezTo>
                    <a:cubicBezTo>
                      <a:pt x="1503987" y="1321"/>
                      <a:pt x="1454435" y="661"/>
                      <a:pt x="1405544" y="661"/>
                    </a:cubicBezTo>
                    <a:cubicBezTo>
                      <a:pt x="1355331" y="661"/>
                      <a:pt x="1305779" y="661"/>
                      <a:pt x="1255566" y="0"/>
                    </a:cubicBezTo>
                    <a:cubicBezTo>
                      <a:pt x="1239710" y="0"/>
                      <a:pt x="1231121" y="3964"/>
                      <a:pt x="1234424" y="20481"/>
                    </a:cubicBezTo>
                    <a:cubicBezTo>
                      <a:pt x="1240370" y="49552"/>
                      <a:pt x="1225835" y="53516"/>
                      <a:pt x="1200729" y="53516"/>
                    </a:cubicBezTo>
                    <a:cubicBezTo>
                      <a:pt x="853204" y="52855"/>
                      <a:pt x="506340" y="52855"/>
                      <a:pt x="158815" y="52855"/>
                    </a:cubicBezTo>
                    <a:cubicBezTo>
                      <a:pt x="113888" y="52855"/>
                      <a:pt x="89442" y="77301"/>
                      <a:pt x="89442" y="122228"/>
                    </a:cubicBezTo>
                    <a:cubicBezTo>
                      <a:pt x="89442" y="368667"/>
                      <a:pt x="89442" y="615106"/>
                      <a:pt x="89442" y="861544"/>
                    </a:cubicBezTo>
                    <a:cubicBezTo>
                      <a:pt x="89442" y="879383"/>
                      <a:pt x="88121" y="891276"/>
                      <a:pt x="66318" y="893918"/>
                    </a:cubicBezTo>
                    <a:cubicBezTo>
                      <a:pt x="45176" y="896561"/>
                      <a:pt x="29319" y="911096"/>
                      <a:pt x="17427" y="928935"/>
                    </a:cubicBezTo>
                    <a:cubicBezTo>
                      <a:pt x="-10323" y="970559"/>
                      <a:pt x="-4376" y="1029361"/>
                      <a:pt x="31301" y="1061074"/>
                    </a:cubicBezTo>
                    <a:cubicBezTo>
                      <a:pt x="63675" y="1090145"/>
                      <a:pt x="120495" y="1092127"/>
                      <a:pt x="155512" y="1064377"/>
                    </a:cubicBezTo>
                    <a:cubicBezTo>
                      <a:pt x="192510" y="1034646"/>
                      <a:pt x="202421" y="975845"/>
                      <a:pt x="175993" y="932900"/>
                    </a:cubicBezTo>
                    <a:cubicBezTo>
                      <a:pt x="164761" y="919025"/>
                      <a:pt x="162118" y="903168"/>
                      <a:pt x="162118" y="885330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A1786443-D050-4094-B1DF-F8543149D50C}"/>
                  </a:ext>
                </a:extLst>
              </p:cNvPr>
              <p:cNvSpPr/>
              <p:nvPr/>
            </p:nvSpPr>
            <p:spPr>
              <a:xfrm>
                <a:off x="5898934" y="4190086"/>
                <a:ext cx="245340" cy="2179597"/>
              </a:xfrm>
              <a:custGeom>
                <a:avLst/>
                <a:gdLst>
                  <a:gd name="connsiteX0" fmla="*/ 65588 w 245340"/>
                  <a:gd name="connsiteY0" fmla="*/ 33 h 2179597"/>
                  <a:gd name="connsiteX1" fmla="*/ 34535 w 245340"/>
                  <a:gd name="connsiteY1" fmla="*/ 31746 h 2179597"/>
                  <a:gd name="connsiteX2" fmla="*/ 33874 w 245340"/>
                  <a:gd name="connsiteY2" fmla="*/ 179081 h 2179597"/>
                  <a:gd name="connsiteX3" fmla="*/ 33874 w 245340"/>
                  <a:gd name="connsiteY3" fmla="*/ 331701 h 2179597"/>
                  <a:gd name="connsiteX4" fmla="*/ 53034 w 245340"/>
                  <a:gd name="connsiteY4" fmla="*/ 351522 h 2179597"/>
                  <a:gd name="connsiteX5" fmla="*/ 86730 w 245340"/>
                  <a:gd name="connsiteY5" fmla="*/ 387860 h 2179597"/>
                  <a:gd name="connsiteX6" fmla="*/ 86730 w 245340"/>
                  <a:gd name="connsiteY6" fmla="*/ 1949740 h 2179597"/>
                  <a:gd name="connsiteX7" fmla="*/ 58981 w 245340"/>
                  <a:gd name="connsiteY7" fmla="*/ 1990703 h 2179597"/>
                  <a:gd name="connsiteX8" fmla="*/ 13393 w 245340"/>
                  <a:gd name="connsiteY8" fmla="*/ 2029023 h 2179597"/>
                  <a:gd name="connsiteX9" fmla="*/ 35856 w 245340"/>
                  <a:gd name="connsiteY9" fmla="*/ 2160501 h 2179597"/>
                  <a:gd name="connsiteX10" fmla="*/ 155442 w 245340"/>
                  <a:gd name="connsiteY10" fmla="*/ 2158519 h 2179597"/>
                  <a:gd name="connsiteX11" fmla="*/ 173281 w 245340"/>
                  <a:gd name="connsiteY11" fmla="*/ 2027041 h 2179597"/>
                  <a:gd name="connsiteX12" fmla="*/ 158745 w 245340"/>
                  <a:gd name="connsiteY12" fmla="*/ 1974846 h 2179597"/>
                  <a:gd name="connsiteX13" fmla="*/ 159406 w 245340"/>
                  <a:gd name="connsiteY13" fmla="*/ 418912 h 2179597"/>
                  <a:gd name="connsiteX14" fmla="*/ 164031 w 245340"/>
                  <a:gd name="connsiteY14" fmla="*/ 356807 h 2179597"/>
                  <a:gd name="connsiteX15" fmla="*/ 223493 w 245340"/>
                  <a:gd name="connsiteY15" fmla="*/ 352843 h 2179597"/>
                  <a:gd name="connsiteX16" fmla="*/ 244636 w 245340"/>
                  <a:gd name="connsiteY16" fmla="*/ 331701 h 2179597"/>
                  <a:gd name="connsiteX17" fmla="*/ 245296 w 245340"/>
                  <a:gd name="connsiteY17" fmla="*/ 179081 h 2179597"/>
                  <a:gd name="connsiteX18" fmla="*/ 245296 w 245340"/>
                  <a:gd name="connsiteY18" fmla="*/ 34389 h 2179597"/>
                  <a:gd name="connsiteX19" fmla="*/ 213583 w 245340"/>
                  <a:gd name="connsiteY19" fmla="*/ 693 h 2179597"/>
                  <a:gd name="connsiteX20" fmla="*/ 65588 w 245340"/>
                  <a:gd name="connsiteY20" fmla="*/ 33 h 2179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45340" h="2179597">
                    <a:moveTo>
                      <a:pt x="65588" y="33"/>
                    </a:moveTo>
                    <a:cubicBezTo>
                      <a:pt x="42463" y="-628"/>
                      <a:pt x="33874" y="8622"/>
                      <a:pt x="34535" y="31746"/>
                    </a:cubicBezTo>
                    <a:cubicBezTo>
                      <a:pt x="35196" y="80638"/>
                      <a:pt x="33874" y="130190"/>
                      <a:pt x="33874" y="179081"/>
                    </a:cubicBezTo>
                    <a:cubicBezTo>
                      <a:pt x="33874" y="229954"/>
                      <a:pt x="34535" y="280828"/>
                      <a:pt x="33874" y="331701"/>
                    </a:cubicBezTo>
                    <a:cubicBezTo>
                      <a:pt x="33874" y="346236"/>
                      <a:pt x="37838" y="354825"/>
                      <a:pt x="53034" y="351522"/>
                    </a:cubicBezTo>
                    <a:cubicBezTo>
                      <a:pt x="84087" y="345576"/>
                      <a:pt x="86730" y="362093"/>
                      <a:pt x="86730" y="387860"/>
                    </a:cubicBezTo>
                    <a:cubicBezTo>
                      <a:pt x="86069" y="908487"/>
                      <a:pt x="86069" y="1429113"/>
                      <a:pt x="86730" y="1949740"/>
                    </a:cubicBezTo>
                    <a:cubicBezTo>
                      <a:pt x="86730" y="1971543"/>
                      <a:pt x="86069" y="1986078"/>
                      <a:pt x="58981" y="1990703"/>
                    </a:cubicBezTo>
                    <a:cubicBezTo>
                      <a:pt x="38499" y="1994006"/>
                      <a:pt x="23303" y="2010524"/>
                      <a:pt x="13393" y="2029023"/>
                    </a:cubicBezTo>
                    <a:cubicBezTo>
                      <a:pt x="-11053" y="2072629"/>
                      <a:pt x="-1142" y="2131431"/>
                      <a:pt x="35856" y="2160501"/>
                    </a:cubicBezTo>
                    <a:cubicBezTo>
                      <a:pt x="68891" y="2186929"/>
                      <a:pt x="123068" y="2185608"/>
                      <a:pt x="155442" y="2158519"/>
                    </a:cubicBezTo>
                    <a:cubicBezTo>
                      <a:pt x="191780" y="2127467"/>
                      <a:pt x="201030" y="2068665"/>
                      <a:pt x="173281" y="2027041"/>
                    </a:cubicBezTo>
                    <a:cubicBezTo>
                      <a:pt x="162049" y="2009863"/>
                      <a:pt x="158745" y="1994006"/>
                      <a:pt x="158745" y="1974846"/>
                    </a:cubicBezTo>
                    <a:cubicBezTo>
                      <a:pt x="158745" y="1456202"/>
                      <a:pt x="158745" y="937557"/>
                      <a:pt x="159406" y="418912"/>
                    </a:cubicBezTo>
                    <a:cubicBezTo>
                      <a:pt x="159406" y="397771"/>
                      <a:pt x="150156" y="371343"/>
                      <a:pt x="164031" y="356807"/>
                    </a:cubicBezTo>
                    <a:cubicBezTo>
                      <a:pt x="177245" y="343594"/>
                      <a:pt x="203012" y="352843"/>
                      <a:pt x="223493" y="352843"/>
                    </a:cubicBezTo>
                    <a:cubicBezTo>
                      <a:pt x="239350" y="352843"/>
                      <a:pt x="245296" y="348219"/>
                      <a:pt x="244636" y="331701"/>
                    </a:cubicBezTo>
                    <a:cubicBezTo>
                      <a:pt x="243975" y="280828"/>
                      <a:pt x="244636" y="229954"/>
                      <a:pt x="245296" y="179081"/>
                    </a:cubicBezTo>
                    <a:cubicBezTo>
                      <a:pt x="245296" y="130850"/>
                      <a:pt x="243975" y="82620"/>
                      <a:pt x="245296" y="34389"/>
                    </a:cubicBezTo>
                    <a:cubicBezTo>
                      <a:pt x="245957" y="10604"/>
                      <a:pt x="239350" y="33"/>
                      <a:pt x="213583" y="693"/>
                    </a:cubicBezTo>
                    <a:cubicBezTo>
                      <a:pt x="163370" y="1354"/>
                      <a:pt x="114479" y="1354"/>
                      <a:pt x="65588" y="33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CAEE6E97-435C-425E-A28D-619E51297D02}"/>
                  </a:ext>
                </a:extLst>
              </p:cNvPr>
              <p:cNvSpPr/>
              <p:nvPr/>
            </p:nvSpPr>
            <p:spPr>
              <a:xfrm>
                <a:off x="4227471" y="4190083"/>
                <a:ext cx="1075696" cy="1355897"/>
              </a:xfrm>
              <a:custGeom>
                <a:avLst/>
                <a:gdLst>
                  <a:gd name="connsiteX0" fmla="*/ 855025 w 1075696"/>
                  <a:gd name="connsiteY0" fmla="*/ 1271871 h 1355897"/>
                  <a:gd name="connsiteX1" fmla="*/ 958093 w 1075696"/>
                  <a:gd name="connsiteY1" fmla="*/ 1234211 h 1355897"/>
                  <a:gd name="connsiteX2" fmla="*/ 979235 w 1075696"/>
                  <a:gd name="connsiteY2" fmla="*/ 1186641 h 1355897"/>
                  <a:gd name="connsiteX3" fmla="*/ 978574 w 1075696"/>
                  <a:gd name="connsiteY3" fmla="*/ 541143 h 1355897"/>
                  <a:gd name="connsiteX4" fmla="*/ 977914 w 1075696"/>
                  <a:gd name="connsiteY4" fmla="*/ 377952 h 1355897"/>
                  <a:gd name="connsiteX5" fmla="*/ 1005663 w 1075696"/>
                  <a:gd name="connsiteY5" fmla="*/ 351524 h 1355897"/>
                  <a:gd name="connsiteX6" fmla="*/ 1051251 w 1075696"/>
                  <a:gd name="connsiteY6" fmla="*/ 352185 h 1355897"/>
                  <a:gd name="connsiteX7" fmla="*/ 1075697 w 1075696"/>
                  <a:gd name="connsiteY7" fmla="*/ 328400 h 1355897"/>
                  <a:gd name="connsiteX8" fmla="*/ 1075697 w 1075696"/>
                  <a:gd name="connsiteY8" fmla="*/ 178422 h 1355897"/>
                  <a:gd name="connsiteX9" fmla="*/ 1075036 w 1075696"/>
                  <a:gd name="connsiteY9" fmla="*/ 28445 h 1355897"/>
                  <a:gd name="connsiteX10" fmla="*/ 1046626 w 1075696"/>
                  <a:gd name="connsiteY10" fmla="*/ 35 h 1355897"/>
                  <a:gd name="connsiteX11" fmla="*/ 896648 w 1075696"/>
                  <a:gd name="connsiteY11" fmla="*/ 35 h 1355897"/>
                  <a:gd name="connsiteX12" fmla="*/ 865596 w 1075696"/>
                  <a:gd name="connsiteY12" fmla="*/ 31088 h 1355897"/>
                  <a:gd name="connsiteX13" fmla="*/ 864935 w 1075696"/>
                  <a:gd name="connsiteY13" fmla="*/ 178422 h 1355897"/>
                  <a:gd name="connsiteX14" fmla="*/ 864935 w 1075696"/>
                  <a:gd name="connsiteY14" fmla="*/ 331043 h 1355897"/>
                  <a:gd name="connsiteX15" fmla="*/ 884095 w 1075696"/>
                  <a:gd name="connsiteY15" fmla="*/ 351524 h 1355897"/>
                  <a:gd name="connsiteX16" fmla="*/ 907880 w 1075696"/>
                  <a:gd name="connsiteY16" fmla="*/ 375970 h 1355897"/>
                  <a:gd name="connsiteX17" fmla="*/ 907220 w 1075696"/>
                  <a:gd name="connsiteY17" fmla="*/ 1171445 h 1355897"/>
                  <a:gd name="connsiteX18" fmla="*/ 861632 w 1075696"/>
                  <a:gd name="connsiteY18" fmla="*/ 1217033 h 1355897"/>
                  <a:gd name="connsiteX19" fmla="*/ 208206 w 1075696"/>
                  <a:gd name="connsiteY19" fmla="*/ 1217694 h 1355897"/>
                  <a:gd name="connsiteX20" fmla="*/ 171868 w 1075696"/>
                  <a:gd name="connsiteY20" fmla="*/ 1198533 h 1355897"/>
                  <a:gd name="connsiteX21" fmla="*/ 57568 w 1075696"/>
                  <a:gd name="connsiteY21" fmla="*/ 1166820 h 1355897"/>
                  <a:gd name="connsiteX22" fmla="*/ 748 w 1075696"/>
                  <a:gd name="connsiteY22" fmla="*/ 1269228 h 1355897"/>
                  <a:gd name="connsiteX23" fmla="*/ 82674 w 1075696"/>
                  <a:gd name="connsiteY23" fmla="*/ 1355118 h 1355897"/>
                  <a:gd name="connsiteX24" fmla="*/ 182439 w 1075696"/>
                  <a:gd name="connsiteY24" fmla="*/ 1296316 h 1355897"/>
                  <a:gd name="connsiteX25" fmla="*/ 220759 w 1075696"/>
                  <a:gd name="connsiteY25" fmla="*/ 1271210 h 1355897"/>
                  <a:gd name="connsiteX26" fmla="*/ 855025 w 1075696"/>
                  <a:gd name="connsiteY26" fmla="*/ 1271871 h 1355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075696" h="1355897">
                    <a:moveTo>
                      <a:pt x="855025" y="1271871"/>
                    </a:moveTo>
                    <a:cubicBezTo>
                      <a:pt x="896648" y="1272531"/>
                      <a:pt x="928362" y="1262621"/>
                      <a:pt x="958093" y="1234211"/>
                    </a:cubicBezTo>
                    <a:cubicBezTo>
                      <a:pt x="973289" y="1219676"/>
                      <a:pt x="979235" y="1206462"/>
                      <a:pt x="979235" y="1186641"/>
                    </a:cubicBezTo>
                    <a:cubicBezTo>
                      <a:pt x="978574" y="971255"/>
                      <a:pt x="978574" y="756529"/>
                      <a:pt x="978574" y="541143"/>
                    </a:cubicBezTo>
                    <a:cubicBezTo>
                      <a:pt x="978574" y="486966"/>
                      <a:pt x="979896" y="432129"/>
                      <a:pt x="977914" y="377952"/>
                    </a:cubicBezTo>
                    <a:cubicBezTo>
                      <a:pt x="977253" y="355488"/>
                      <a:pt x="985181" y="350203"/>
                      <a:pt x="1005663" y="351524"/>
                    </a:cubicBezTo>
                    <a:cubicBezTo>
                      <a:pt x="1020859" y="352845"/>
                      <a:pt x="1036055" y="350863"/>
                      <a:pt x="1051251" y="352185"/>
                    </a:cubicBezTo>
                    <a:cubicBezTo>
                      <a:pt x="1069750" y="353506"/>
                      <a:pt x="1075697" y="347560"/>
                      <a:pt x="1075697" y="328400"/>
                    </a:cubicBezTo>
                    <a:cubicBezTo>
                      <a:pt x="1074375" y="278187"/>
                      <a:pt x="1075697" y="228635"/>
                      <a:pt x="1075697" y="178422"/>
                    </a:cubicBezTo>
                    <a:cubicBezTo>
                      <a:pt x="1075697" y="128210"/>
                      <a:pt x="1074375" y="78657"/>
                      <a:pt x="1075036" y="28445"/>
                    </a:cubicBezTo>
                    <a:cubicBezTo>
                      <a:pt x="1075036" y="7303"/>
                      <a:pt x="1067108" y="35"/>
                      <a:pt x="1046626" y="35"/>
                    </a:cubicBezTo>
                    <a:cubicBezTo>
                      <a:pt x="996413" y="696"/>
                      <a:pt x="946861" y="1357"/>
                      <a:pt x="896648" y="35"/>
                    </a:cubicBezTo>
                    <a:cubicBezTo>
                      <a:pt x="873524" y="-626"/>
                      <a:pt x="864935" y="7964"/>
                      <a:pt x="865596" y="31088"/>
                    </a:cubicBezTo>
                    <a:cubicBezTo>
                      <a:pt x="866257" y="79979"/>
                      <a:pt x="865596" y="129531"/>
                      <a:pt x="864935" y="178422"/>
                    </a:cubicBezTo>
                    <a:cubicBezTo>
                      <a:pt x="864935" y="229296"/>
                      <a:pt x="865596" y="280169"/>
                      <a:pt x="864935" y="331043"/>
                    </a:cubicBezTo>
                    <a:cubicBezTo>
                      <a:pt x="864935" y="344917"/>
                      <a:pt x="867578" y="354167"/>
                      <a:pt x="884095" y="351524"/>
                    </a:cubicBezTo>
                    <a:cubicBezTo>
                      <a:pt x="903255" y="348881"/>
                      <a:pt x="907880" y="358131"/>
                      <a:pt x="907880" y="375970"/>
                    </a:cubicBezTo>
                    <a:cubicBezTo>
                      <a:pt x="907220" y="640908"/>
                      <a:pt x="907880" y="906507"/>
                      <a:pt x="907220" y="1171445"/>
                    </a:cubicBezTo>
                    <a:cubicBezTo>
                      <a:pt x="907220" y="1201837"/>
                      <a:pt x="892024" y="1217033"/>
                      <a:pt x="861632" y="1217033"/>
                    </a:cubicBezTo>
                    <a:cubicBezTo>
                      <a:pt x="643603" y="1217033"/>
                      <a:pt x="426235" y="1217033"/>
                      <a:pt x="208206" y="1217694"/>
                    </a:cubicBezTo>
                    <a:cubicBezTo>
                      <a:pt x="191688" y="1217694"/>
                      <a:pt x="181117" y="1213730"/>
                      <a:pt x="171868" y="1198533"/>
                    </a:cubicBezTo>
                    <a:cubicBezTo>
                      <a:pt x="148743" y="1162195"/>
                      <a:pt x="99852" y="1150303"/>
                      <a:pt x="57568" y="1166820"/>
                    </a:cubicBezTo>
                    <a:cubicBezTo>
                      <a:pt x="18587" y="1182016"/>
                      <a:pt x="-4538" y="1224300"/>
                      <a:pt x="748" y="1269228"/>
                    </a:cubicBezTo>
                    <a:cubicBezTo>
                      <a:pt x="6694" y="1316798"/>
                      <a:pt x="37747" y="1349832"/>
                      <a:pt x="82674" y="1355118"/>
                    </a:cubicBezTo>
                    <a:cubicBezTo>
                      <a:pt x="128262" y="1360403"/>
                      <a:pt x="169885" y="1338600"/>
                      <a:pt x="182439" y="1296316"/>
                    </a:cubicBezTo>
                    <a:cubicBezTo>
                      <a:pt x="189706" y="1273853"/>
                      <a:pt x="201599" y="1271210"/>
                      <a:pt x="220759" y="1271210"/>
                    </a:cubicBezTo>
                    <a:cubicBezTo>
                      <a:pt x="431520" y="1271210"/>
                      <a:pt x="643603" y="1269889"/>
                      <a:pt x="855025" y="1271871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7AAE0C32-D684-466D-8D61-2A8F93F3E9BB}"/>
                  </a:ext>
                </a:extLst>
              </p:cNvPr>
              <p:cNvSpPr/>
              <p:nvPr/>
            </p:nvSpPr>
            <p:spPr>
              <a:xfrm>
                <a:off x="3293888" y="2993741"/>
                <a:ext cx="1648569" cy="227140"/>
              </a:xfrm>
              <a:custGeom>
                <a:avLst/>
                <a:gdLst>
                  <a:gd name="connsiteX0" fmla="*/ 66839 w 1648569"/>
                  <a:gd name="connsiteY0" fmla="*/ 192784 h 227140"/>
                  <a:gd name="connsiteX1" fmla="*/ 173872 w 1648569"/>
                  <a:gd name="connsiteY1" fmla="*/ 153142 h 227140"/>
                  <a:gd name="connsiteX2" fmla="*/ 215496 w 1648569"/>
                  <a:gd name="connsiteY2" fmla="*/ 130679 h 227140"/>
                  <a:gd name="connsiteX3" fmla="*/ 1265338 w 1648569"/>
                  <a:gd name="connsiteY3" fmla="*/ 130679 h 227140"/>
                  <a:gd name="connsiteX4" fmla="*/ 1283837 w 1648569"/>
                  <a:gd name="connsiteY4" fmla="*/ 130679 h 227140"/>
                  <a:gd name="connsiteX5" fmla="*/ 1299694 w 1648569"/>
                  <a:gd name="connsiteY5" fmla="*/ 146535 h 227140"/>
                  <a:gd name="connsiteX6" fmla="*/ 1299694 w 1648569"/>
                  <a:gd name="connsiteY6" fmla="*/ 165035 h 227140"/>
                  <a:gd name="connsiteX7" fmla="*/ 1362460 w 1648569"/>
                  <a:gd name="connsiteY7" fmla="*/ 226479 h 227140"/>
                  <a:gd name="connsiteX8" fmla="*/ 1474778 w 1648569"/>
                  <a:gd name="connsiteY8" fmla="*/ 227140 h 227140"/>
                  <a:gd name="connsiteX9" fmla="*/ 1618809 w 1648569"/>
                  <a:gd name="connsiteY9" fmla="*/ 226479 h 227140"/>
                  <a:gd name="connsiteX10" fmla="*/ 1648540 w 1648569"/>
                  <a:gd name="connsiteY10" fmla="*/ 196748 h 227140"/>
                  <a:gd name="connsiteX11" fmla="*/ 1648540 w 1648569"/>
                  <a:gd name="connsiteY11" fmla="*/ 47431 h 227140"/>
                  <a:gd name="connsiteX12" fmla="*/ 1616827 w 1648569"/>
                  <a:gd name="connsiteY12" fmla="*/ 17040 h 227140"/>
                  <a:gd name="connsiteX13" fmla="*/ 1475438 w 1648569"/>
                  <a:gd name="connsiteY13" fmla="*/ 16379 h 227140"/>
                  <a:gd name="connsiteX14" fmla="*/ 1320175 w 1648569"/>
                  <a:gd name="connsiteY14" fmla="*/ 17040 h 227140"/>
                  <a:gd name="connsiteX15" fmla="*/ 1300355 w 1648569"/>
                  <a:gd name="connsiteY15" fmla="*/ 30253 h 227140"/>
                  <a:gd name="connsiteX16" fmla="*/ 1267980 w 1648569"/>
                  <a:gd name="connsiteY16" fmla="*/ 59324 h 227140"/>
                  <a:gd name="connsiteX17" fmla="*/ 212853 w 1648569"/>
                  <a:gd name="connsiteY17" fmla="*/ 59324 h 227140"/>
                  <a:gd name="connsiteX18" fmla="*/ 169908 w 1648569"/>
                  <a:gd name="connsiteY18" fmla="*/ 36860 h 227140"/>
                  <a:gd name="connsiteX19" fmla="*/ 62215 w 1648569"/>
                  <a:gd name="connsiteY19" fmla="*/ 5808 h 227140"/>
                  <a:gd name="connsiteX20" fmla="*/ 109 w 1648569"/>
                  <a:gd name="connsiteY20" fmla="*/ 102269 h 227140"/>
                  <a:gd name="connsiteX21" fmla="*/ 66839 w 1648569"/>
                  <a:gd name="connsiteY21" fmla="*/ 192784 h 227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648569" h="227140">
                    <a:moveTo>
                      <a:pt x="66839" y="192784"/>
                    </a:moveTo>
                    <a:cubicBezTo>
                      <a:pt x="109785" y="204676"/>
                      <a:pt x="154712" y="190141"/>
                      <a:pt x="173872" y="153142"/>
                    </a:cubicBezTo>
                    <a:cubicBezTo>
                      <a:pt x="184443" y="133982"/>
                      <a:pt x="196335" y="130679"/>
                      <a:pt x="215496" y="130679"/>
                    </a:cubicBezTo>
                    <a:cubicBezTo>
                      <a:pt x="565663" y="131339"/>
                      <a:pt x="915170" y="130679"/>
                      <a:pt x="1265338" y="130679"/>
                    </a:cubicBezTo>
                    <a:cubicBezTo>
                      <a:pt x="1271284" y="130679"/>
                      <a:pt x="1277891" y="131339"/>
                      <a:pt x="1283837" y="130679"/>
                    </a:cubicBezTo>
                    <a:cubicBezTo>
                      <a:pt x="1295069" y="130018"/>
                      <a:pt x="1300355" y="134643"/>
                      <a:pt x="1299694" y="146535"/>
                    </a:cubicBezTo>
                    <a:cubicBezTo>
                      <a:pt x="1299033" y="152482"/>
                      <a:pt x="1299694" y="159089"/>
                      <a:pt x="1299694" y="165035"/>
                    </a:cubicBezTo>
                    <a:cubicBezTo>
                      <a:pt x="1299694" y="226479"/>
                      <a:pt x="1299694" y="226479"/>
                      <a:pt x="1362460" y="226479"/>
                    </a:cubicBezTo>
                    <a:cubicBezTo>
                      <a:pt x="1400119" y="226479"/>
                      <a:pt x="1437118" y="227140"/>
                      <a:pt x="1474778" y="227140"/>
                    </a:cubicBezTo>
                    <a:cubicBezTo>
                      <a:pt x="1523008" y="226479"/>
                      <a:pt x="1571239" y="225819"/>
                      <a:pt x="1618809" y="226479"/>
                    </a:cubicBezTo>
                    <a:cubicBezTo>
                      <a:pt x="1641272" y="227140"/>
                      <a:pt x="1648540" y="217890"/>
                      <a:pt x="1648540" y="196748"/>
                    </a:cubicBezTo>
                    <a:cubicBezTo>
                      <a:pt x="1647879" y="147196"/>
                      <a:pt x="1647219" y="96983"/>
                      <a:pt x="1648540" y="47431"/>
                    </a:cubicBezTo>
                    <a:cubicBezTo>
                      <a:pt x="1649201" y="22986"/>
                      <a:pt x="1638630" y="17040"/>
                      <a:pt x="1616827" y="17040"/>
                    </a:cubicBezTo>
                    <a:cubicBezTo>
                      <a:pt x="1569918" y="17700"/>
                      <a:pt x="1522348" y="16379"/>
                      <a:pt x="1475438" y="16379"/>
                    </a:cubicBezTo>
                    <a:cubicBezTo>
                      <a:pt x="1423904" y="16379"/>
                      <a:pt x="1371709" y="17040"/>
                      <a:pt x="1320175" y="17040"/>
                    </a:cubicBezTo>
                    <a:cubicBezTo>
                      <a:pt x="1310926" y="17040"/>
                      <a:pt x="1297712" y="13736"/>
                      <a:pt x="1300355" y="30253"/>
                    </a:cubicBezTo>
                    <a:cubicBezTo>
                      <a:pt x="1304979" y="58002"/>
                      <a:pt x="1289123" y="59324"/>
                      <a:pt x="1267980" y="59324"/>
                    </a:cubicBezTo>
                    <a:cubicBezTo>
                      <a:pt x="916492" y="58663"/>
                      <a:pt x="564342" y="58663"/>
                      <a:pt x="212853" y="59324"/>
                    </a:cubicBezTo>
                    <a:cubicBezTo>
                      <a:pt x="193032" y="59324"/>
                      <a:pt x="181140" y="54699"/>
                      <a:pt x="169908" y="36860"/>
                    </a:cubicBezTo>
                    <a:cubicBezTo>
                      <a:pt x="148105" y="3165"/>
                      <a:pt x="102517" y="-8067"/>
                      <a:pt x="62215" y="5808"/>
                    </a:cubicBezTo>
                    <a:cubicBezTo>
                      <a:pt x="23234" y="19022"/>
                      <a:pt x="-1873" y="57342"/>
                      <a:pt x="109" y="102269"/>
                    </a:cubicBezTo>
                    <a:cubicBezTo>
                      <a:pt x="1431" y="146535"/>
                      <a:pt x="28519" y="182213"/>
                      <a:pt x="66839" y="192784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A5B73D3A-E6A3-4752-8AA4-853F2CC98A02}"/>
                  </a:ext>
                </a:extLst>
              </p:cNvPr>
              <p:cNvSpPr/>
              <p:nvPr/>
            </p:nvSpPr>
            <p:spPr>
              <a:xfrm>
                <a:off x="6279180" y="1086333"/>
                <a:ext cx="222690" cy="1732846"/>
              </a:xfrm>
              <a:custGeom>
                <a:avLst/>
                <a:gdLst>
                  <a:gd name="connsiteX0" fmla="*/ 85722 w 222690"/>
                  <a:gd name="connsiteY0" fmla="*/ 193430 h 1732846"/>
                  <a:gd name="connsiteX1" fmla="*/ 104882 w 222690"/>
                  <a:gd name="connsiteY1" fmla="*/ 219858 h 1732846"/>
                  <a:gd name="connsiteX2" fmla="*/ 104882 w 222690"/>
                  <a:gd name="connsiteY2" fmla="*/ 860070 h 1732846"/>
                  <a:gd name="connsiteX3" fmla="*/ 105543 w 222690"/>
                  <a:gd name="connsiteY3" fmla="*/ 1355591 h 1732846"/>
                  <a:gd name="connsiteX4" fmla="*/ 80437 w 222690"/>
                  <a:gd name="connsiteY4" fmla="*/ 1382018 h 1732846"/>
                  <a:gd name="connsiteX5" fmla="*/ 13706 w 222690"/>
                  <a:gd name="connsiteY5" fmla="*/ 1384000 h 1732846"/>
                  <a:gd name="connsiteX6" fmla="*/ 14367 w 222690"/>
                  <a:gd name="connsiteY6" fmla="*/ 1416374 h 1732846"/>
                  <a:gd name="connsiteX7" fmla="*/ 8421 w 222690"/>
                  <a:gd name="connsiteY7" fmla="*/ 1685937 h 1732846"/>
                  <a:gd name="connsiteX8" fmla="*/ 56652 w 222690"/>
                  <a:gd name="connsiteY8" fmla="*/ 1732847 h 1732846"/>
                  <a:gd name="connsiteX9" fmla="*/ 174255 w 222690"/>
                  <a:gd name="connsiteY9" fmla="*/ 1732847 h 1732846"/>
                  <a:gd name="connsiteX10" fmla="*/ 222486 w 222690"/>
                  <a:gd name="connsiteY10" fmla="*/ 1683295 h 1732846"/>
                  <a:gd name="connsiteX11" fmla="*/ 217200 w 222690"/>
                  <a:gd name="connsiteY11" fmla="*/ 1384661 h 1732846"/>
                  <a:gd name="connsiteX12" fmla="*/ 196058 w 222690"/>
                  <a:gd name="connsiteY12" fmla="*/ 1382018 h 1732846"/>
                  <a:gd name="connsiteX13" fmla="*/ 158398 w 222690"/>
                  <a:gd name="connsiteY13" fmla="*/ 1343037 h 1732846"/>
                  <a:gd name="connsiteX14" fmla="*/ 158398 w 222690"/>
                  <a:gd name="connsiteY14" fmla="*/ 215233 h 1732846"/>
                  <a:gd name="connsiteX15" fmla="*/ 174916 w 222690"/>
                  <a:gd name="connsiteY15" fmla="*/ 147843 h 1732846"/>
                  <a:gd name="connsiteX16" fmla="*/ 161041 w 222690"/>
                  <a:gd name="connsiteY16" fmla="*/ 26275 h 1732846"/>
                  <a:gd name="connsiteX17" fmla="*/ 48723 w 222690"/>
                  <a:gd name="connsiteY17" fmla="*/ 9758 h 1732846"/>
                  <a:gd name="connsiteX18" fmla="*/ 1814 w 222690"/>
                  <a:gd name="connsiteY18" fmla="*/ 117451 h 1732846"/>
                  <a:gd name="connsiteX19" fmla="*/ 85722 w 222690"/>
                  <a:gd name="connsiteY19" fmla="*/ 193430 h 1732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22690" h="1732846">
                    <a:moveTo>
                      <a:pt x="85722" y="193430"/>
                    </a:moveTo>
                    <a:cubicBezTo>
                      <a:pt x="107525" y="194752"/>
                      <a:pt x="104882" y="205984"/>
                      <a:pt x="104882" y="219858"/>
                    </a:cubicBezTo>
                    <a:cubicBezTo>
                      <a:pt x="104882" y="433262"/>
                      <a:pt x="104882" y="646666"/>
                      <a:pt x="104882" y="860070"/>
                    </a:cubicBezTo>
                    <a:cubicBezTo>
                      <a:pt x="104882" y="1025244"/>
                      <a:pt x="104882" y="1190417"/>
                      <a:pt x="105543" y="1355591"/>
                    </a:cubicBezTo>
                    <a:cubicBezTo>
                      <a:pt x="105543" y="1374751"/>
                      <a:pt x="101579" y="1382679"/>
                      <a:pt x="80437" y="1382018"/>
                    </a:cubicBezTo>
                    <a:cubicBezTo>
                      <a:pt x="58634" y="1381358"/>
                      <a:pt x="36170" y="1378715"/>
                      <a:pt x="13706" y="1384000"/>
                    </a:cubicBezTo>
                    <a:cubicBezTo>
                      <a:pt x="13706" y="1394571"/>
                      <a:pt x="14367" y="1405143"/>
                      <a:pt x="14367" y="1416374"/>
                    </a:cubicBezTo>
                    <a:cubicBezTo>
                      <a:pt x="18331" y="1506229"/>
                      <a:pt x="6439" y="1596083"/>
                      <a:pt x="8421" y="1685937"/>
                    </a:cubicBezTo>
                    <a:cubicBezTo>
                      <a:pt x="9742" y="1732847"/>
                      <a:pt x="8421" y="1732847"/>
                      <a:pt x="56652" y="1732847"/>
                    </a:cubicBezTo>
                    <a:cubicBezTo>
                      <a:pt x="95633" y="1732847"/>
                      <a:pt x="135274" y="1732847"/>
                      <a:pt x="174255" y="1732847"/>
                    </a:cubicBezTo>
                    <a:cubicBezTo>
                      <a:pt x="221825" y="1732847"/>
                      <a:pt x="221164" y="1732847"/>
                      <a:pt x="222486" y="1683295"/>
                    </a:cubicBezTo>
                    <a:cubicBezTo>
                      <a:pt x="224468" y="1583530"/>
                      <a:pt x="211254" y="1484426"/>
                      <a:pt x="217200" y="1384661"/>
                    </a:cubicBezTo>
                    <a:cubicBezTo>
                      <a:pt x="209933" y="1384000"/>
                      <a:pt x="203326" y="1382018"/>
                      <a:pt x="196058" y="1382018"/>
                    </a:cubicBezTo>
                    <a:cubicBezTo>
                      <a:pt x="158398" y="1381358"/>
                      <a:pt x="158398" y="1381358"/>
                      <a:pt x="158398" y="1343037"/>
                    </a:cubicBezTo>
                    <a:cubicBezTo>
                      <a:pt x="158398" y="967103"/>
                      <a:pt x="158398" y="591168"/>
                      <a:pt x="158398" y="215233"/>
                    </a:cubicBezTo>
                    <a:cubicBezTo>
                      <a:pt x="158398" y="190788"/>
                      <a:pt x="160380" y="169645"/>
                      <a:pt x="174916" y="147843"/>
                    </a:cubicBezTo>
                    <a:cubicBezTo>
                      <a:pt x="199362" y="110844"/>
                      <a:pt x="190772" y="56667"/>
                      <a:pt x="161041" y="26275"/>
                    </a:cubicBezTo>
                    <a:cubicBezTo>
                      <a:pt x="133953" y="-814"/>
                      <a:pt x="84401" y="-8081"/>
                      <a:pt x="48723" y="9758"/>
                    </a:cubicBezTo>
                    <a:cubicBezTo>
                      <a:pt x="12385" y="28918"/>
                      <a:pt x="-6114" y="71202"/>
                      <a:pt x="1814" y="117451"/>
                    </a:cubicBezTo>
                    <a:cubicBezTo>
                      <a:pt x="9742" y="161717"/>
                      <a:pt x="39474" y="190127"/>
                      <a:pt x="85722" y="193430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532162A9-214F-4113-BD3F-F7F8BEB42C7E}"/>
                  </a:ext>
                </a:extLst>
              </p:cNvPr>
              <p:cNvSpPr/>
              <p:nvPr/>
            </p:nvSpPr>
            <p:spPr>
              <a:xfrm>
                <a:off x="3870094" y="2245460"/>
                <a:ext cx="1373154" cy="572397"/>
              </a:xfrm>
              <a:custGeom>
                <a:avLst/>
                <a:gdLst>
                  <a:gd name="connsiteX0" fmla="*/ 99133 w 1373154"/>
                  <a:gd name="connsiteY0" fmla="*/ 196463 h 572397"/>
                  <a:gd name="connsiteX1" fmla="*/ 185023 w 1373154"/>
                  <a:gd name="connsiteY1" fmla="*/ 121805 h 572397"/>
                  <a:gd name="connsiteX2" fmla="*/ 216075 w 1373154"/>
                  <a:gd name="connsiteY2" fmla="*/ 100002 h 572397"/>
                  <a:gd name="connsiteX3" fmla="*/ 1238829 w 1373154"/>
                  <a:gd name="connsiteY3" fmla="*/ 100002 h 572397"/>
                  <a:gd name="connsiteX4" fmla="*/ 1265257 w 1373154"/>
                  <a:gd name="connsiteY4" fmla="*/ 101984 h 572397"/>
                  <a:gd name="connsiteX5" fmla="*/ 1264596 w 1373154"/>
                  <a:gd name="connsiteY5" fmla="*/ 200428 h 572397"/>
                  <a:gd name="connsiteX6" fmla="*/ 1243454 w 1373154"/>
                  <a:gd name="connsiteY6" fmla="*/ 221570 h 572397"/>
                  <a:gd name="connsiteX7" fmla="*/ 1164171 w 1373154"/>
                  <a:gd name="connsiteY7" fmla="*/ 223552 h 572397"/>
                  <a:gd name="connsiteX8" fmla="*/ 1164831 w 1373154"/>
                  <a:gd name="connsiteY8" fmla="*/ 258568 h 572397"/>
                  <a:gd name="connsiteX9" fmla="*/ 1158885 w 1373154"/>
                  <a:gd name="connsiteY9" fmla="*/ 525489 h 572397"/>
                  <a:gd name="connsiteX10" fmla="*/ 1207116 w 1373154"/>
                  <a:gd name="connsiteY10" fmla="*/ 572398 h 572397"/>
                  <a:gd name="connsiteX11" fmla="*/ 1324719 w 1373154"/>
                  <a:gd name="connsiteY11" fmla="*/ 572398 h 572397"/>
                  <a:gd name="connsiteX12" fmla="*/ 1372950 w 1373154"/>
                  <a:gd name="connsiteY12" fmla="*/ 522846 h 572397"/>
                  <a:gd name="connsiteX13" fmla="*/ 1367665 w 1373154"/>
                  <a:gd name="connsiteY13" fmla="*/ 224212 h 572397"/>
                  <a:gd name="connsiteX14" fmla="*/ 1335291 w 1373154"/>
                  <a:gd name="connsiteY14" fmla="*/ 185892 h 572397"/>
                  <a:gd name="connsiteX15" fmla="*/ 1335291 w 1373154"/>
                  <a:gd name="connsiteY15" fmla="*/ 53093 h 572397"/>
                  <a:gd name="connsiteX16" fmla="*/ 1306881 w 1373154"/>
                  <a:gd name="connsiteY16" fmla="*/ 27326 h 572397"/>
                  <a:gd name="connsiteX17" fmla="*/ 192951 w 1373154"/>
                  <a:gd name="connsiteY17" fmla="*/ 27986 h 572397"/>
                  <a:gd name="connsiteX18" fmla="*/ 143399 w 1373154"/>
                  <a:gd name="connsiteY18" fmla="*/ 14112 h 572397"/>
                  <a:gd name="connsiteX19" fmla="*/ 31081 w 1373154"/>
                  <a:gd name="connsiteY19" fmla="*/ 23362 h 572397"/>
                  <a:gd name="connsiteX20" fmla="*/ 7957 w 1373154"/>
                  <a:gd name="connsiteY20" fmla="*/ 139644 h 572397"/>
                  <a:gd name="connsiteX21" fmla="*/ 99133 w 1373154"/>
                  <a:gd name="connsiteY21" fmla="*/ 196463 h 572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373154" h="572397">
                    <a:moveTo>
                      <a:pt x="99133" y="196463"/>
                    </a:moveTo>
                    <a:cubicBezTo>
                      <a:pt x="144060" y="193160"/>
                      <a:pt x="175773" y="168053"/>
                      <a:pt x="185023" y="121805"/>
                    </a:cubicBezTo>
                    <a:cubicBezTo>
                      <a:pt x="188987" y="100663"/>
                      <a:pt x="199558" y="100002"/>
                      <a:pt x="216075" y="100002"/>
                    </a:cubicBezTo>
                    <a:cubicBezTo>
                      <a:pt x="556993" y="100002"/>
                      <a:pt x="897911" y="100002"/>
                      <a:pt x="1238829" y="100002"/>
                    </a:cubicBezTo>
                    <a:cubicBezTo>
                      <a:pt x="1247418" y="100002"/>
                      <a:pt x="1256668" y="101323"/>
                      <a:pt x="1265257" y="101984"/>
                    </a:cubicBezTo>
                    <a:cubicBezTo>
                      <a:pt x="1265257" y="135019"/>
                      <a:pt x="1263936" y="167393"/>
                      <a:pt x="1264596" y="200428"/>
                    </a:cubicBezTo>
                    <a:cubicBezTo>
                      <a:pt x="1265257" y="216945"/>
                      <a:pt x="1259311" y="221570"/>
                      <a:pt x="1243454" y="221570"/>
                    </a:cubicBezTo>
                    <a:cubicBezTo>
                      <a:pt x="1217026" y="221570"/>
                      <a:pt x="1190599" y="218266"/>
                      <a:pt x="1164171" y="223552"/>
                    </a:cubicBezTo>
                    <a:cubicBezTo>
                      <a:pt x="1164171" y="235444"/>
                      <a:pt x="1164171" y="246676"/>
                      <a:pt x="1164831" y="258568"/>
                    </a:cubicBezTo>
                    <a:cubicBezTo>
                      <a:pt x="1168796" y="347762"/>
                      <a:pt x="1156903" y="436295"/>
                      <a:pt x="1158885" y="525489"/>
                    </a:cubicBezTo>
                    <a:cubicBezTo>
                      <a:pt x="1160207" y="571737"/>
                      <a:pt x="1158885" y="572398"/>
                      <a:pt x="1207116" y="572398"/>
                    </a:cubicBezTo>
                    <a:cubicBezTo>
                      <a:pt x="1246097" y="572398"/>
                      <a:pt x="1285739" y="572398"/>
                      <a:pt x="1324719" y="572398"/>
                    </a:cubicBezTo>
                    <a:cubicBezTo>
                      <a:pt x="1372950" y="572398"/>
                      <a:pt x="1372289" y="572398"/>
                      <a:pt x="1372950" y="522846"/>
                    </a:cubicBezTo>
                    <a:cubicBezTo>
                      <a:pt x="1374932" y="423081"/>
                      <a:pt x="1361718" y="323977"/>
                      <a:pt x="1367665" y="224212"/>
                    </a:cubicBezTo>
                    <a:cubicBezTo>
                      <a:pt x="1340576" y="224873"/>
                      <a:pt x="1333969" y="212320"/>
                      <a:pt x="1335291" y="185892"/>
                    </a:cubicBezTo>
                    <a:cubicBezTo>
                      <a:pt x="1337933" y="141626"/>
                      <a:pt x="1335291" y="97359"/>
                      <a:pt x="1335291" y="53093"/>
                    </a:cubicBezTo>
                    <a:cubicBezTo>
                      <a:pt x="1342558" y="26004"/>
                      <a:pt x="1325380" y="27326"/>
                      <a:pt x="1306881" y="27326"/>
                    </a:cubicBezTo>
                    <a:cubicBezTo>
                      <a:pt x="935571" y="27326"/>
                      <a:pt x="564261" y="27326"/>
                      <a:pt x="192951" y="27986"/>
                    </a:cubicBezTo>
                    <a:cubicBezTo>
                      <a:pt x="174452" y="27986"/>
                      <a:pt x="159256" y="24683"/>
                      <a:pt x="143399" y="14112"/>
                    </a:cubicBezTo>
                    <a:cubicBezTo>
                      <a:pt x="109043" y="-8352"/>
                      <a:pt x="60812" y="-3066"/>
                      <a:pt x="31081" y="23362"/>
                    </a:cubicBezTo>
                    <a:cubicBezTo>
                      <a:pt x="1350" y="50450"/>
                      <a:pt x="-8560" y="100002"/>
                      <a:pt x="7957" y="139644"/>
                    </a:cubicBezTo>
                    <a:cubicBezTo>
                      <a:pt x="22492" y="177303"/>
                      <a:pt x="58170" y="199767"/>
                      <a:pt x="99133" y="196463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1951154F-4A20-423E-B1C7-B9D1A8BA368C}"/>
                  </a:ext>
                </a:extLst>
              </p:cNvPr>
              <p:cNvSpPr/>
              <p:nvPr/>
            </p:nvSpPr>
            <p:spPr>
              <a:xfrm>
                <a:off x="4749966" y="1974605"/>
                <a:ext cx="912667" cy="843913"/>
              </a:xfrm>
              <a:custGeom>
                <a:avLst/>
                <a:gdLst>
                  <a:gd name="connsiteX0" fmla="*/ 96662 w 912667"/>
                  <a:gd name="connsiteY0" fmla="*/ 195773 h 843913"/>
                  <a:gd name="connsiteX1" fmla="*/ 186517 w 912667"/>
                  <a:gd name="connsiteY1" fmla="*/ 119133 h 843913"/>
                  <a:gd name="connsiteX2" fmla="*/ 210302 w 912667"/>
                  <a:gd name="connsiteY2" fmla="*/ 99312 h 843913"/>
                  <a:gd name="connsiteX3" fmla="*/ 759338 w 912667"/>
                  <a:gd name="connsiteY3" fmla="*/ 99312 h 843913"/>
                  <a:gd name="connsiteX4" fmla="*/ 783123 w 912667"/>
                  <a:gd name="connsiteY4" fmla="*/ 123758 h 843913"/>
                  <a:gd name="connsiteX5" fmla="*/ 782462 w 912667"/>
                  <a:gd name="connsiteY5" fmla="*/ 434284 h 843913"/>
                  <a:gd name="connsiteX6" fmla="*/ 724321 w 912667"/>
                  <a:gd name="connsiteY6" fmla="*/ 492425 h 843913"/>
                  <a:gd name="connsiteX7" fmla="*/ 701197 w 912667"/>
                  <a:gd name="connsiteY7" fmla="*/ 517531 h 843913"/>
                  <a:gd name="connsiteX8" fmla="*/ 701197 w 912667"/>
                  <a:gd name="connsiteY8" fmla="*/ 667508 h 843913"/>
                  <a:gd name="connsiteX9" fmla="*/ 704500 w 912667"/>
                  <a:gd name="connsiteY9" fmla="*/ 665526 h 843913"/>
                  <a:gd name="connsiteX10" fmla="*/ 702518 w 912667"/>
                  <a:gd name="connsiteY10" fmla="*/ 820789 h 843913"/>
                  <a:gd name="connsiteX11" fmla="*/ 724982 w 912667"/>
                  <a:gd name="connsiteY11" fmla="*/ 843914 h 843913"/>
                  <a:gd name="connsiteX12" fmla="*/ 888173 w 912667"/>
                  <a:gd name="connsiteY12" fmla="*/ 843914 h 843913"/>
                  <a:gd name="connsiteX13" fmla="*/ 911958 w 912667"/>
                  <a:gd name="connsiteY13" fmla="*/ 819468 h 843913"/>
                  <a:gd name="connsiteX14" fmla="*/ 910637 w 912667"/>
                  <a:gd name="connsiteY14" fmla="*/ 672133 h 843913"/>
                  <a:gd name="connsiteX15" fmla="*/ 910637 w 912667"/>
                  <a:gd name="connsiteY15" fmla="*/ 672133 h 843913"/>
                  <a:gd name="connsiteX16" fmla="*/ 911958 w 912667"/>
                  <a:gd name="connsiteY16" fmla="*/ 666848 h 843913"/>
                  <a:gd name="connsiteX17" fmla="*/ 912619 w 912667"/>
                  <a:gd name="connsiteY17" fmla="*/ 522156 h 843913"/>
                  <a:gd name="connsiteX18" fmla="*/ 883548 w 912667"/>
                  <a:gd name="connsiteY18" fmla="*/ 493085 h 843913"/>
                  <a:gd name="connsiteX19" fmla="*/ 855799 w 912667"/>
                  <a:gd name="connsiteY19" fmla="*/ 464676 h 843913"/>
                  <a:gd name="connsiteX20" fmla="*/ 856460 w 912667"/>
                  <a:gd name="connsiteY20" fmla="*/ 82134 h 843913"/>
                  <a:gd name="connsiteX21" fmla="*/ 818800 w 912667"/>
                  <a:gd name="connsiteY21" fmla="*/ 45796 h 843913"/>
                  <a:gd name="connsiteX22" fmla="*/ 203034 w 912667"/>
                  <a:gd name="connsiteY22" fmla="*/ 45796 h 843913"/>
                  <a:gd name="connsiteX23" fmla="*/ 166035 w 912667"/>
                  <a:gd name="connsiteY23" fmla="*/ 31260 h 843913"/>
                  <a:gd name="connsiteX24" fmla="*/ 48432 w 912667"/>
                  <a:gd name="connsiteY24" fmla="*/ 11440 h 843913"/>
                  <a:gd name="connsiteX25" fmla="*/ 4165 w 912667"/>
                  <a:gd name="connsiteY25" fmla="*/ 127722 h 843913"/>
                  <a:gd name="connsiteX26" fmla="*/ 96662 w 912667"/>
                  <a:gd name="connsiteY26" fmla="*/ 195773 h 843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12667" h="843913">
                    <a:moveTo>
                      <a:pt x="96662" y="195773"/>
                    </a:moveTo>
                    <a:cubicBezTo>
                      <a:pt x="142911" y="194452"/>
                      <a:pt x="177267" y="166703"/>
                      <a:pt x="186517" y="119133"/>
                    </a:cubicBezTo>
                    <a:cubicBezTo>
                      <a:pt x="189820" y="102615"/>
                      <a:pt x="195766" y="99312"/>
                      <a:pt x="210302" y="99312"/>
                    </a:cubicBezTo>
                    <a:cubicBezTo>
                      <a:pt x="393314" y="99973"/>
                      <a:pt x="576326" y="99973"/>
                      <a:pt x="759338" y="99312"/>
                    </a:cubicBezTo>
                    <a:cubicBezTo>
                      <a:pt x="778498" y="99312"/>
                      <a:pt x="783123" y="105258"/>
                      <a:pt x="783123" y="123758"/>
                    </a:cubicBezTo>
                    <a:cubicBezTo>
                      <a:pt x="782462" y="227486"/>
                      <a:pt x="782462" y="330555"/>
                      <a:pt x="782462" y="434284"/>
                    </a:cubicBezTo>
                    <a:cubicBezTo>
                      <a:pt x="782462" y="491764"/>
                      <a:pt x="782462" y="492425"/>
                      <a:pt x="724321" y="492425"/>
                    </a:cubicBezTo>
                    <a:cubicBezTo>
                      <a:pt x="704500" y="492425"/>
                      <a:pt x="700536" y="499692"/>
                      <a:pt x="701197" y="517531"/>
                    </a:cubicBezTo>
                    <a:cubicBezTo>
                      <a:pt x="701858" y="567744"/>
                      <a:pt x="701197" y="617296"/>
                      <a:pt x="701197" y="667508"/>
                    </a:cubicBezTo>
                    <a:cubicBezTo>
                      <a:pt x="701858" y="666187"/>
                      <a:pt x="703179" y="665526"/>
                      <a:pt x="704500" y="665526"/>
                    </a:cubicBezTo>
                    <a:cubicBezTo>
                      <a:pt x="699876" y="717060"/>
                      <a:pt x="703179" y="768595"/>
                      <a:pt x="702518" y="820789"/>
                    </a:cubicBezTo>
                    <a:cubicBezTo>
                      <a:pt x="702518" y="835985"/>
                      <a:pt x="709125" y="843914"/>
                      <a:pt x="724982" y="843914"/>
                    </a:cubicBezTo>
                    <a:cubicBezTo>
                      <a:pt x="779159" y="843914"/>
                      <a:pt x="833996" y="843914"/>
                      <a:pt x="888173" y="843914"/>
                    </a:cubicBezTo>
                    <a:cubicBezTo>
                      <a:pt x="905351" y="843914"/>
                      <a:pt x="911958" y="835985"/>
                      <a:pt x="911958" y="819468"/>
                    </a:cubicBezTo>
                    <a:cubicBezTo>
                      <a:pt x="911298" y="770577"/>
                      <a:pt x="911298" y="721685"/>
                      <a:pt x="910637" y="672133"/>
                    </a:cubicBezTo>
                    <a:cubicBezTo>
                      <a:pt x="910637" y="672133"/>
                      <a:pt x="910637" y="672133"/>
                      <a:pt x="910637" y="672133"/>
                    </a:cubicBezTo>
                    <a:cubicBezTo>
                      <a:pt x="911298" y="670151"/>
                      <a:pt x="911298" y="668830"/>
                      <a:pt x="911958" y="666848"/>
                    </a:cubicBezTo>
                    <a:cubicBezTo>
                      <a:pt x="911958" y="618617"/>
                      <a:pt x="910637" y="570387"/>
                      <a:pt x="912619" y="522156"/>
                    </a:cubicBezTo>
                    <a:cubicBezTo>
                      <a:pt x="913280" y="499031"/>
                      <a:pt x="907333" y="488460"/>
                      <a:pt x="883548" y="493085"/>
                    </a:cubicBezTo>
                    <a:cubicBezTo>
                      <a:pt x="860424" y="497049"/>
                      <a:pt x="855799" y="486478"/>
                      <a:pt x="855799" y="464676"/>
                    </a:cubicBezTo>
                    <a:cubicBezTo>
                      <a:pt x="856460" y="337162"/>
                      <a:pt x="856460" y="209648"/>
                      <a:pt x="856460" y="82134"/>
                    </a:cubicBezTo>
                    <a:cubicBezTo>
                      <a:pt x="856460" y="39189"/>
                      <a:pt x="859763" y="45796"/>
                      <a:pt x="818800" y="45796"/>
                    </a:cubicBezTo>
                    <a:cubicBezTo>
                      <a:pt x="613325" y="45796"/>
                      <a:pt x="408510" y="45796"/>
                      <a:pt x="203034" y="45796"/>
                    </a:cubicBezTo>
                    <a:cubicBezTo>
                      <a:pt x="188499" y="45796"/>
                      <a:pt x="177267" y="44474"/>
                      <a:pt x="166035" y="31260"/>
                    </a:cubicBezTo>
                    <a:cubicBezTo>
                      <a:pt x="138286" y="-1774"/>
                      <a:pt x="86091" y="-9042"/>
                      <a:pt x="48432" y="11440"/>
                    </a:cubicBezTo>
                    <a:cubicBezTo>
                      <a:pt x="10111" y="32582"/>
                      <a:pt x="-9049" y="81473"/>
                      <a:pt x="4165" y="127722"/>
                    </a:cubicBezTo>
                    <a:cubicBezTo>
                      <a:pt x="15397" y="171327"/>
                      <a:pt x="50414" y="196434"/>
                      <a:pt x="96662" y="195773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D940FB08-6126-4A1A-A5C8-CDE673639E29}"/>
                  </a:ext>
                </a:extLst>
              </p:cNvPr>
              <p:cNvSpPr/>
              <p:nvPr/>
            </p:nvSpPr>
            <p:spPr>
              <a:xfrm>
                <a:off x="7687611" y="4552498"/>
                <a:ext cx="1189667" cy="1242834"/>
              </a:xfrm>
              <a:custGeom>
                <a:avLst/>
                <a:gdLst>
                  <a:gd name="connsiteX0" fmla="*/ 1128465 w 1189667"/>
                  <a:gd name="connsiteY0" fmla="*/ 1052165 h 1242834"/>
                  <a:gd name="connsiteX1" fmla="*/ 1016147 w 1189667"/>
                  <a:gd name="connsiteY1" fmla="*/ 1089825 h 1242834"/>
                  <a:gd name="connsiteX2" fmla="*/ 979809 w 1189667"/>
                  <a:gd name="connsiteY2" fmla="*/ 1108985 h 1242834"/>
                  <a:gd name="connsiteX3" fmla="*/ 85229 w 1189667"/>
                  <a:gd name="connsiteY3" fmla="*/ 1108985 h 1242834"/>
                  <a:gd name="connsiteX4" fmla="*/ 54837 w 1189667"/>
                  <a:gd name="connsiteY4" fmla="*/ 1077272 h 1242834"/>
                  <a:gd name="connsiteX5" fmla="*/ 55498 w 1189667"/>
                  <a:gd name="connsiteY5" fmla="*/ 41304 h 1242834"/>
                  <a:gd name="connsiteX6" fmla="*/ 55498 w 1189667"/>
                  <a:gd name="connsiteY6" fmla="*/ 17519 h 1242834"/>
                  <a:gd name="connsiteX7" fmla="*/ 48891 w 1189667"/>
                  <a:gd name="connsiteY7" fmla="*/ 4305 h 1242834"/>
                  <a:gd name="connsiteX8" fmla="*/ 661 w 1189667"/>
                  <a:gd name="connsiteY8" fmla="*/ 32055 h 1242834"/>
                  <a:gd name="connsiteX9" fmla="*/ 661 w 1189667"/>
                  <a:gd name="connsiteY9" fmla="*/ 583734 h 1242834"/>
                  <a:gd name="connsiteX10" fmla="*/ 0 w 1189667"/>
                  <a:gd name="connsiteY10" fmla="*/ 1130127 h 1242834"/>
                  <a:gd name="connsiteX11" fmla="*/ 33035 w 1189667"/>
                  <a:gd name="connsiteY11" fmla="*/ 1164483 h 1242834"/>
                  <a:gd name="connsiteX12" fmla="*/ 972541 w 1189667"/>
                  <a:gd name="connsiteY12" fmla="*/ 1163823 h 1242834"/>
                  <a:gd name="connsiteX13" fmla="*/ 1008218 w 1189667"/>
                  <a:gd name="connsiteY13" fmla="*/ 1185626 h 1242834"/>
                  <a:gd name="connsiteX14" fmla="*/ 1114590 w 1189667"/>
                  <a:gd name="connsiteY14" fmla="*/ 1241124 h 1242834"/>
                  <a:gd name="connsiteX15" fmla="*/ 1189249 w 1189667"/>
                  <a:gd name="connsiteY15" fmla="*/ 1154573 h 1242834"/>
                  <a:gd name="connsiteX16" fmla="*/ 1128465 w 1189667"/>
                  <a:gd name="connsiteY16" fmla="*/ 1052165 h 1242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89667" h="1242834">
                    <a:moveTo>
                      <a:pt x="1128465" y="1052165"/>
                    </a:moveTo>
                    <a:cubicBezTo>
                      <a:pt x="1084859" y="1037630"/>
                      <a:pt x="1037950" y="1051505"/>
                      <a:pt x="1016147" y="1089825"/>
                    </a:cubicBezTo>
                    <a:cubicBezTo>
                      <a:pt x="1006897" y="1105682"/>
                      <a:pt x="996986" y="1108985"/>
                      <a:pt x="979809" y="1108985"/>
                    </a:cubicBezTo>
                    <a:cubicBezTo>
                      <a:pt x="681836" y="1108324"/>
                      <a:pt x="383863" y="1108324"/>
                      <a:pt x="85229" y="1108985"/>
                    </a:cubicBezTo>
                    <a:cubicBezTo>
                      <a:pt x="59462" y="1108985"/>
                      <a:pt x="54837" y="1101057"/>
                      <a:pt x="54837" y="1077272"/>
                    </a:cubicBezTo>
                    <a:cubicBezTo>
                      <a:pt x="55498" y="731729"/>
                      <a:pt x="55498" y="386186"/>
                      <a:pt x="55498" y="41304"/>
                    </a:cubicBezTo>
                    <a:cubicBezTo>
                      <a:pt x="55498" y="33376"/>
                      <a:pt x="55498" y="25448"/>
                      <a:pt x="55498" y="17519"/>
                    </a:cubicBezTo>
                    <a:cubicBezTo>
                      <a:pt x="55498" y="12234"/>
                      <a:pt x="54837" y="6948"/>
                      <a:pt x="48891" y="4305"/>
                    </a:cubicBezTo>
                    <a:cubicBezTo>
                      <a:pt x="25106" y="-7587"/>
                      <a:pt x="661" y="6287"/>
                      <a:pt x="661" y="32055"/>
                    </a:cubicBezTo>
                    <a:cubicBezTo>
                      <a:pt x="661" y="215727"/>
                      <a:pt x="661" y="400061"/>
                      <a:pt x="661" y="583734"/>
                    </a:cubicBezTo>
                    <a:cubicBezTo>
                      <a:pt x="661" y="766085"/>
                      <a:pt x="1321" y="947776"/>
                      <a:pt x="0" y="1130127"/>
                    </a:cubicBezTo>
                    <a:cubicBezTo>
                      <a:pt x="0" y="1156555"/>
                      <a:pt x="5285" y="1164483"/>
                      <a:pt x="33035" y="1164483"/>
                    </a:cubicBezTo>
                    <a:cubicBezTo>
                      <a:pt x="346203" y="1163162"/>
                      <a:pt x="659372" y="1163823"/>
                      <a:pt x="972541" y="1163823"/>
                    </a:cubicBezTo>
                    <a:cubicBezTo>
                      <a:pt x="989719" y="1163823"/>
                      <a:pt x="1000951" y="1165144"/>
                      <a:pt x="1008218" y="1185626"/>
                    </a:cubicBezTo>
                    <a:cubicBezTo>
                      <a:pt x="1023414" y="1229231"/>
                      <a:pt x="1065038" y="1249052"/>
                      <a:pt x="1114590" y="1241124"/>
                    </a:cubicBezTo>
                    <a:cubicBezTo>
                      <a:pt x="1155553" y="1234517"/>
                      <a:pt x="1185284" y="1200161"/>
                      <a:pt x="1189249" y="1154573"/>
                    </a:cubicBezTo>
                    <a:cubicBezTo>
                      <a:pt x="1193213" y="1106342"/>
                      <a:pt x="1168767" y="1066040"/>
                      <a:pt x="1128465" y="1052165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6A960F6C-1394-471D-BDCE-ECEDD467E4EA}"/>
                  </a:ext>
                </a:extLst>
              </p:cNvPr>
              <p:cNvSpPr/>
              <p:nvPr/>
            </p:nvSpPr>
            <p:spPr>
              <a:xfrm>
                <a:off x="6744671" y="4554792"/>
                <a:ext cx="190088" cy="1673439"/>
              </a:xfrm>
              <a:custGeom>
                <a:avLst/>
                <a:gdLst>
                  <a:gd name="connsiteX0" fmla="*/ 146804 w 190088"/>
                  <a:gd name="connsiteY0" fmla="*/ 1460823 h 1673439"/>
                  <a:gd name="connsiteX1" fmla="*/ 146804 w 190088"/>
                  <a:gd name="connsiteY1" fmla="*/ 748595 h 1673439"/>
                  <a:gd name="connsiteX2" fmla="*/ 146804 w 190088"/>
                  <a:gd name="connsiteY2" fmla="*/ 28439 h 1673439"/>
                  <a:gd name="connsiteX3" fmla="*/ 121037 w 190088"/>
                  <a:gd name="connsiteY3" fmla="*/ 29 h 1673439"/>
                  <a:gd name="connsiteX4" fmla="*/ 91306 w 190088"/>
                  <a:gd name="connsiteY4" fmla="*/ 32403 h 1673439"/>
                  <a:gd name="connsiteX5" fmla="*/ 91966 w 190088"/>
                  <a:gd name="connsiteY5" fmla="*/ 1443645 h 1673439"/>
                  <a:gd name="connsiteX6" fmla="*/ 63557 w 190088"/>
                  <a:gd name="connsiteY6" fmla="*/ 1483286 h 1673439"/>
                  <a:gd name="connsiteX7" fmla="*/ 21933 w 190088"/>
                  <a:gd name="connsiteY7" fmla="*/ 1510375 h 1673439"/>
                  <a:gd name="connsiteX8" fmla="*/ 30522 w 190088"/>
                  <a:gd name="connsiteY8" fmla="*/ 1649781 h 1673439"/>
                  <a:gd name="connsiteX9" fmla="*/ 162000 w 190088"/>
                  <a:gd name="connsiteY9" fmla="*/ 1646477 h 1673439"/>
                  <a:gd name="connsiteX10" fmla="*/ 162661 w 190088"/>
                  <a:gd name="connsiteY10" fmla="*/ 1505750 h 1673439"/>
                  <a:gd name="connsiteX11" fmla="*/ 146804 w 190088"/>
                  <a:gd name="connsiteY11" fmla="*/ 1460823 h 16734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0088" h="1673439">
                    <a:moveTo>
                      <a:pt x="146804" y="1460823"/>
                    </a:moveTo>
                    <a:cubicBezTo>
                      <a:pt x="146804" y="1223634"/>
                      <a:pt x="146804" y="985784"/>
                      <a:pt x="146804" y="748595"/>
                    </a:cubicBezTo>
                    <a:cubicBezTo>
                      <a:pt x="146804" y="508763"/>
                      <a:pt x="146804" y="268271"/>
                      <a:pt x="146804" y="28439"/>
                    </a:cubicBezTo>
                    <a:cubicBezTo>
                      <a:pt x="146804" y="9279"/>
                      <a:pt x="144161" y="690"/>
                      <a:pt x="121037" y="29"/>
                    </a:cubicBezTo>
                    <a:cubicBezTo>
                      <a:pt x="94609" y="-632"/>
                      <a:pt x="91306" y="9940"/>
                      <a:pt x="91306" y="32403"/>
                    </a:cubicBezTo>
                    <a:cubicBezTo>
                      <a:pt x="91966" y="502817"/>
                      <a:pt x="91306" y="973231"/>
                      <a:pt x="91966" y="1443645"/>
                    </a:cubicBezTo>
                    <a:cubicBezTo>
                      <a:pt x="91966" y="1465448"/>
                      <a:pt x="90645" y="1480644"/>
                      <a:pt x="63557" y="1483286"/>
                    </a:cubicBezTo>
                    <a:cubicBezTo>
                      <a:pt x="46379" y="1484608"/>
                      <a:pt x="33165" y="1497161"/>
                      <a:pt x="21933" y="1510375"/>
                    </a:cubicBezTo>
                    <a:cubicBezTo>
                      <a:pt x="-10441" y="1550677"/>
                      <a:pt x="-6477" y="1615425"/>
                      <a:pt x="30522" y="1649781"/>
                    </a:cubicBezTo>
                    <a:cubicBezTo>
                      <a:pt x="66200" y="1682816"/>
                      <a:pt x="128305" y="1680834"/>
                      <a:pt x="162000" y="1646477"/>
                    </a:cubicBezTo>
                    <a:cubicBezTo>
                      <a:pt x="198338" y="1610139"/>
                      <a:pt x="200320" y="1542749"/>
                      <a:pt x="162661" y="1505750"/>
                    </a:cubicBezTo>
                    <a:cubicBezTo>
                      <a:pt x="149447" y="1491875"/>
                      <a:pt x="146804" y="1478662"/>
                      <a:pt x="146804" y="1460823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ADE3559D-E84B-49BF-B138-E5EEC88EF570}"/>
                  </a:ext>
                </a:extLst>
              </p:cNvPr>
              <p:cNvSpPr/>
              <p:nvPr/>
            </p:nvSpPr>
            <p:spPr>
              <a:xfrm>
                <a:off x="8066153" y="3632493"/>
                <a:ext cx="1181053" cy="1164453"/>
              </a:xfrm>
              <a:custGeom>
                <a:avLst/>
                <a:gdLst>
                  <a:gd name="connsiteX0" fmla="*/ 1129160 w 1181053"/>
                  <a:gd name="connsiteY0" fmla="*/ 979148 h 1164453"/>
                  <a:gd name="connsiteX1" fmla="*/ 1108019 w 1181053"/>
                  <a:gd name="connsiteY1" fmla="*/ 942810 h 1164453"/>
                  <a:gd name="connsiteX2" fmla="*/ 1109340 w 1181053"/>
                  <a:gd name="connsiteY2" fmla="*/ 104390 h 1164453"/>
                  <a:gd name="connsiteX3" fmla="*/ 1074984 w 1181053"/>
                  <a:gd name="connsiteY3" fmla="*/ 71355 h 1164453"/>
                  <a:gd name="connsiteX4" fmla="*/ 383898 w 1181053"/>
                  <a:gd name="connsiteY4" fmla="*/ 72016 h 1164453"/>
                  <a:gd name="connsiteX5" fmla="*/ 349542 w 1181053"/>
                  <a:gd name="connsiteY5" fmla="*/ 69373 h 1164453"/>
                  <a:gd name="connsiteX6" fmla="*/ 348221 w 1181053"/>
                  <a:gd name="connsiteY6" fmla="*/ 1321 h 1164453"/>
                  <a:gd name="connsiteX7" fmla="*/ 337650 w 1181053"/>
                  <a:gd name="connsiteY7" fmla="*/ 1982 h 1164453"/>
                  <a:gd name="connsiteX8" fmla="*/ 32409 w 1181053"/>
                  <a:gd name="connsiteY8" fmla="*/ 0 h 1164453"/>
                  <a:gd name="connsiteX9" fmla="*/ 35 w 1181053"/>
                  <a:gd name="connsiteY9" fmla="*/ 30392 h 1164453"/>
                  <a:gd name="connsiteX10" fmla="*/ 35 w 1181053"/>
                  <a:gd name="connsiteY10" fmla="*/ 180369 h 1164453"/>
                  <a:gd name="connsiteX11" fmla="*/ 29766 w 1181053"/>
                  <a:gd name="connsiteY11" fmla="*/ 210101 h 1164453"/>
                  <a:gd name="connsiteX12" fmla="*/ 177101 w 1181053"/>
                  <a:gd name="connsiteY12" fmla="*/ 210101 h 1164453"/>
                  <a:gd name="connsiteX13" fmla="*/ 292062 w 1181053"/>
                  <a:gd name="connsiteY13" fmla="*/ 209440 h 1164453"/>
                  <a:gd name="connsiteX14" fmla="*/ 349542 w 1181053"/>
                  <a:gd name="connsiteY14" fmla="*/ 147996 h 1164453"/>
                  <a:gd name="connsiteX15" fmla="*/ 381256 w 1181053"/>
                  <a:gd name="connsiteY15" fmla="*/ 146014 h 1164453"/>
                  <a:gd name="connsiteX16" fmla="*/ 1021467 w 1181053"/>
                  <a:gd name="connsiteY16" fmla="*/ 145353 h 1164453"/>
                  <a:gd name="connsiteX17" fmla="*/ 1054502 w 1181053"/>
                  <a:gd name="connsiteY17" fmla="*/ 177066 h 1164453"/>
                  <a:gd name="connsiteX18" fmla="*/ 1054502 w 1181053"/>
                  <a:gd name="connsiteY18" fmla="*/ 945453 h 1164453"/>
                  <a:gd name="connsiteX19" fmla="*/ 1032699 w 1181053"/>
                  <a:gd name="connsiteY19" fmla="*/ 985755 h 1164453"/>
                  <a:gd name="connsiteX20" fmla="*/ 997022 w 1181053"/>
                  <a:gd name="connsiteY20" fmla="*/ 1102037 h 1164453"/>
                  <a:gd name="connsiteX21" fmla="*/ 1094805 w 1181053"/>
                  <a:gd name="connsiteY21" fmla="*/ 1164142 h 1164453"/>
                  <a:gd name="connsiteX22" fmla="*/ 1178712 w 1181053"/>
                  <a:gd name="connsiteY22" fmla="*/ 1090145 h 1164453"/>
                  <a:gd name="connsiteX23" fmla="*/ 1129160 w 1181053"/>
                  <a:gd name="connsiteY23" fmla="*/ 979148 h 1164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181053" h="1164453">
                    <a:moveTo>
                      <a:pt x="1129160" y="979148"/>
                    </a:moveTo>
                    <a:cubicBezTo>
                      <a:pt x="1110001" y="971220"/>
                      <a:pt x="1108019" y="959988"/>
                      <a:pt x="1108019" y="942810"/>
                    </a:cubicBezTo>
                    <a:cubicBezTo>
                      <a:pt x="1108679" y="663337"/>
                      <a:pt x="1108019" y="383863"/>
                      <a:pt x="1109340" y="104390"/>
                    </a:cubicBezTo>
                    <a:cubicBezTo>
                      <a:pt x="1109340" y="75980"/>
                      <a:pt x="1100751" y="71355"/>
                      <a:pt x="1074984" y="71355"/>
                    </a:cubicBezTo>
                    <a:cubicBezTo>
                      <a:pt x="844402" y="72676"/>
                      <a:pt x="614480" y="72016"/>
                      <a:pt x="383898" y="72016"/>
                    </a:cubicBezTo>
                    <a:cubicBezTo>
                      <a:pt x="372666" y="72016"/>
                      <a:pt x="360774" y="73998"/>
                      <a:pt x="349542" y="69373"/>
                    </a:cubicBezTo>
                    <a:cubicBezTo>
                      <a:pt x="350863" y="46909"/>
                      <a:pt x="352845" y="23785"/>
                      <a:pt x="348221" y="1321"/>
                    </a:cubicBezTo>
                    <a:cubicBezTo>
                      <a:pt x="344917" y="1321"/>
                      <a:pt x="340953" y="1982"/>
                      <a:pt x="337650" y="1982"/>
                    </a:cubicBezTo>
                    <a:cubicBezTo>
                      <a:pt x="235903" y="1321"/>
                      <a:pt x="134156" y="1321"/>
                      <a:pt x="32409" y="0"/>
                    </a:cubicBezTo>
                    <a:cubicBezTo>
                      <a:pt x="9946" y="0"/>
                      <a:pt x="-626" y="5946"/>
                      <a:pt x="35" y="30392"/>
                    </a:cubicBezTo>
                    <a:cubicBezTo>
                      <a:pt x="1357" y="80605"/>
                      <a:pt x="1357" y="130157"/>
                      <a:pt x="35" y="180369"/>
                    </a:cubicBezTo>
                    <a:cubicBezTo>
                      <a:pt x="-626" y="202173"/>
                      <a:pt x="7964" y="210761"/>
                      <a:pt x="29766" y="210101"/>
                    </a:cubicBezTo>
                    <a:cubicBezTo>
                      <a:pt x="78658" y="209440"/>
                      <a:pt x="128210" y="210101"/>
                      <a:pt x="177101" y="210101"/>
                    </a:cubicBezTo>
                    <a:cubicBezTo>
                      <a:pt x="215421" y="210101"/>
                      <a:pt x="253741" y="209440"/>
                      <a:pt x="292062" y="209440"/>
                    </a:cubicBezTo>
                    <a:cubicBezTo>
                      <a:pt x="352845" y="209440"/>
                      <a:pt x="352845" y="209440"/>
                      <a:pt x="349542" y="147996"/>
                    </a:cubicBezTo>
                    <a:cubicBezTo>
                      <a:pt x="360113" y="147335"/>
                      <a:pt x="370684" y="146014"/>
                      <a:pt x="381256" y="146014"/>
                    </a:cubicBezTo>
                    <a:cubicBezTo>
                      <a:pt x="594660" y="146014"/>
                      <a:pt x="808063" y="146674"/>
                      <a:pt x="1021467" y="145353"/>
                    </a:cubicBezTo>
                    <a:cubicBezTo>
                      <a:pt x="1046574" y="145353"/>
                      <a:pt x="1054502" y="150638"/>
                      <a:pt x="1054502" y="177066"/>
                    </a:cubicBezTo>
                    <a:cubicBezTo>
                      <a:pt x="1053181" y="433415"/>
                      <a:pt x="1053842" y="689764"/>
                      <a:pt x="1054502" y="945453"/>
                    </a:cubicBezTo>
                    <a:cubicBezTo>
                      <a:pt x="1054502" y="964613"/>
                      <a:pt x="1049877" y="975184"/>
                      <a:pt x="1032699" y="985755"/>
                    </a:cubicBezTo>
                    <a:cubicBezTo>
                      <a:pt x="995701" y="1008219"/>
                      <a:pt x="982487" y="1057771"/>
                      <a:pt x="997022" y="1102037"/>
                    </a:cubicBezTo>
                    <a:cubicBezTo>
                      <a:pt x="1010897" y="1144322"/>
                      <a:pt x="1047895" y="1167446"/>
                      <a:pt x="1094805" y="1164142"/>
                    </a:cubicBezTo>
                    <a:cubicBezTo>
                      <a:pt x="1137089" y="1161499"/>
                      <a:pt x="1170784" y="1131768"/>
                      <a:pt x="1178712" y="1090145"/>
                    </a:cubicBezTo>
                    <a:cubicBezTo>
                      <a:pt x="1187962" y="1041914"/>
                      <a:pt x="1169463" y="996326"/>
                      <a:pt x="1129160" y="979148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B30750ED-FBF0-4B1E-B6E3-A788EBFE5E71}"/>
                  </a:ext>
                </a:extLst>
              </p:cNvPr>
              <p:cNvSpPr/>
              <p:nvPr/>
            </p:nvSpPr>
            <p:spPr>
              <a:xfrm>
                <a:off x="7289212" y="4555210"/>
                <a:ext cx="1121223" cy="1705206"/>
              </a:xfrm>
              <a:custGeom>
                <a:avLst/>
                <a:gdLst>
                  <a:gd name="connsiteX0" fmla="*/ 1068342 w 1121223"/>
                  <a:gd name="connsiteY0" fmla="*/ 1518546 h 1705206"/>
                  <a:gd name="connsiteX1" fmla="*/ 943471 w 1121223"/>
                  <a:gd name="connsiteY1" fmla="*/ 1558188 h 1705206"/>
                  <a:gd name="connsiteX2" fmla="*/ 943471 w 1121223"/>
                  <a:gd name="connsiteY2" fmla="*/ 1558188 h 1705206"/>
                  <a:gd name="connsiteX3" fmla="*/ 943471 w 1121223"/>
                  <a:gd name="connsiteY3" fmla="*/ 1558188 h 1705206"/>
                  <a:gd name="connsiteX4" fmla="*/ 107693 w 1121223"/>
                  <a:gd name="connsiteY4" fmla="*/ 1558849 h 1705206"/>
                  <a:gd name="connsiteX5" fmla="*/ 73337 w 1121223"/>
                  <a:gd name="connsiteY5" fmla="*/ 1524493 h 1705206"/>
                  <a:gd name="connsiteX6" fmla="*/ 73337 w 1121223"/>
                  <a:gd name="connsiteY6" fmla="*/ 40575 h 1705206"/>
                  <a:gd name="connsiteX7" fmla="*/ 33696 w 1121223"/>
                  <a:gd name="connsiteY7" fmla="*/ 273 h 1705206"/>
                  <a:gd name="connsiteX8" fmla="*/ 0 w 1121223"/>
                  <a:gd name="connsiteY8" fmla="*/ 33968 h 1705206"/>
                  <a:gd name="connsiteX9" fmla="*/ 661 w 1121223"/>
                  <a:gd name="connsiteY9" fmla="*/ 1597830 h 1705206"/>
                  <a:gd name="connsiteX10" fmla="*/ 35678 w 1121223"/>
                  <a:gd name="connsiteY10" fmla="*/ 1631525 h 1705206"/>
                  <a:gd name="connsiteX11" fmla="*/ 900526 w 1121223"/>
                  <a:gd name="connsiteY11" fmla="*/ 1631525 h 1705206"/>
                  <a:gd name="connsiteX12" fmla="*/ 937524 w 1121223"/>
                  <a:gd name="connsiteY12" fmla="*/ 1635489 h 1705206"/>
                  <a:gd name="connsiteX13" fmla="*/ 1007558 w 1121223"/>
                  <a:gd name="connsiteY13" fmla="*/ 1703541 h 1705206"/>
                  <a:gd name="connsiteX14" fmla="*/ 1116572 w 1121223"/>
                  <a:gd name="connsiteY14" fmla="*/ 1639453 h 1705206"/>
                  <a:gd name="connsiteX15" fmla="*/ 1068342 w 1121223"/>
                  <a:gd name="connsiteY15" fmla="*/ 1518546 h 1705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21223" h="1705206">
                    <a:moveTo>
                      <a:pt x="1068342" y="1518546"/>
                    </a:moveTo>
                    <a:cubicBezTo>
                      <a:pt x="1021433" y="1497404"/>
                      <a:pt x="972541" y="1512600"/>
                      <a:pt x="943471" y="1558188"/>
                    </a:cubicBezTo>
                    <a:lnTo>
                      <a:pt x="943471" y="1558188"/>
                    </a:lnTo>
                    <a:lnTo>
                      <a:pt x="943471" y="1558188"/>
                    </a:lnTo>
                    <a:cubicBezTo>
                      <a:pt x="664658" y="1558188"/>
                      <a:pt x="386506" y="1558849"/>
                      <a:pt x="107693" y="1558849"/>
                    </a:cubicBezTo>
                    <a:cubicBezTo>
                      <a:pt x="73337" y="1558849"/>
                      <a:pt x="73337" y="1558849"/>
                      <a:pt x="73337" y="1524493"/>
                    </a:cubicBezTo>
                    <a:cubicBezTo>
                      <a:pt x="73337" y="1029633"/>
                      <a:pt x="73337" y="535434"/>
                      <a:pt x="73337" y="40575"/>
                    </a:cubicBezTo>
                    <a:cubicBezTo>
                      <a:pt x="73337" y="-5013"/>
                      <a:pt x="78623" y="2915"/>
                      <a:pt x="33696" y="273"/>
                    </a:cubicBezTo>
                    <a:cubicBezTo>
                      <a:pt x="5946" y="-1709"/>
                      <a:pt x="0" y="6879"/>
                      <a:pt x="0" y="33968"/>
                    </a:cubicBezTo>
                    <a:cubicBezTo>
                      <a:pt x="661" y="555255"/>
                      <a:pt x="661" y="1076543"/>
                      <a:pt x="661" y="1597830"/>
                    </a:cubicBezTo>
                    <a:cubicBezTo>
                      <a:pt x="661" y="1634168"/>
                      <a:pt x="-5285" y="1631525"/>
                      <a:pt x="35678" y="1631525"/>
                    </a:cubicBezTo>
                    <a:cubicBezTo>
                      <a:pt x="323740" y="1631525"/>
                      <a:pt x="612463" y="1631525"/>
                      <a:pt x="900526" y="1631525"/>
                    </a:cubicBezTo>
                    <a:cubicBezTo>
                      <a:pt x="913079" y="1631525"/>
                      <a:pt x="925632" y="1628882"/>
                      <a:pt x="937524" y="1635489"/>
                    </a:cubicBezTo>
                    <a:cubicBezTo>
                      <a:pt x="946113" y="1673149"/>
                      <a:pt x="971881" y="1697595"/>
                      <a:pt x="1007558" y="1703541"/>
                    </a:cubicBezTo>
                    <a:cubicBezTo>
                      <a:pt x="1059753" y="1712130"/>
                      <a:pt x="1102037" y="1687023"/>
                      <a:pt x="1116572" y="1639453"/>
                    </a:cubicBezTo>
                    <a:cubicBezTo>
                      <a:pt x="1131108" y="1590562"/>
                      <a:pt x="1110626" y="1537707"/>
                      <a:pt x="1068342" y="1518546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046EBAF8-1C5F-4389-8521-836FEC6D3CFF}"/>
                  </a:ext>
                </a:extLst>
              </p:cNvPr>
              <p:cNvSpPr/>
              <p:nvPr/>
            </p:nvSpPr>
            <p:spPr>
              <a:xfrm>
                <a:off x="6769876" y="4190084"/>
                <a:ext cx="214133" cy="351577"/>
              </a:xfrm>
              <a:custGeom>
                <a:avLst/>
                <a:gdLst>
                  <a:gd name="connsiteX0" fmla="*/ 214096 w 214133"/>
                  <a:gd name="connsiteY0" fmla="*/ 35052 h 351577"/>
                  <a:gd name="connsiteX1" fmla="*/ 180400 w 214133"/>
                  <a:gd name="connsiteY1" fmla="*/ 35 h 351577"/>
                  <a:gd name="connsiteX2" fmla="*/ 33066 w 214133"/>
                  <a:gd name="connsiteY2" fmla="*/ 35 h 351577"/>
                  <a:gd name="connsiteX3" fmla="*/ 31 w 214133"/>
                  <a:gd name="connsiteY3" fmla="*/ 32409 h 351577"/>
                  <a:gd name="connsiteX4" fmla="*/ 31 w 214133"/>
                  <a:gd name="connsiteY4" fmla="*/ 177101 h 351577"/>
                  <a:gd name="connsiteX5" fmla="*/ 691 w 214133"/>
                  <a:gd name="connsiteY5" fmla="*/ 326418 h 351577"/>
                  <a:gd name="connsiteX6" fmla="*/ 26459 w 214133"/>
                  <a:gd name="connsiteY6" fmla="*/ 351524 h 351577"/>
                  <a:gd name="connsiteX7" fmla="*/ 187007 w 214133"/>
                  <a:gd name="connsiteY7" fmla="*/ 351524 h 351577"/>
                  <a:gd name="connsiteX8" fmla="*/ 212774 w 214133"/>
                  <a:gd name="connsiteY8" fmla="*/ 325757 h 351577"/>
                  <a:gd name="connsiteX9" fmla="*/ 214096 w 214133"/>
                  <a:gd name="connsiteY9" fmla="*/ 176440 h 351577"/>
                  <a:gd name="connsiteX10" fmla="*/ 214096 w 214133"/>
                  <a:gd name="connsiteY10" fmla="*/ 35052 h 351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4133" h="351577">
                    <a:moveTo>
                      <a:pt x="214096" y="35052"/>
                    </a:moveTo>
                    <a:cubicBezTo>
                      <a:pt x="214756" y="9946"/>
                      <a:pt x="206828" y="-626"/>
                      <a:pt x="180400" y="35"/>
                    </a:cubicBezTo>
                    <a:cubicBezTo>
                      <a:pt x="131509" y="1357"/>
                      <a:pt x="81957" y="1357"/>
                      <a:pt x="33066" y="35"/>
                    </a:cubicBezTo>
                    <a:cubicBezTo>
                      <a:pt x="9281" y="-626"/>
                      <a:pt x="-630" y="7964"/>
                      <a:pt x="31" y="32409"/>
                    </a:cubicBezTo>
                    <a:cubicBezTo>
                      <a:pt x="1352" y="80640"/>
                      <a:pt x="31" y="128870"/>
                      <a:pt x="31" y="177101"/>
                    </a:cubicBezTo>
                    <a:cubicBezTo>
                      <a:pt x="691" y="226653"/>
                      <a:pt x="2013" y="276866"/>
                      <a:pt x="691" y="326418"/>
                    </a:cubicBezTo>
                    <a:cubicBezTo>
                      <a:pt x="31" y="346899"/>
                      <a:pt x="7298" y="352185"/>
                      <a:pt x="26459" y="351524"/>
                    </a:cubicBezTo>
                    <a:cubicBezTo>
                      <a:pt x="79975" y="350203"/>
                      <a:pt x="133491" y="350203"/>
                      <a:pt x="187007" y="351524"/>
                    </a:cubicBezTo>
                    <a:cubicBezTo>
                      <a:pt x="206828" y="352185"/>
                      <a:pt x="212774" y="345578"/>
                      <a:pt x="212774" y="325757"/>
                    </a:cubicBezTo>
                    <a:cubicBezTo>
                      <a:pt x="212774" y="276205"/>
                      <a:pt x="209471" y="225992"/>
                      <a:pt x="214096" y="176440"/>
                    </a:cubicBezTo>
                    <a:cubicBezTo>
                      <a:pt x="214096" y="129531"/>
                      <a:pt x="212774" y="82622"/>
                      <a:pt x="214096" y="35052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2A595655-734E-4203-9792-C34F91893729}"/>
                  </a:ext>
                </a:extLst>
              </p:cNvPr>
              <p:cNvSpPr/>
              <p:nvPr/>
            </p:nvSpPr>
            <p:spPr>
              <a:xfrm>
                <a:off x="7192090" y="4190083"/>
                <a:ext cx="211421" cy="352184"/>
              </a:xfrm>
              <a:custGeom>
                <a:avLst/>
                <a:gdLst>
                  <a:gd name="connsiteX0" fmla="*/ 189619 w 211421"/>
                  <a:gd name="connsiteY0" fmla="*/ 352185 h 352184"/>
                  <a:gd name="connsiteX1" fmla="*/ 210761 w 211421"/>
                  <a:gd name="connsiteY1" fmla="*/ 330382 h 352184"/>
                  <a:gd name="connsiteX2" fmla="*/ 211422 w 211421"/>
                  <a:gd name="connsiteY2" fmla="*/ 178422 h 352184"/>
                  <a:gd name="connsiteX3" fmla="*/ 210761 w 211421"/>
                  <a:gd name="connsiteY3" fmla="*/ 31088 h 352184"/>
                  <a:gd name="connsiteX4" fmla="*/ 179048 w 211421"/>
                  <a:gd name="connsiteY4" fmla="*/ 35 h 352184"/>
                  <a:gd name="connsiteX5" fmla="*/ 31713 w 211421"/>
                  <a:gd name="connsiteY5" fmla="*/ 35 h 352184"/>
                  <a:gd name="connsiteX6" fmla="*/ 661 w 211421"/>
                  <a:gd name="connsiteY6" fmla="*/ 31088 h 352184"/>
                  <a:gd name="connsiteX7" fmla="*/ 0 w 211421"/>
                  <a:gd name="connsiteY7" fmla="*/ 178422 h 352184"/>
                  <a:gd name="connsiteX8" fmla="*/ 0 w 211421"/>
                  <a:gd name="connsiteY8" fmla="*/ 330382 h 352184"/>
                  <a:gd name="connsiteX9" fmla="*/ 21142 w 211421"/>
                  <a:gd name="connsiteY9" fmla="*/ 351524 h 352184"/>
                  <a:gd name="connsiteX10" fmla="*/ 189619 w 211421"/>
                  <a:gd name="connsiteY10" fmla="*/ 352185 h 352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1421" h="352184">
                    <a:moveTo>
                      <a:pt x="189619" y="352185"/>
                    </a:moveTo>
                    <a:cubicBezTo>
                      <a:pt x="206136" y="352185"/>
                      <a:pt x="210761" y="346238"/>
                      <a:pt x="210761" y="330382"/>
                    </a:cubicBezTo>
                    <a:cubicBezTo>
                      <a:pt x="210100" y="279509"/>
                      <a:pt x="210761" y="228635"/>
                      <a:pt x="211422" y="178422"/>
                    </a:cubicBezTo>
                    <a:cubicBezTo>
                      <a:pt x="211422" y="129531"/>
                      <a:pt x="210100" y="79979"/>
                      <a:pt x="210761" y="31088"/>
                    </a:cubicBezTo>
                    <a:cubicBezTo>
                      <a:pt x="211422" y="7303"/>
                      <a:pt x="202172" y="35"/>
                      <a:pt x="179048" y="35"/>
                    </a:cubicBezTo>
                    <a:cubicBezTo>
                      <a:pt x="130156" y="1357"/>
                      <a:pt x="80604" y="1357"/>
                      <a:pt x="31713" y="35"/>
                    </a:cubicBezTo>
                    <a:cubicBezTo>
                      <a:pt x="8589" y="-626"/>
                      <a:pt x="0" y="7964"/>
                      <a:pt x="661" y="31088"/>
                    </a:cubicBezTo>
                    <a:cubicBezTo>
                      <a:pt x="1321" y="79979"/>
                      <a:pt x="661" y="129531"/>
                      <a:pt x="0" y="178422"/>
                    </a:cubicBezTo>
                    <a:cubicBezTo>
                      <a:pt x="0" y="229296"/>
                      <a:pt x="661" y="280169"/>
                      <a:pt x="0" y="330382"/>
                    </a:cubicBezTo>
                    <a:cubicBezTo>
                      <a:pt x="0" y="346899"/>
                      <a:pt x="5285" y="351524"/>
                      <a:pt x="21142" y="351524"/>
                    </a:cubicBezTo>
                    <a:cubicBezTo>
                      <a:pt x="77301" y="350863"/>
                      <a:pt x="133460" y="350863"/>
                      <a:pt x="189619" y="352185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F873B7CF-FBBC-48F8-8914-24227738830A}"/>
                  </a:ext>
                </a:extLst>
              </p:cNvPr>
              <p:cNvSpPr/>
              <p:nvPr/>
            </p:nvSpPr>
            <p:spPr>
              <a:xfrm>
                <a:off x="7610935" y="4190119"/>
                <a:ext cx="209475" cy="347562"/>
              </a:xfrm>
              <a:custGeom>
                <a:avLst/>
                <a:gdLst>
                  <a:gd name="connsiteX0" fmla="*/ 30428 w 209475"/>
                  <a:gd name="connsiteY0" fmla="*/ 347525 h 347562"/>
                  <a:gd name="connsiteX1" fmla="*/ 206832 w 209475"/>
                  <a:gd name="connsiteY1" fmla="*/ 346203 h 347562"/>
                  <a:gd name="connsiteX2" fmla="*/ 209475 w 209475"/>
                  <a:gd name="connsiteY2" fmla="*/ 28410 h 347562"/>
                  <a:gd name="connsiteX3" fmla="*/ 183708 w 209475"/>
                  <a:gd name="connsiteY3" fmla="*/ 0 h 347562"/>
                  <a:gd name="connsiteX4" fmla="*/ 25803 w 209475"/>
                  <a:gd name="connsiteY4" fmla="*/ 0 h 347562"/>
                  <a:gd name="connsiteX5" fmla="*/ 35 w 209475"/>
                  <a:gd name="connsiteY5" fmla="*/ 25767 h 347562"/>
                  <a:gd name="connsiteX6" fmla="*/ 1357 w 209475"/>
                  <a:gd name="connsiteY6" fmla="*/ 175084 h 347562"/>
                  <a:gd name="connsiteX7" fmla="*/ 5321 w 209475"/>
                  <a:gd name="connsiteY7" fmla="*/ 209440 h 347562"/>
                  <a:gd name="connsiteX8" fmla="*/ 5321 w 209475"/>
                  <a:gd name="connsiteY8" fmla="*/ 321758 h 347562"/>
                  <a:gd name="connsiteX9" fmla="*/ 30428 w 209475"/>
                  <a:gd name="connsiteY9" fmla="*/ 347525 h 347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9475" h="347562">
                    <a:moveTo>
                      <a:pt x="30428" y="347525"/>
                    </a:moveTo>
                    <a:cubicBezTo>
                      <a:pt x="89229" y="346864"/>
                      <a:pt x="148031" y="346864"/>
                      <a:pt x="206832" y="346203"/>
                    </a:cubicBezTo>
                    <a:cubicBezTo>
                      <a:pt x="207493" y="240492"/>
                      <a:pt x="208154" y="134121"/>
                      <a:pt x="209475" y="28410"/>
                    </a:cubicBezTo>
                    <a:cubicBezTo>
                      <a:pt x="209475" y="9910"/>
                      <a:pt x="204190" y="0"/>
                      <a:pt x="183708" y="0"/>
                    </a:cubicBezTo>
                    <a:cubicBezTo>
                      <a:pt x="130853" y="661"/>
                      <a:pt x="78658" y="661"/>
                      <a:pt x="25803" y="0"/>
                    </a:cubicBezTo>
                    <a:cubicBezTo>
                      <a:pt x="7964" y="0"/>
                      <a:pt x="-625" y="7928"/>
                      <a:pt x="35" y="25767"/>
                    </a:cubicBezTo>
                    <a:cubicBezTo>
                      <a:pt x="696" y="75319"/>
                      <a:pt x="696" y="125532"/>
                      <a:pt x="1357" y="175084"/>
                    </a:cubicBezTo>
                    <a:cubicBezTo>
                      <a:pt x="6642" y="186316"/>
                      <a:pt x="5321" y="197547"/>
                      <a:pt x="5321" y="209440"/>
                    </a:cubicBezTo>
                    <a:cubicBezTo>
                      <a:pt x="5321" y="247099"/>
                      <a:pt x="5982" y="284098"/>
                      <a:pt x="5321" y="321758"/>
                    </a:cubicBezTo>
                    <a:cubicBezTo>
                      <a:pt x="5321" y="340257"/>
                      <a:pt x="11928" y="348186"/>
                      <a:pt x="30428" y="347525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D629DAB0-B99F-4082-B8A1-516DC7D76A86}"/>
              </a:ext>
            </a:extLst>
          </p:cNvPr>
          <p:cNvGrpSpPr/>
          <p:nvPr/>
        </p:nvGrpSpPr>
        <p:grpSpPr>
          <a:xfrm>
            <a:off x="2353689" y="4490197"/>
            <a:ext cx="2089321" cy="1725323"/>
            <a:chOff x="11613480" y="1739639"/>
            <a:chExt cx="3450295" cy="2849189"/>
          </a:xfrm>
        </p:grpSpPr>
        <p:grpSp>
          <p:nvGrpSpPr>
            <p:cNvPr id="66" name="Graphic 201">
              <a:extLst>
                <a:ext uri="{FF2B5EF4-FFF2-40B4-BE49-F238E27FC236}">
                  <a16:creationId xmlns:a16="http://schemas.microsoft.com/office/drawing/2014/main" id="{CD3EF531-165B-47DE-99CA-926EFECBDE15}"/>
                </a:ext>
              </a:extLst>
            </p:cNvPr>
            <p:cNvGrpSpPr/>
            <p:nvPr/>
          </p:nvGrpSpPr>
          <p:grpSpPr>
            <a:xfrm>
              <a:off x="11613480" y="1739639"/>
              <a:ext cx="3450295" cy="2849189"/>
              <a:chOff x="3978614" y="61405"/>
              <a:chExt cx="3450295" cy="2849189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84E56DD4-5A52-4963-BF90-2C9E87E32003}"/>
                  </a:ext>
                </a:extLst>
              </p:cNvPr>
              <p:cNvSpPr/>
              <p:nvPr/>
            </p:nvSpPr>
            <p:spPr>
              <a:xfrm>
                <a:off x="4135764" y="1381681"/>
                <a:ext cx="167932" cy="1020263"/>
              </a:xfrm>
              <a:custGeom>
                <a:avLst/>
                <a:gdLst>
                  <a:gd name="connsiteX0" fmla="*/ 0 w 167932"/>
                  <a:gd name="connsiteY0" fmla="*/ 96770 h 1020263"/>
                  <a:gd name="connsiteX1" fmla="*/ 1078 w 167932"/>
                  <a:gd name="connsiteY1" fmla="*/ 539109 h 1020263"/>
                  <a:gd name="connsiteX2" fmla="*/ 56337 w 167932"/>
                  <a:gd name="connsiteY2" fmla="*/ 514040 h 1020263"/>
                  <a:gd name="connsiteX3" fmla="*/ 59572 w 167932"/>
                  <a:gd name="connsiteY3" fmla="*/ 1020263 h 1020263"/>
                  <a:gd name="connsiteX4" fmla="*/ 111056 w 167932"/>
                  <a:gd name="connsiteY4" fmla="*/ 990343 h 1020263"/>
                  <a:gd name="connsiteX5" fmla="*/ 112404 w 167932"/>
                  <a:gd name="connsiteY5" fmla="*/ 485198 h 1020263"/>
                  <a:gd name="connsiteX6" fmla="*/ 164967 w 167932"/>
                  <a:gd name="connsiteY6" fmla="*/ 449617 h 1020263"/>
                  <a:gd name="connsiteX7" fmla="*/ 167932 w 167932"/>
                  <a:gd name="connsiteY7" fmla="*/ 0 h 1020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7932" h="1020263">
                    <a:moveTo>
                      <a:pt x="0" y="96770"/>
                    </a:moveTo>
                    <a:lnTo>
                      <a:pt x="1078" y="539109"/>
                    </a:lnTo>
                    <a:lnTo>
                      <a:pt x="56337" y="514040"/>
                    </a:lnTo>
                    <a:lnTo>
                      <a:pt x="59572" y="1020263"/>
                    </a:lnTo>
                    <a:lnTo>
                      <a:pt x="111056" y="990343"/>
                    </a:lnTo>
                    <a:lnTo>
                      <a:pt x="112404" y="485198"/>
                    </a:lnTo>
                    <a:lnTo>
                      <a:pt x="164967" y="449617"/>
                    </a:lnTo>
                    <a:lnTo>
                      <a:pt x="167932" y="0"/>
                    </a:lnTo>
                    <a:close/>
                  </a:path>
                </a:pathLst>
              </a:custGeom>
              <a:grpFill/>
              <a:ln w="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3763835A-0F77-49AE-9309-6697ADC469D3}"/>
                  </a:ext>
                </a:extLst>
              </p:cNvPr>
              <p:cNvSpPr/>
              <p:nvPr/>
            </p:nvSpPr>
            <p:spPr>
              <a:xfrm>
                <a:off x="4414213" y="1220758"/>
                <a:ext cx="167662" cy="1020262"/>
              </a:xfrm>
              <a:custGeom>
                <a:avLst/>
                <a:gdLst>
                  <a:gd name="connsiteX0" fmla="*/ 0 w 167662"/>
                  <a:gd name="connsiteY0" fmla="*/ 96770 h 1020262"/>
                  <a:gd name="connsiteX1" fmla="*/ 809 w 167662"/>
                  <a:gd name="connsiteY1" fmla="*/ 539109 h 1020262"/>
                  <a:gd name="connsiteX2" fmla="*/ 56337 w 167662"/>
                  <a:gd name="connsiteY2" fmla="*/ 514040 h 1020262"/>
                  <a:gd name="connsiteX3" fmla="*/ 59571 w 167662"/>
                  <a:gd name="connsiteY3" fmla="*/ 1020263 h 1020262"/>
                  <a:gd name="connsiteX4" fmla="*/ 111056 w 167662"/>
                  <a:gd name="connsiteY4" fmla="*/ 990343 h 1020262"/>
                  <a:gd name="connsiteX5" fmla="*/ 112404 w 167662"/>
                  <a:gd name="connsiteY5" fmla="*/ 485467 h 1020262"/>
                  <a:gd name="connsiteX6" fmla="*/ 164967 w 167662"/>
                  <a:gd name="connsiteY6" fmla="*/ 449886 h 1020262"/>
                  <a:gd name="connsiteX7" fmla="*/ 167663 w 167662"/>
                  <a:gd name="connsiteY7" fmla="*/ 0 h 1020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7662" h="1020262">
                    <a:moveTo>
                      <a:pt x="0" y="96770"/>
                    </a:moveTo>
                    <a:lnTo>
                      <a:pt x="809" y="539109"/>
                    </a:lnTo>
                    <a:lnTo>
                      <a:pt x="56337" y="514040"/>
                    </a:lnTo>
                    <a:lnTo>
                      <a:pt x="59571" y="1020263"/>
                    </a:lnTo>
                    <a:lnTo>
                      <a:pt x="111056" y="990343"/>
                    </a:lnTo>
                    <a:lnTo>
                      <a:pt x="112404" y="485467"/>
                    </a:lnTo>
                    <a:lnTo>
                      <a:pt x="164967" y="449886"/>
                    </a:lnTo>
                    <a:lnTo>
                      <a:pt x="167663" y="0"/>
                    </a:lnTo>
                    <a:close/>
                  </a:path>
                </a:pathLst>
              </a:custGeom>
              <a:grpFill/>
              <a:ln w="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8A9A3300-6504-4026-97C5-A1DAF09A5364}"/>
                  </a:ext>
                </a:extLst>
              </p:cNvPr>
              <p:cNvSpPr/>
              <p:nvPr/>
            </p:nvSpPr>
            <p:spPr>
              <a:xfrm>
                <a:off x="3978614" y="61405"/>
                <a:ext cx="3450295" cy="1992545"/>
              </a:xfrm>
              <a:custGeom>
                <a:avLst/>
                <a:gdLst>
                  <a:gd name="connsiteX0" fmla="*/ 2617372 w 3450295"/>
                  <a:gd name="connsiteY0" fmla="*/ 0 h 1992545"/>
                  <a:gd name="connsiteX1" fmla="*/ 0 w 3450295"/>
                  <a:gd name="connsiteY1" fmla="*/ 1509504 h 1992545"/>
                  <a:gd name="connsiteX2" fmla="*/ 832923 w 3450295"/>
                  <a:gd name="connsiteY2" fmla="*/ 1992546 h 1992545"/>
                  <a:gd name="connsiteX3" fmla="*/ 3450295 w 3450295"/>
                  <a:gd name="connsiteY3" fmla="*/ 482502 h 1992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50295" h="1992545">
                    <a:moveTo>
                      <a:pt x="2617372" y="0"/>
                    </a:moveTo>
                    <a:lnTo>
                      <a:pt x="0" y="1509504"/>
                    </a:lnTo>
                    <a:lnTo>
                      <a:pt x="832923" y="1992546"/>
                    </a:lnTo>
                    <a:lnTo>
                      <a:pt x="3450295" y="482502"/>
                    </a:lnTo>
                    <a:close/>
                  </a:path>
                </a:pathLst>
              </a:custGeom>
              <a:solidFill>
                <a:schemeClr val="accent4"/>
              </a:solidFill>
              <a:ln w="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36F40C67-F76F-439E-8312-4B5E72BA362A}"/>
                  </a:ext>
                </a:extLst>
              </p:cNvPr>
              <p:cNvSpPr/>
              <p:nvPr/>
            </p:nvSpPr>
            <p:spPr>
              <a:xfrm>
                <a:off x="3978614" y="1570909"/>
                <a:ext cx="832922" cy="799498"/>
              </a:xfrm>
              <a:custGeom>
                <a:avLst/>
                <a:gdLst>
                  <a:gd name="connsiteX0" fmla="*/ 0 w 832922"/>
                  <a:gd name="connsiteY0" fmla="*/ 0 h 799498"/>
                  <a:gd name="connsiteX1" fmla="*/ 0 w 832922"/>
                  <a:gd name="connsiteY1" fmla="*/ 320770 h 799498"/>
                  <a:gd name="connsiteX2" fmla="*/ 832923 w 832922"/>
                  <a:gd name="connsiteY2" fmla="*/ 799498 h 799498"/>
                  <a:gd name="connsiteX3" fmla="*/ 832923 w 832922"/>
                  <a:gd name="connsiteY3" fmla="*/ 483041 h 7994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32922" h="799498">
                    <a:moveTo>
                      <a:pt x="0" y="0"/>
                    </a:moveTo>
                    <a:lnTo>
                      <a:pt x="0" y="320770"/>
                    </a:lnTo>
                    <a:lnTo>
                      <a:pt x="832923" y="799498"/>
                    </a:lnTo>
                    <a:lnTo>
                      <a:pt x="832923" y="483041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844E820B-F387-47C7-AED8-EE6BB136C6FD}"/>
                  </a:ext>
                </a:extLst>
              </p:cNvPr>
              <p:cNvSpPr/>
              <p:nvPr/>
            </p:nvSpPr>
            <p:spPr>
              <a:xfrm>
                <a:off x="4811536" y="543907"/>
                <a:ext cx="2617372" cy="1826499"/>
              </a:xfrm>
              <a:custGeom>
                <a:avLst/>
                <a:gdLst>
                  <a:gd name="connsiteX0" fmla="*/ 2617372 w 2617372"/>
                  <a:gd name="connsiteY0" fmla="*/ 0 h 1826499"/>
                  <a:gd name="connsiteX1" fmla="*/ 2617372 w 2617372"/>
                  <a:gd name="connsiteY1" fmla="*/ 320770 h 1826499"/>
                  <a:gd name="connsiteX2" fmla="*/ 0 w 2617372"/>
                  <a:gd name="connsiteY2" fmla="*/ 1826500 h 1826499"/>
                  <a:gd name="connsiteX3" fmla="*/ 0 w 2617372"/>
                  <a:gd name="connsiteY3" fmla="*/ 1510043 h 1826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17372" h="1826499">
                    <a:moveTo>
                      <a:pt x="2617372" y="0"/>
                    </a:moveTo>
                    <a:lnTo>
                      <a:pt x="2617372" y="320770"/>
                    </a:lnTo>
                    <a:lnTo>
                      <a:pt x="0" y="1826500"/>
                    </a:lnTo>
                    <a:lnTo>
                      <a:pt x="0" y="1510043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96C684FB-2D2F-4AEC-B5EB-11DE46286CB1}"/>
                  </a:ext>
                </a:extLst>
              </p:cNvPr>
              <p:cNvSpPr/>
              <p:nvPr/>
            </p:nvSpPr>
            <p:spPr>
              <a:xfrm>
                <a:off x="4922862" y="1889522"/>
                <a:ext cx="167662" cy="1020262"/>
              </a:xfrm>
              <a:custGeom>
                <a:avLst/>
                <a:gdLst>
                  <a:gd name="connsiteX0" fmla="*/ 0 w 167662"/>
                  <a:gd name="connsiteY0" fmla="*/ 96770 h 1020262"/>
                  <a:gd name="connsiteX1" fmla="*/ 809 w 167662"/>
                  <a:gd name="connsiteY1" fmla="*/ 539109 h 1020262"/>
                  <a:gd name="connsiteX2" fmla="*/ 56067 w 167662"/>
                  <a:gd name="connsiteY2" fmla="*/ 514040 h 1020262"/>
                  <a:gd name="connsiteX3" fmla="*/ 59572 w 167662"/>
                  <a:gd name="connsiteY3" fmla="*/ 1020263 h 1020262"/>
                  <a:gd name="connsiteX4" fmla="*/ 110787 w 167662"/>
                  <a:gd name="connsiteY4" fmla="*/ 990612 h 1020262"/>
                  <a:gd name="connsiteX5" fmla="*/ 112404 w 167662"/>
                  <a:gd name="connsiteY5" fmla="*/ 485467 h 1020262"/>
                  <a:gd name="connsiteX6" fmla="*/ 164967 w 167662"/>
                  <a:gd name="connsiteY6" fmla="*/ 449886 h 1020262"/>
                  <a:gd name="connsiteX7" fmla="*/ 167663 w 167662"/>
                  <a:gd name="connsiteY7" fmla="*/ 0 h 1020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7662" h="1020262">
                    <a:moveTo>
                      <a:pt x="0" y="96770"/>
                    </a:moveTo>
                    <a:lnTo>
                      <a:pt x="809" y="539109"/>
                    </a:lnTo>
                    <a:lnTo>
                      <a:pt x="56067" y="514040"/>
                    </a:lnTo>
                    <a:lnTo>
                      <a:pt x="59572" y="1020263"/>
                    </a:lnTo>
                    <a:lnTo>
                      <a:pt x="110787" y="990612"/>
                    </a:lnTo>
                    <a:lnTo>
                      <a:pt x="112404" y="485467"/>
                    </a:lnTo>
                    <a:lnTo>
                      <a:pt x="164967" y="449886"/>
                    </a:lnTo>
                    <a:lnTo>
                      <a:pt x="167663" y="0"/>
                    </a:lnTo>
                    <a:close/>
                  </a:path>
                </a:pathLst>
              </a:custGeom>
              <a:grpFill/>
              <a:ln w="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ECCE0E08-EB38-4C3F-8D01-088B63D0A4F7}"/>
                  </a:ext>
                </a:extLst>
              </p:cNvPr>
              <p:cNvSpPr/>
              <p:nvPr/>
            </p:nvSpPr>
            <p:spPr>
              <a:xfrm>
                <a:off x="5479492" y="1567944"/>
                <a:ext cx="167932" cy="1020263"/>
              </a:xfrm>
              <a:custGeom>
                <a:avLst/>
                <a:gdLst>
                  <a:gd name="connsiteX0" fmla="*/ 0 w 167932"/>
                  <a:gd name="connsiteY0" fmla="*/ 96770 h 1020263"/>
                  <a:gd name="connsiteX1" fmla="*/ 1078 w 167932"/>
                  <a:gd name="connsiteY1" fmla="*/ 539109 h 1020263"/>
                  <a:gd name="connsiteX2" fmla="*/ 56337 w 167932"/>
                  <a:gd name="connsiteY2" fmla="*/ 514040 h 1020263"/>
                  <a:gd name="connsiteX3" fmla="*/ 59572 w 167932"/>
                  <a:gd name="connsiteY3" fmla="*/ 1020263 h 1020263"/>
                  <a:gd name="connsiteX4" fmla="*/ 111056 w 167932"/>
                  <a:gd name="connsiteY4" fmla="*/ 990342 h 1020263"/>
                  <a:gd name="connsiteX5" fmla="*/ 112404 w 167932"/>
                  <a:gd name="connsiteY5" fmla="*/ 485198 h 1020263"/>
                  <a:gd name="connsiteX6" fmla="*/ 164967 w 167932"/>
                  <a:gd name="connsiteY6" fmla="*/ 449617 h 1020263"/>
                  <a:gd name="connsiteX7" fmla="*/ 167932 w 167932"/>
                  <a:gd name="connsiteY7" fmla="*/ 0 h 1020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7932" h="1020263">
                    <a:moveTo>
                      <a:pt x="0" y="96770"/>
                    </a:moveTo>
                    <a:lnTo>
                      <a:pt x="1078" y="539109"/>
                    </a:lnTo>
                    <a:lnTo>
                      <a:pt x="56337" y="514040"/>
                    </a:lnTo>
                    <a:lnTo>
                      <a:pt x="59572" y="1020263"/>
                    </a:lnTo>
                    <a:lnTo>
                      <a:pt x="111056" y="990342"/>
                    </a:lnTo>
                    <a:lnTo>
                      <a:pt x="112404" y="485198"/>
                    </a:lnTo>
                    <a:lnTo>
                      <a:pt x="164967" y="449617"/>
                    </a:lnTo>
                    <a:lnTo>
                      <a:pt x="167932" y="0"/>
                    </a:lnTo>
                    <a:close/>
                  </a:path>
                </a:pathLst>
              </a:custGeom>
              <a:grpFill/>
              <a:ln w="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959EB72C-59FB-4E3C-9B12-BEB66DE6CD65}"/>
                  </a:ext>
                </a:extLst>
              </p:cNvPr>
              <p:cNvSpPr/>
              <p:nvPr/>
            </p:nvSpPr>
            <p:spPr>
              <a:xfrm>
                <a:off x="5201042" y="1728867"/>
                <a:ext cx="167932" cy="1019993"/>
              </a:xfrm>
              <a:custGeom>
                <a:avLst/>
                <a:gdLst>
                  <a:gd name="connsiteX0" fmla="*/ 0 w 167932"/>
                  <a:gd name="connsiteY0" fmla="*/ 96770 h 1019993"/>
                  <a:gd name="connsiteX1" fmla="*/ 1078 w 167932"/>
                  <a:gd name="connsiteY1" fmla="*/ 538839 h 1019993"/>
                  <a:gd name="connsiteX2" fmla="*/ 56337 w 167932"/>
                  <a:gd name="connsiteY2" fmla="*/ 513771 h 1019993"/>
                  <a:gd name="connsiteX3" fmla="*/ 59841 w 167932"/>
                  <a:gd name="connsiteY3" fmla="*/ 1019994 h 1019993"/>
                  <a:gd name="connsiteX4" fmla="*/ 111056 w 167932"/>
                  <a:gd name="connsiteY4" fmla="*/ 990343 h 1019993"/>
                  <a:gd name="connsiteX5" fmla="*/ 112674 w 167932"/>
                  <a:gd name="connsiteY5" fmla="*/ 485198 h 1019993"/>
                  <a:gd name="connsiteX6" fmla="*/ 165237 w 167932"/>
                  <a:gd name="connsiteY6" fmla="*/ 449617 h 1019993"/>
                  <a:gd name="connsiteX7" fmla="*/ 167932 w 167932"/>
                  <a:gd name="connsiteY7" fmla="*/ 0 h 1019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7932" h="1019993">
                    <a:moveTo>
                      <a:pt x="0" y="96770"/>
                    </a:moveTo>
                    <a:lnTo>
                      <a:pt x="1078" y="538839"/>
                    </a:lnTo>
                    <a:lnTo>
                      <a:pt x="56337" y="513771"/>
                    </a:lnTo>
                    <a:lnTo>
                      <a:pt x="59841" y="1019994"/>
                    </a:lnTo>
                    <a:lnTo>
                      <a:pt x="111056" y="990343"/>
                    </a:lnTo>
                    <a:lnTo>
                      <a:pt x="112674" y="485198"/>
                    </a:lnTo>
                    <a:lnTo>
                      <a:pt x="165237" y="449617"/>
                    </a:lnTo>
                    <a:lnTo>
                      <a:pt x="167932" y="0"/>
                    </a:lnTo>
                    <a:close/>
                  </a:path>
                </a:pathLst>
              </a:custGeom>
              <a:grpFill/>
              <a:ln w="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F1CE458F-17C2-4131-9B07-51E24AD24714}"/>
                  </a:ext>
                </a:extLst>
              </p:cNvPr>
              <p:cNvSpPr/>
              <p:nvPr/>
            </p:nvSpPr>
            <p:spPr>
              <a:xfrm>
                <a:off x="5757941" y="1407020"/>
                <a:ext cx="167662" cy="1020263"/>
              </a:xfrm>
              <a:custGeom>
                <a:avLst/>
                <a:gdLst>
                  <a:gd name="connsiteX0" fmla="*/ 0 w 167662"/>
                  <a:gd name="connsiteY0" fmla="*/ 96770 h 1020263"/>
                  <a:gd name="connsiteX1" fmla="*/ 1078 w 167662"/>
                  <a:gd name="connsiteY1" fmla="*/ 539109 h 1020263"/>
                  <a:gd name="connsiteX2" fmla="*/ 56337 w 167662"/>
                  <a:gd name="connsiteY2" fmla="*/ 514040 h 1020263"/>
                  <a:gd name="connsiteX3" fmla="*/ 59572 w 167662"/>
                  <a:gd name="connsiteY3" fmla="*/ 1020263 h 1020263"/>
                  <a:gd name="connsiteX4" fmla="*/ 111056 w 167662"/>
                  <a:gd name="connsiteY4" fmla="*/ 990342 h 1020263"/>
                  <a:gd name="connsiteX5" fmla="*/ 112404 w 167662"/>
                  <a:gd name="connsiteY5" fmla="*/ 485467 h 1020263"/>
                  <a:gd name="connsiteX6" fmla="*/ 164967 w 167662"/>
                  <a:gd name="connsiteY6" fmla="*/ 449886 h 1020263"/>
                  <a:gd name="connsiteX7" fmla="*/ 167663 w 167662"/>
                  <a:gd name="connsiteY7" fmla="*/ 0 h 1020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7662" h="1020263">
                    <a:moveTo>
                      <a:pt x="0" y="96770"/>
                    </a:moveTo>
                    <a:lnTo>
                      <a:pt x="1078" y="539109"/>
                    </a:lnTo>
                    <a:lnTo>
                      <a:pt x="56337" y="514040"/>
                    </a:lnTo>
                    <a:lnTo>
                      <a:pt x="59572" y="1020263"/>
                    </a:lnTo>
                    <a:lnTo>
                      <a:pt x="111056" y="990342"/>
                    </a:lnTo>
                    <a:lnTo>
                      <a:pt x="112404" y="485467"/>
                    </a:lnTo>
                    <a:lnTo>
                      <a:pt x="164967" y="449886"/>
                    </a:lnTo>
                    <a:lnTo>
                      <a:pt x="167663" y="0"/>
                    </a:lnTo>
                    <a:close/>
                  </a:path>
                </a:pathLst>
              </a:custGeom>
              <a:grpFill/>
              <a:ln w="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DAF41A4D-C0DB-49DB-9096-3B2C92B259B4}"/>
                  </a:ext>
                </a:extLst>
              </p:cNvPr>
              <p:cNvSpPr/>
              <p:nvPr/>
            </p:nvSpPr>
            <p:spPr>
              <a:xfrm>
                <a:off x="6036391" y="1246365"/>
                <a:ext cx="167662" cy="1019993"/>
              </a:xfrm>
              <a:custGeom>
                <a:avLst/>
                <a:gdLst>
                  <a:gd name="connsiteX0" fmla="*/ 0 w 167662"/>
                  <a:gd name="connsiteY0" fmla="*/ 96500 h 1019993"/>
                  <a:gd name="connsiteX1" fmla="*/ 809 w 167662"/>
                  <a:gd name="connsiteY1" fmla="*/ 538839 h 1019993"/>
                  <a:gd name="connsiteX2" fmla="*/ 56337 w 167662"/>
                  <a:gd name="connsiteY2" fmla="*/ 513771 h 1019993"/>
                  <a:gd name="connsiteX3" fmla="*/ 59571 w 167662"/>
                  <a:gd name="connsiteY3" fmla="*/ 1019994 h 1019993"/>
                  <a:gd name="connsiteX4" fmla="*/ 110787 w 167662"/>
                  <a:gd name="connsiteY4" fmla="*/ 990343 h 1019993"/>
                  <a:gd name="connsiteX5" fmla="*/ 112404 w 167662"/>
                  <a:gd name="connsiteY5" fmla="*/ 485198 h 1019993"/>
                  <a:gd name="connsiteX6" fmla="*/ 164967 w 167662"/>
                  <a:gd name="connsiteY6" fmla="*/ 449617 h 1019993"/>
                  <a:gd name="connsiteX7" fmla="*/ 167663 w 167662"/>
                  <a:gd name="connsiteY7" fmla="*/ 0 h 1019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7662" h="1019993">
                    <a:moveTo>
                      <a:pt x="0" y="96500"/>
                    </a:moveTo>
                    <a:lnTo>
                      <a:pt x="809" y="538839"/>
                    </a:lnTo>
                    <a:lnTo>
                      <a:pt x="56337" y="513771"/>
                    </a:lnTo>
                    <a:lnTo>
                      <a:pt x="59571" y="1019994"/>
                    </a:lnTo>
                    <a:lnTo>
                      <a:pt x="110787" y="990343"/>
                    </a:lnTo>
                    <a:lnTo>
                      <a:pt x="112404" y="485198"/>
                    </a:lnTo>
                    <a:lnTo>
                      <a:pt x="164967" y="449617"/>
                    </a:lnTo>
                    <a:lnTo>
                      <a:pt x="167663" y="0"/>
                    </a:lnTo>
                    <a:close/>
                  </a:path>
                </a:pathLst>
              </a:custGeom>
              <a:grpFill/>
              <a:ln w="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8DFEC9FE-5FA1-480E-AF72-87B61FC77123}"/>
                  </a:ext>
                </a:extLst>
              </p:cNvPr>
              <p:cNvSpPr/>
              <p:nvPr/>
            </p:nvSpPr>
            <p:spPr>
              <a:xfrm>
                <a:off x="6314841" y="1085441"/>
                <a:ext cx="167662" cy="1020263"/>
              </a:xfrm>
              <a:custGeom>
                <a:avLst/>
                <a:gdLst>
                  <a:gd name="connsiteX0" fmla="*/ 0 w 167662"/>
                  <a:gd name="connsiteY0" fmla="*/ 96770 h 1020263"/>
                  <a:gd name="connsiteX1" fmla="*/ 809 w 167662"/>
                  <a:gd name="connsiteY1" fmla="*/ 538839 h 1020263"/>
                  <a:gd name="connsiteX2" fmla="*/ 56067 w 167662"/>
                  <a:gd name="connsiteY2" fmla="*/ 514040 h 1020263"/>
                  <a:gd name="connsiteX3" fmla="*/ 59571 w 167662"/>
                  <a:gd name="connsiteY3" fmla="*/ 1020263 h 1020263"/>
                  <a:gd name="connsiteX4" fmla="*/ 110787 w 167662"/>
                  <a:gd name="connsiteY4" fmla="*/ 990343 h 1020263"/>
                  <a:gd name="connsiteX5" fmla="*/ 112404 w 167662"/>
                  <a:gd name="connsiteY5" fmla="*/ 485198 h 1020263"/>
                  <a:gd name="connsiteX6" fmla="*/ 164967 w 167662"/>
                  <a:gd name="connsiteY6" fmla="*/ 449617 h 1020263"/>
                  <a:gd name="connsiteX7" fmla="*/ 167663 w 167662"/>
                  <a:gd name="connsiteY7" fmla="*/ 0 h 1020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7662" h="1020263">
                    <a:moveTo>
                      <a:pt x="0" y="96770"/>
                    </a:moveTo>
                    <a:lnTo>
                      <a:pt x="809" y="538839"/>
                    </a:lnTo>
                    <a:lnTo>
                      <a:pt x="56067" y="514040"/>
                    </a:lnTo>
                    <a:lnTo>
                      <a:pt x="59571" y="1020263"/>
                    </a:lnTo>
                    <a:lnTo>
                      <a:pt x="110787" y="990343"/>
                    </a:lnTo>
                    <a:lnTo>
                      <a:pt x="112404" y="485198"/>
                    </a:lnTo>
                    <a:lnTo>
                      <a:pt x="164967" y="449617"/>
                    </a:lnTo>
                    <a:lnTo>
                      <a:pt x="167663" y="0"/>
                    </a:lnTo>
                    <a:close/>
                  </a:path>
                </a:pathLst>
              </a:custGeom>
              <a:grpFill/>
              <a:ln w="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730C8BB1-1C78-47F2-9714-225BE3DA6343}"/>
                  </a:ext>
                </a:extLst>
              </p:cNvPr>
              <p:cNvSpPr/>
              <p:nvPr/>
            </p:nvSpPr>
            <p:spPr>
              <a:xfrm>
                <a:off x="6593021" y="924517"/>
                <a:ext cx="167932" cy="1020263"/>
              </a:xfrm>
              <a:custGeom>
                <a:avLst/>
                <a:gdLst>
                  <a:gd name="connsiteX0" fmla="*/ 0 w 167932"/>
                  <a:gd name="connsiteY0" fmla="*/ 96770 h 1020263"/>
                  <a:gd name="connsiteX1" fmla="*/ 1078 w 167932"/>
                  <a:gd name="connsiteY1" fmla="*/ 539109 h 1020263"/>
                  <a:gd name="connsiteX2" fmla="*/ 56337 w 167932"/>
                  <a:gd name="connsiteY2" fmla="*/ 514040 h 1020263"/>
                  <a:gd name="connsiteX3" fmla="*/ 59841 w 167932"/>
                  <a:gd name="connsiteY3" fmla="*/ 1020263 h 1020263"/>
                  <a:gd name="connsiteX4" fmla="*/ 111056 w 167932"/>
                  <a:gd name="connsiteY4" fmla="*/ 990342 h 1020263"/>
                  <a:gd name="connsiteX5" fmla="*/ 112404 w 167932"/>
                  <a:gd name="connsiteY5" fmla="*/ 485467 h 1020263"/>
                  <a:gd name="connsiteX6" fmla="*/ 165237 w 167932"/>
                  <a:gd name="connsiteY6" fmla="*/ 449886 h 1020263"/>
                  <a:gd name="connsiteX7" fmla="*/ 167932 w 167932"/>
                  <a:gd name="connsiteY7" fmla="*/ 0 h 1020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7932" h="1020263">
                    <a:moveTo>
                      <a:pt x="0" y="96770"/>
                    </a:moveTo>
                    <a:lnTo>
                      <a:pt x="1078" y="539109"/>
                    </a:lnTo>
                    <a:lnTo>
                      <a:pt x="56337" y="514040"/>
                    </a:lnTo>
                    <a:lnTo>
                      <a:pt x="59841" y="1020263"/>
                    </a:lnTo>
                    <a:lnTo>
                      <a:pt x="111056" y="990342"/>
                    </a:lnTo>
                    <a:lnTo>
                      <a:pt x="112404" y="485467"/>
                    </a:lnTo>
                    <a:lnTo>
                      <a:pt x="165237" y="449886"/>
                    </a:lnTo>
                    <a:lnTo>
                      <a:pt x="167932" y="0"/>
                    </a:lnTo>
                    <a:close/>
                  </a:path>
                </a:pathLst>
              </a:custGeom>
              <a:grpFill/>
              <a:ln w="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AC072E5C-5BF1-4EE4-8D04-D80024512D70}"/>
                  </a:ext>
                </a:extLst>
              </p:cNvPr>
              <p:cNvSpPr/>
              <p:nvPr/>
            </p:nvSpPr>
            <p:spPr>
              <a:xfrm>
                <a:off x="6871470" y="763863"/>
                <a:ext cx="167932" cy="1019993"/>
              </a:xfrm>
              <a:custGeom>
                <a:avLst/>
                <a:gdLst>
                  <a:gd name="connsiteX0" fmla="*/ 0 w 167932"/>
                  <a:gd name="connsiteY0" fmla="*/ 96500 h 1019993"/>
                  <a:gd name="connsiteX1" fmla="*/ 1078 w 167932"/>
                  <a:gd name="connsiteY1" fmla="*/ 538839 h 1019993"/>
                  <a:gd name="connsiteX2" fmla="*/ 56337 w 167932"/>
                  <a:gd name="connsiteY2" fmla="*/ 513771 h 1019993"/>
                  <a:gd name="connsiteX3" fmla="*/ 59572 w 167932"/>
                  <a:gd name="connsiteY3" fmla="*/ 1019994 h 1019993"/>
                  <a:gd name="connsiteX4" fmla="*/ 111057 w 167932"/>
                  <a:gd name="connsiteY4" fmla="*/ 990343 h 1019993"/>
                  <a:gd name="connsiteX5" fmla="*/ 112404 w 167932"/>
                  <a:gd name="connsiteY5" fmla="*/ 485198 h 1019993"/>
                  <a:gd name="connsiteX6" fmla="*/ 164967 w 167932"/>
                  <a:gd name="connsiteY6" fmla="*/ 449617 h 1019993"/>
                  <a:gd name="connsiteX7" fmla="*/ 167932 w 167932"/>
                  <a:gd name="connsiteY7" fmla="*/ 0 h 1019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7932" h="1019993">
                    <a:moveTo>
                      <a:pt x="0" y="96500"/>
                    </a:moveTo>
                    <a:lnTo>
                      <a:pt x="1078" y="538839"/>
                    </a:lnTo>
                    <a:lnTo>
                      <a:pt x="56337" y="513771"/>
                    </a:lnTo>
                    <a:lnTo>
                      <a:pt x="59572" y="1019994"/>
                    </a:lnTo>
                    <a:lnTo>
                      <a:pt x="111057" y="990343"/>
                    </a:lnTo>
                    <a:lnTo>
                      <a:pt x="112404" y="485198"/>
                    </a:lnTo>
                    <a:lnTo>
                      <a:pt x="164967" y="449617"/>
                    </a:lnTo>
                    <a:lnTo>
                      <a:pt x="167932" y="0"/>
                    </a:lnTo>
                    <a:close/>
                  </a:path>
                </a:pathLst>
              </a:custGeom>
              <a:grpFill/>
              <a:ln w="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EF980519-5592-47C4-8560-10B143CE49F0}"/>
                  </a:ext>
                </a:extLst>
              </p:cNvPr>
              <p:cNvSpPr/>
              <p:nvPr/>
            </p:nvSpPr>
            <p:spPr>
              <a:xfrm>
                <a:off x="7149920" y="602939"/>
                <a:ext cx="167662" cy="1020263"/>
              </a:xfrm>
              <a:custGeom>
                <a:avLst/>
                <a:gdLst>
                  <a:gd name="connsiteX0" fmla="*/ 0 w 167662"/>
                  <a:gd name="connsiteY0" fmla="*/ 96770 h 1020263"/>
                  <a:gd name="connsiteX1" fmla="*/ 1078 w 167662"/>
                  <a:gd name="connsiteY1" fmla="*/ 538839 h 1020263"/>
                  <a:gd name="connsiteX2" fmla="*/ 56337 w 167662"/>
                  <a:gd name="connsiteY2" fmla="*/ 513771 h 1020263"/>
                  <a:gd name="connsiteX3" fmla="*/ 59571 w 167662"/>
                  <a:gd name="connsiteY3" fmla="*/ 1020263 h 1020263"/>
                  <a:gd name="connsiteX4" fmla="*/ 111056 w 167662"/>
                  <a:gd name="connsiteY4" fmla="*/ 990343 h 1020263"/>
                  <a:gd name="connsiteX5" fmla="*/ 112404 w 167662"/>
                  <a:gd name="connsiteY5" fmla="*/ 485198 h 1020263"/>
                  <a:gd name="connsiteX6" fmla="*/ 164967 w 167662"/>
                  <a:gd name="connsiteY6" fmla="*/ 449617 h 1020263"/>
                  <a:gd name="connsiteX7" fmla="*/ 167663 w 167662"/>
                  <a:gd name="connsiteY7" fmla="*/ 0 h 1020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7662" h="1020263">
                    <a:moveTo>
                      <a:pt x="0" y="96770"/>
                    </a:moveTo>
                    <a:lnTo>
                      <a:pt x="1078" y="538839"/>
                    </a:lnTo>
                    <a:lnTo>
                      <a:pt x="56337" y="513771"/>
                    </a:lnTo>
                    <a:lnTo>
                      <a:pt x="59571" y="1020263"/>
                    </a:lnTo>
                    <a:lnTo>
                      <a:pt x="111056" y="990343"/>
                    </a:lnTo>
                    <a:lnTo>
                      <a:pt x="112404" y="485198"/>
                    </a:lnTo>
                    <a:lnTo>
                      <a:pt x="164967" y="449617"/>
                    </a:lnTo>
                    <a:lnTo>
                      <a:pt x="167663" y="0"/>
                    </a:lnTo>
                    <a:close/>
                  </a:path>
                </a:pathLst>
              </a:custGeom>
              <a:grpFill/>
              <a:ln w="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5252B339-9E61-4256-9E86-BDE7C2A66349}"/>
                </a:ext>
              </a:extLst>
            </p:cNvPr>
            <p:cNvSpPr/>
            <p:nvPr/>
          </p:nvSpPr>
          <p:spPr>
            <a:xfrm>
              <a:off x="12896846" y="2490657"/>
              <a:ext cx="823384" cy="475504"/>
            </a:xfrm>
            <a:custGeom>
              <a:avLst/>
              <a:gdLst>
                <a:gd name="connsiteX0" fmla="*/ 2617372 w 3450295"/>
                <a:gd name="connsiteY0" fmla="*/ 0 h 1992545"/>
                <a:gd name="connsiteX1" fmla="*/ 0 w 3450295"/>
                <a:gd name="connsiteY1" fmla="*/ 1509504 h 1992545"/>
                <a:gd name="connsiteX2" fmla="*/ 832923 w 3450295"/>
                <a:gd name="connsiteY2" fmla="*/ 1992546 h 1992545"/>
                <a:gd name="connsiteX3" fmla="*/ 3450295 w 3450295"/>
                <a:gd name="connsiteY3" fmla="*/ 482502 h 1992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50295" h="1992545">
                  <a:moveTo>
                    <a:pt x="2617372" y="0"/>
                  </a:moveTo>
                  <a:lnTo>
                    <a:pt x="0" y="1509504"/>
                  </a:lnTo>
                  <a:lnTo>
                    <a:pt x="832923" y="1992546"/>
                  </a:lnTo>
                  <a:lnTo>
                    <a:pt x="3450295" y="482502"/>
                  </a:lnTo>
                  <a:close/>
                </a:path>
              </a:pathLst>
            </a:custGeom>
            <a:solidFill>
              <a:schemeClr val="bg1"/>
            </a:solidFill>
            <a:ln w="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72FE12CE-C0C1-44DD-A6F2-49CAB8D3F40F}"/>
              </a:ext>
            </a:extLst>
          </p:cNvPr>
          <p:cNvGrpSpPr/>
          <p:nvPr/>
        </p:nvGrpSpPr>
        <p:grpSpPr>
          <a:xfrm>
            <a:off x="7646129" y="1267397"/>
            <a:ext cx="4038173" cy="3192912"/>
            <a:chOff x="3741176" y="2237322"/>
            <a:chExt cx="4709648" cy="3723835"/>
          </a:xfrm>
        </p:grpSpPr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D580609E-46E5-4572-AD02-DBCE9193855F}"/>
                </a:ext>
              </a:extLst>
            </p:cNvPr>
            <p:cNvGrpSpPr/>
            <p:nvPr/>
          </p:nvGrpSpPr>
          <p:grpSpPr>
            <a:xfrm>
              <a:off x="3741176" y="2237322"/>
              <a:ext cx="4709648" cy="3723835"/>
              <a:chOff x="2228055" y="1971102"/>
              <a:chExt cx="4575969" cy="3618138"/>
            </a:xfrm>
          </p:grpSpPr>
          <p:sp>
            <p:nvSpPr>
              <p:cNvPr id="91" name="Freeform 18">
                <a:extLst>
                  <a:ext uri="{FF2B5EF4-FFF2-40B4-BE49-F238E27FC236}">
                    <a16:creationId xmlns:a16="http://schemas.microsoft.com/office/drawing/2014/main" id="{5FB04C4E-8532-4372-93CA-A22998F9F8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8055" y="1971102"/>
                <a:ext cx="3243960" cy="3618138"/>
              </a:xfrm>
              <a:custGeom>
                <a:avLst/>
                <a:gdLst/>
                <a:ahLst/>
                <a:cxnLst/>
                <a:rect l="l" t="t" r="r" b="b"/>
                <a:pathLst>
                  <a:path w="3243960" h="3618138">
                    <a:moveTo>
                      <a:pt x="1764407" y="0"/>
                    </a:moveTo>
                    <a:lnTo>
                      <a:pt x="1913381" y="1203"/>
                    </a:lnTo>
                    <a:lnTo>
                      <a:pt x="2053042" y="12022"/>
                    </a:lnTo>
                    <a:lnTo>
                      <a:pt x="2185723" y="30056"/>
                    </a:lnTo>
                    <a:lnTo>
                      <a:pt x="2312583" y="56506"/>
                    </a:lnTo>
                    <a:lnTo>
                      <a:pt x="2433624" y="88967"/>
                    </a:lnTo>
                    <a:lnTo>
                      <a:pt x="2545354" y="131046"/>
                    </a:lnTo>
                    <a:lnTo>
                      <a:pt x="2653593" y="176731"/>
                    </a:lnTo>
                    <a:lnTo>
                      <a:pt x="2752521" y="230833"/>
                    </a:lnTo>
                    <a:lnTo>
                      <a:pt x="2763561" y="238103"/>
                    </a:lnTo>
                    <a:lnTo>
                      <a:pt x="2764776" y="236609"/>
                    </a:lnTo>
                    <a:cubicBezTo>
                      <a:pt x="3318761" y="687035"/>
                      <a:pt x="3404939" y="1500322"/>
                      <a:pt x="2957653" y="2056846"/>
                    </a:cubicBezTo>
                    <a:lnTo>
                      <a:pt x="2794867" y="1926012"/>
                    </a:lnTo>
                    <a:cubicBezTo>
                      <a:pt x="3170184" y="1459033"/>
                      <a:pt x="3097872" y="776605"/>
                      <a:pt x="2633024" y="398652"/>
                    </a:cubicBezTo>
                    <a:lnTo>
                      <a:pt x="2635535" y="395564"/>
                    </a:lnTo>
                    <a:cubicBezTo>
                      <a:pt x="2458856" y="294299"/>
                      <a:pt x="2250796" y="159602"/>
                      <a:pt x="1912553" y="162771"/>
                    </a:cubicBezTo>
                    <a:cubicBezTo>
                      <a:pt x="1018501" y="171149"/>
                      <a:pt x="651082" y="745769"/>
                      <a:pt x="651082" y="1464934"/>
                    </a:cubicBezTo>
                    <a:cubicBezTo>
                      <a:pt x="651082" y="2065638"/>
                      <a:pt x="1045124" y="2571338"/>
                      <a:pt x="1581345" y="2720212"/>
                    </a:cubicBezTo>
                    <a:cubicBezTo>
                      <a:pt x="2189761" y="2865156"/>
                      <a:pt x="2916596" y="3085457"/>
                      <a:pt x="3019039" y="3381117"/>
                    </a:cubicBezTo>
                    <a:lnTo>
                      <a:pt x="3030682" y="3420409"/>
                    </a:lnTo>
                    <a:lnTo>
                      <a:pt x="3049304" y="3486532"/>
                    </a:lnTo>
                    <a:lnTo>
                      <a:pt x="3067926" y="3553859"/>
                    </a:lnTo>
                    <a:lnTo>
                      <a:pt x="3088874" y="3615173"/>
                    </a:lnTo>
                    <a:lnTo>
                      <a:pt x="3090086" y="3618138"/>
                    </a:lnTo>
                    <a:lnTo>
                      <a:pt x="1487028" y="3618138"/>
                    </a:lnTo>
                    <a:lnTo>
                      <a:pt x="1482754" y="3594736"/>
                    </a:lnTo>
                    <a:lnTo>
                      <a:pt x="1471115" y="3529813"/>
                    </a:lnTo>
                    <a:lnTo>
                      <a:pt x="1458312" y="3466094"/>
                    </a:lnTo>
                    <a:lnTo>
                      <a:pt x="1443182" y="3404780"/>
                    </a:lnTo>
                    <a:lnTo>
                      <a:pt x="1428052" y="3345869"/>
                    </a:lnTo>
                    <a:lnTo>
                      <a:pt x="1409430" y="3294173"/>
                    </a:lnTo>
                    <a:lnTo>
                      <a:pt x="1389645" y="3249689"/>
                    </a:lnTo>
                    <a:lnTo>
                      <a:pt x="1368696" y="3214824"/>
                    </a:lnTo>
                    <a:lnTo>
                      <a:pt x="1345419" y="3193183"/>
                    </a:lnTo>
                    <a:lnTo>
                      <a:pt x="1319814" y="3182363"/>
                    </a:lnTo>
                    <a:lnTo>
                      <a:pt x="1290717" y="3177554"/>
                    </a:lnTo>
                    <a:lnTo>
                      <a:pt x="1256965" y="3179958"/>
                    </a:lnTo>
                    <a:lnTo>
                      <a:pt x="1223213" y="3184767"/>
                    </a:lnTo>
                    <a:lnTo>
                      <a:pt x="1191790" y="3193183"/>
                    </a:lnTo>
                    <a:lnTo>
                      <a:pt x="1161529" y="3201598"/>
                    </a:lnTo>
                    <a:lnTo>
                      <a:pt x="1133597" y="3210015"/>
                    </a:lnTo>
                    <a:lnTo>
                      <a:pt x="1112647" y="3217228"/>
                    </a:lnTo>
                    <a:lnTo>
                      <a:pt x="1062602" y="3234059"/>
                    </a:lnTo>
                    <a:lnTo>
                      <a:pt x="1005573" y="3249689"/>
                    </a:lnTo>
                    <a:lnTo>
                      <a:pt x="941560" y="3262914"/>
                    </a:lnTo>
                    <a:lnTo>
                      <a:pt x="874056" y="3271330"/>
                    </a:lnTo>
                    <a:lnTo>
                      <a:pt x="806552" y="3278543"/>
                    </a:lnTo>
                    <a:lnTo>
                      <a:pt x="737886" y="3280948"/>
                    </a:lnTo>
                    <a:lnTo>
                      <a:pt x="672709" y="3276139"/>
                    </a:lnTo>
                    <a:lnTo>
                      <a:pt x="611025" y="3265318"/>
                    </a:lnTo>
                    <a:lnTo>
                      <a:pt x="577273" y="3256902"/>
                    </a:lnTo>
                    <a:lnTo>
                      <a:pt x="543521" y="3241274"/>
                    </a:lnTo>
                    <a:lnTo>
                      <a:pt x="509769" y="3223240"/>
                    </a:lnTo>
                    <a:lnTo>
                      <a:pt x="480674" y="3201598"/>
                    </a:lnTo>
                    <a:lnTo>
                      <a:pt x="450413" y="3175149"/>
                    </a:lnTo>
                    <a:lnTo>
                      <a:pt x="427136" y="3147498"/>
                    </a:lnTo>
                    <a:lnTo>
                      <a:pt x="410841" y="3112633"/>
                    </a:lnTo>
                    <a:lnTo>
                      <a:pt x="398039" y="3072958"/>
                    </a:lnTo>
                    <a:lnTo>
                      <a:pt x="393384" y="3029676"/>
                    </a:lnTo>
                    <a:lnTo>
                      <a:pt x="398039" y="2981586"/>
                    </a:lnTo>
                    <a:lnTo>
                      <a:pt x="403859" y="2947924"/>
                    </a:lnTo>
                    <a:lnTo>
                      <a:pt x="412006" y="2910653"/>
                    </a:lnTo>
                    <a:lnTo>
                      <a:pt x="421316" y="2872182"/>
                    </a:lnTo>
                    <a:lnTo>
                      <a:pt x="424808" y="2834911"/>
                    </a:lnTo>
                    <a:lnTo>
                      <a:pt x="424808" y="2795237"/>
                    </a:lnTo>
                    <a:lnTo>
                      <a:pt x="414333" y="2760372"/>
                    </a:lnTo>
                    <a:lnTo>
                      <a:pt x="403859" y="2741136"/>
                    </a:lnTo>
                    <a:lnTo>
                      <a:pt x="385236" y="2723102"/>
                    </a:lnTo>
                    <a:lnTo>
                      <a:pt x="365452" y="2709877"/>
                    </a:lnTo>
                    <a:lnTo>
                      <a:pt x="344502" y="2699057"/>
                    </a:lnTo>
                    <a:lnTo>
                      <a:pt x="323552" y="2683427"/>
                    </a:lnTo>
                    <a:lnTo>
                      <a:pt x="307259" y="2666596"/>
                    </a:lnTo>
                    <a:lnTo>
                      <a:pt x="294455" y="2644956"/>
                    </a:lnTo>
                    <a:lnTo>
                      <a:pt x="289800" y="2620911"/>
                    </a:lnTo>
                    <a:lnTo>
                      <a:pt x="292128" y="2596866"/>
                    </a:lnTo>
                    <a:lnTo>
                      <a:pt x="300275" y="2574023"/>
                    </a:lnTo>
                    <a:lnTo>
                      <a:pt x="310750" y="2554786"/>
                    </a:lnTo>
                    <a:lnTo>
                      <a:pt x="317733" y="2535551"/>
                    </a:lnTo>
                    <a:lnTo>
                      <a:pt x="283982" y="2511505"/>
                    </a:lnTo>
                    <a:lnTo>
                      <a:pt x="260703" y="2487461"/>
                    </a:lnTo>
                    <a:lnTo>
                      <a:pt x="247901" y="2463416"/>
                    </a:lnTo>
                    <a:lnTo>
                      <a:pt x="245574" y="2436966"/>
                    </a:lnTo>
                    <a:lnTo>
                      <a:pt x="249066" y="2412922"/>
                    </a:lnTo>
                    <a:lnTo>
                      <a:pt x="258376" y="2386471"/>
                    </a:lnTo>
                    <a:lnTo>
                      <a:pt x="271178" y="2360023"/>
                    </a:lnTo>
                    <a:lnTo>
                      <a:pt x="285145" y="2333572"/>
                    </a:lnTo>
                    <a:lnTo>
                      <a:pt x="297948" y="2305921"/>
                    </a:lnTo>
                    <a:lnTo>
                      <a:pt x="310750" y="2279471"/>
                    </a:lnTo>
                    <a:lnTo>
                      <a:pt x="317733" y="2250617"/>
                    </a:lnTo>
                    <a:lnTo>
                      <a:pt x="294455" y="2228976"/>
                    </a:lnTo>
                    <a:lnTo>
                      <a:pt x="261868" y="2212145"/>
                    </a:lnTo>
                    <a:lnTo>
                      <a:pt x="225789" y="2196515"/>
                    </a:lnTo>
                    <a:lnTo>
                      <a:pt x="188545" y="2183290"/>
                    </a:lnTo>
                    <a:lnTo>
                      <a:pt x="150138" y="2170066"/>
                    </a:lnTo>
                    <a:lnTo>
                      <a:pt x="111731" y="2156841"/>
                    </a:lnTo>
                    <a:lnTo>
                      <a:pt x="75651" y="2141212"/>
                    </a:lnTo>
                    <a:lnTo>
                      <a:pt x="46554" y="2124381"/>
                    </a:lnTo>
                    <a:lnTo>
                      <a:pt x="20950" y="2100335"/>
                    </a:lnTo>
                    <a:lnTo>
                      <a:pt x="5820" y="2071482"/>
                    </a:lnTo>
                    <a:lnTo>
                      <a:pt x="0" y="2041425"/>
                    </a:lnTo>
                    <a:lnTo>
                      <a:pt x="4656" y="2012571"/>
                    </a:lnTo>
                    <a:lnTo>
                      <a:pt x="15130" y="1986122"/>
                    </a:lnTo>
                    <a:lnTo>
                      <a:pt x="31424" y="1964481"/>
                    </a:lnTo>
                    <a:lnTo>
                      <a:pt x="51209" y="1942841"/>
                    </a:lnTo>
                    <a:lnTo>
                      <a:pt x="69831" y="1924807"/>
                    </a:lnTo>
                    <a:lnTo>
                      <a:pt x="84961" y="1910380"/>
                    </a:lnTo>
                    <a:lnTo>
                      <a:pt x="129188" y="1857481"/>
                    </a:lnTo>
                    <a:lnTo>
                      <a:pt x="175742" y="1809391"/>
                    </a:lnTo>
                    <a:lnTo>
                      <a:pt x="222297" y="1761301"/>
                    </a:lnTo>
                    <a:lnTo>
                      <a:pt x="266523" y="1708402"/>
                    </a:lnTo>
                    <a:lnTo>
                      <a:pt x="308423" y="1656704"/>
                    </a:lnTo>
                    <a:lnTo>
                      <a:pt x="346829" y="1597795"/>
                    </a:lnTo>
                    <a:lnTo>
                      <a:pt x="378254" y="1534075"/>
                    </a:lnTo>
                    <a:lnTo>
                      <a:pt x="395711" y="1481176"/>
                    </a:lnTo>
                    <a:lnTo>
                      <a:pt x="401531" y="1429479"/>
                    </a:lnTo>
                    <a:lnTo>
                      <a:pt x="401531" y="1374175"/>
                    </a:lnTo>
                    <a:cubicBezTo>
                      <a:pt x="401143" y="1354538"/>
                      <a:pt x="400754" y="1334901"/>
                      <a:pt x="400367" y="1315264"/>
                    </a:cubicBezTo>
                    <a:lnTo>
                      <a:pt x="398039" y="1256355"/>
                    </a:lnTo>
                    <a:lnTo>
                      <a:pt x="400367" y="1192635"/>
                    </a:lnTo>
                    <a:lnTo>
                      <a:pt x="406186" y="1125309"/>
                    </a:lnTo>
                    <a:lnTo>
                      <a:pt x="471362" y="847589"/>
                    </a:lnTo>
                    <a:lnTo>
                      <a:pt x="512097" y="746600"/>
                    </a:lnTo>
                    <a:lnTo>
                      <a:pt x="560979" y="652824"/>
                    </a:lnTo>
                    <a:lnTo>
                      <a:pt x="618008" y="565059"/>
                    </a:lnTo>
                    <a:lnTo>
                      <a:pt x="683184" y="482103"/>
                    </a:lnTo>
                    <a:lnTo>
                      <a:pt x="755343" y="406361"/>
                    </a:lnTo>
                    <a:lnTo>
                      <a:pt x="833322" y="336631"/>
                    </a:lnTo>
                    <a:lnTo>
                      <a:pt x="918283" y="272912"/>
                    </a:lnTo>
                    <a:lnTo>
                      <a:pt x="1006736" y="216405"/>
                    </a:lnTo>
                    <a:lnTo>
                      <a:pt x="1102172" y="165911"/>
                    </a:lnTo>
                    <a:lnTo>
                      <a:pt x="1199936" y="123832"/>
                    </a:lnTo>
                    <a:lnTo>
                      <a:pt x="1298864" y="86563"/>
                    </a:lnTo>
                    <a:lnTo>
                      <a:pt x="1631727" y="1082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 dirty="0"/>
              </a:p>
            </p:txBody>
          </p:sp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5F72C2A9-8DBC-4CDD-B90D-7FE566311DA7}"/>
                  </a:ext>
                </a:extLst>
              </p:cNvPr>
              <p:cNvGrpSpPr/>
              <p:nvPr/>
            </p:nvGrpSpPr>
            <p:grpSpPr>
              <a:xfrm>
                <a:off x="4023554" y="4019367"/>
                <a:ext cx="1008112" cy="734938"/>
                <a:chOff x="3509379" y="4293096"/>
                <a:chExt cx="1008112" cy="734938"/>
              </a:xfrm>
            </p:grpSpPr>
            <p:sp>
              <p:nvSpPr>
                <p:cNvPr id="94" name="Rounded Rectangle 10">
                  <a:extLst>
                    <a:ext uri="{FF2B5EF4-FFF2-40B4-BE49-F238E27FC236}">
                      <a16:creationId xmlns:a16="http://schemas.microsoft.com/office/drawing/2014/main" id="{1A12E3D1-6954-4B4B-A457-27E0763A2F5E}"/>
                    </a:ext>
                  </a:extLst>
                </p:cNvPr>
                <p:cNvSpPr/>
                <p:nvPr/>
              </p:nvSpPr>
              <p:spPr>
                <a:xfrm>
                  <a:off x="3509379" y="4293096"/>
                  <a:ext cx="1008112" cy="180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95" name="Rounded Rectangle 13">
                  <a:extLst>
                    <a:ext uri="{FF2B5EF4-FFF2-40B4-BE49-F238E27FC236}">
                      <a16:creationId xmlns:a16="http://schemas.microsoft.com/office/drawing/2014/main" id="{0ED066E5-C688-4E59-9549-D940FB6813DE}"/>
                    </a:ext>
                  </a:extLst>
                </p:cNvPr>
                <p:cNvSpPr/>
                <p:nvPr/>
              </p:nvSpPr>
              <p:spPr>
                <a:xfrm>
                  <a:off x="3581435" y="4537695"/>
                  <a:ext cx="864000" cy="180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96" name="Chord 95">
                  <a:extLst>
                    <a:ext uri="{FF2B5EF4-FFF2-40B4-BE49-F238E27FC236}">
                      <a16:creationId xmlns:a16="http://schemas.microsoft.com/office/drawing/2014/main" id="{5C18FA70-6B4D-4B58-9D09-D377ECB9B27D}"/>
                    </a:ext>
                  </a:extLst>
                </p:cNvPr>
                <p:cNvSpPr/>
                <p:nvPr/>
              </p:nvSpPr>
              <p:spPr>
                <a:xfrm>
                  <a:off x="3766973" y="4535109"/>
                  <a:ext cx="492925" cy="492925"/>
                </a:xfrm>
                <a:prstGeom prst="chord">
                  <a:avLst>
                    <a:gd name="adj1" fmla="val 21471232"/>
                    <a:gd name="adj2" fmla="val 10878117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sp>
            <p:nvSpPr>
              <p:cNvPr id="93" name="Freeform 18">
                <a:extLst>
                  <a:ext uri="{FF2B5EF4-FFF2-40B4-BE49-F238E27FC236}">
                    <a16:creationId xmlns:a16="http://schemas.microsoft.com/office/drawing/2014/main" id="{E8BFE9B6-E3BD-4BDE-B9AA-46C2022F9C35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560064" y="1971102"/>
                <a:ext cx="3243960" cy="3618138"/>
              </a:xfrm>
              <a:custGeom>
                <a:avLst/>
                <a:gdLst/>
                <a:ahLst/>
                <a:cxnLst/>
                <a:rect l="l" t="t" r="r" b="b"/>
                <a:pathLst>
                  <a:path w="3243960" h="3618138">
                    <a:moveTo>
                      <a:pt x="1764407" y="0"/>
                    </a:moveTo>
                    <a:lnTo>
                      <a:pt x="1631727" y="10821"/>
                    </a:lnTo>
                    <a:lnTo>
                      <a:pt x="1298864" y="86563"/>
                    </a:lnTo>
                    <a:lnTo>
                      <a:pt x="1199936" y="123832"/>
                    </a:lnTo>
                    <a:lnTo>
                      <a:pt x="1102172" y="165911"/>
                    </a:lnTo>
                    <a:lnTo>
                      <a:pt x="1006736" y="216405"/>
                    </a:lnTo>
                    <a:lnTo>
                      <a:pt x="918283" y="272912"/>
                    </a:lnTo>
                    <a:lnTo>
                      <a:pt x="833322" y="336631"/>
                    </a:lnTo>
                    <a:lnTo>
                      <a:pt x="755343" y="406361"/>
                    </a:lnTo>
                    <a:lnTo>
                      <a:pt x="683184" y="482103"/>
                    </a:lnTo>
                    <a:lnTo>
                      <a:pt x="618008" y="565059"/>
                    </a:lnTo>
                    <a:lnTo>
                      <a:pt x="560979" y="652824"/>
                    </a:lnTo>
                    <a:lnTo>
                      <a:pt x="512097" y="746600"/>
                    </a:lnTo>
                    <a:lnTo>
                      <a:pt x="471362" y="847589"/>
                    </a:lnTo>
                    <a:lnTo>
                      <a:pt x="406186" y="1125309"/>
                    </a:lnTo>
                    <a:lnTo>
                      <a:pt x="400367" y="1192635"/>
                    </a:lnTo>
                    <a:lnTo>
                      <a:pt x="398039" y="1256355"/>
                    </a:lnTo>
                    <a:lnTo>
                      <a:pt x="400367" y="1315264"/>
                    </a:lnTo>
                    <a:cubicBezTo>
                      <a:pt x="400754" y="1334901"/>
                      <a:pt x="401143" y="1354538"/>
                      <a:pt x="401531" y="1374175"/>
                    </a:cubicBezTo>
                    <a:lnTo>
                      <a:pt x="401531" y="1429479"/>
                    </a:lnTo>
                    <a:lnTo>
                      <a:pt x="395711" y="1481176"/>
                    </a:lnTo>
                    <a:lnTo>
                      <a:pt x="378254" y="1534075"/>
                    </a:lnTo>
                    <a:lnTo>
                      <a:pt x="346829" y="1597795"/>
                    </a:lnTo>
                    <a:lnTo>
                      <a:pt x="308423" y="1656704"/>
                    </a:lnTo>
                    <a:lnTo>
                      <a:pt x="266523" y="1708402"/>
                    </a:lnTo>
                    <a:lnTo>
                      <a:pt x="222297" y="1761301"/>
                    </a:lnTo>
                    <a:lnTo>
                      <a:pt x="175742" y="1809391"/>
                    </a:lnTo>
                    <a:lnTo>
                      <a:pt x="129188" y="1857481"/>
                    </a:lnTo>
                    <a:lnTo>
                      <a:pt x="84961" y="1910380"/>
                    </a:lnTo>
                    <a:lnTo>
                      <a:pt x="69831" y="1924807"/>
                    </a:lnTo>
                    <a:lnTo>
                      <a:pt x="51209" y="1942841"/>
                    </a:lnTo>
                    <a:lnTo>
                      <a:pt x="31424" y="1964481"/>
                    </a:lnTo>
                    <a:lnTo>
                      <a:pt x="15130" y="1986122"/>
                    </a:lnTo>
                    <a:lnTo>
                      <a:pt x="4656" y="2012571"/>
                    </a:lnTo>
                    <a:lnTo>
                      <a:pt x="0" y="2041425"/>
                    </a:lnTo>
                    <a:lnTo>
                      <a:pt x="5820" y="2071482"/>
                    </a:lnTo>
                    <a:lnTo>
                      <a:pt x="20950" y="2100335"/>
                    </a:lnTo>
                    <a:lnTo>
                      <a:pt x="46554" y="2124381"/>
                    </a:lnTo>
                    <a:lnTo>
                      <a:pt x="75651" y="2141212"/>
                    </a:lnTo>
                    <a:lnTo>
                      <a:pt x="111731" y="2156841"/>
                    </a:lnTo>
                    <a:lnTo>
                      <a:pt x="150138" y="2170066"/>
                    </a:lnTo>
                    <a:lnTo>
                      <a:pt x="188545" y="2183290"/>
                    </a:lnTo>
                    <a:lnTo>
                      <a:pt x="225789" y="2196515"/>
                    </a:lnTo>
                    <a:lnTo>
                      <a:pt x="261868" y="2212145"/>
                    </a:lnTo>
                    <a:lnTo>
                      <a:pt x="294455" y="2228976"/>
                    </a:lnTo>
                    <a:lnTo>
                      <a:pt x="317733" y="2250617"/>
                    </a:lnTo>
                    <a:lnTo>
                      <a:pt x="310750" y="2279471"/>
                    </a:lnTo>
                    <a:lnTo>
                      <a:pt x="297948" y="2305921"/>
                    </a:lnTo>
                    <a:lnTo>
                      <a:pt x="285145" y="2333572"/>
                    </a:lnTo>
                    <a:lnTo>
                      <a:pt x="271178" y="2360023"/>
                    </a:lnTo>
                    <a:lnTo>
                      <a:pt x="258376" y="2386471"/>
                    </a:lnTo>
                    <a:lnTo>
                      <a:pt x="249066" y="2412922"/>
                    </a:lnTo>
                    <a:lnTo>
                      <a:pt x="245574" y="2436966"/>
                    </a:lnTo>
                    <a:lnTo>
                      <a:pt x="247901" y="2463416"/>
                    </a:lnTo>
                    <a:lnTo>
                      <a:pt x="260703" y="2487461"/>
                    </a:lnTo>
                    <a:lnTo>
                      <a:pt x="283982" y="2511505"/>
                    </a:lnTo>
                    <a:lnTo>
                      <a:pt x="317733" y="2535551"/>
                    </a:lnTo>
                    <a:lnTo>
                      <a:pt x="310750" y="2554786"/>
                    </a:lnTo>
                    <a:lnTo>
                      <a:pt x="300275" y="2574023"/>
                    </a:lnTo>
                    <a:lnTo>
                      <a:pt x="292128" y="2596866"/>
                    </a:lnTo>
                    <a:lnTo>
                      <a:pt x="289800" y="2620911"/>
                    </a:lnTo>
                    <a:lnTo>
                      <a:pt x="294455" y="2644956"/>
                    </a:lnTo>
                    <a:lnTo>
                      <a:pt x="307259" y="2666596"/>
                    </a:lnTo>
                    <a:lnTo>
                      <a:pt x="323552" y="2683427"/>
                    </a:lnTo>
                    <a:lnTo>
                      <a:pt x="344502" y="2699057"/>
                    </a:lnTo>
                    <a:lnTo>
                      <a:pt x="365452" y="2709877"/>
                    </a:lnTo>
                    <a:lnTo>
                      <a:pt x="385236" y="2723102"/>
                    </a:lnTo>
                    <a:lnTo>
                      <a:pt x="403859" y="2741136"/>
                    </a:lnTo>
                    <a:lnTo>
                      <a:pt x="414333" y="2760372"/>
                    </a:lnTo>
                    <a:lnTo>
                      <a:pt x="424808" y="2795237"/>
                    </a:lnTo>
                    <a:lnTo>
                      <a:pt x="424808" y="2834911"/>
                    </a:lnTo>
                    <a:lnTo>
                      <a:pt x="421316" y="2872182"/>
                    </a:lnTo>
                    <a:lnTo>
                      <a:pt x="412006" y="2910653"/>
                    </a:lnTo>
                    <a:lnTo>
                      <a:pt x="403859" y="2947924"/>
                    </a:lnTo>
                    <a:lnTo>
                      <a:pt x="398039" y="2981586"/>
                    </a:lnTo>
                    <a:lnTo>
                      <a:pt x="393384" y="3029676"/>
                    </a:lnTo>
                    <a:lnTo>
                      <a:pt x="398039" y="3072958"/>
                    </a:lnTo>
                    <a:lnTo>
                      <a:pt x="410841" y="3112633"/>
                    </a:lnTo>
                    <a:lnTo>
                      <a:pt x="427136" y="3147498"/>
                    </a:lnTo>
                    <a:lnTo>
                      <a:pt x="450413" y="3175149"/>
                    </a:lnTo>
                    <a:lnTo>
                      <a:pt x="480674" y="3201598"/>
                    </a:lnTo>
                    <a:lnTo>
                      <a:pt x="509769" y="3223240"/>
                    </a:lnTo>
                    <a:lnTo>
                      <a:pt x="543521" y="3241274"/>
                    </a:lnTo>
                    <a:lnTo>
                      <a:pt x="577273" y="3256902"/>
                    </a:lnTo>
                    <a:lnTo>
                      <a:pt x="611025" y="3265318"/>
                    </a:lnTo>
                    <a:lnTo>
                      <a:pt x="672709" y="3276139"/>
                    </a:lnTo>
                    <a:lnTo>
                      <a:pt x="737886" y="3280948"/>
                    </a:lnTo>
                    <a:lnTo>
                      <a:pt x="806552" y="3278543"/>
                    </a:lnTo>
                    <a:lnTo>
                      <a:pt x="874056" y="3271330"/>
                    </a:lnTo>
                    <a:lnTo>
                      <a:pt x="941560" y="3262914"/>
                    </a:lnTo>
                    <a:lnTo>
                      <a:pt x="1005573" y="3249689"/>
                    </a:lnTo>
                    <a:lnTo>
                      <a:pt x="1062602" y="3234059"/>
                    </a:lnTo>
                    <a:lnTo>
                      <a:pt x="1112647" y="3217228"/>
                    </a:lnTo>
                    <a:lnTo>
                      <a:pt x="1133597" y="3210015"/>
                    </a:lnTo>
                    <a:lnTo>
                      <a:pt x="1161529" y="3201598"/>
                    </a:lnTo>
                    <a:lnTo>
                      <a:pt x="1191790" y="3193183"/>
                    </a:lnTo>
                    <a:lnTo>
                      <a:pt x="1223213" y="3184767"/>
                    </a:lnTo>
                    <a:lnTo>
                      <a:pt x="1256965" y="3179958"/>
                    </a:lnTo>
                    <a:lnTo>
                      <a:pt x="1290717" y="3177554"/>
                    </a:lnTo>
                    <a:lnTo>
                      <a:pt x="1319814" y="3182363"/>
                    </a:lnTo>
                    <a:lnTo>
                      <a:pt x="1345419" y="3193183"/>
                    </a:lnTo>
                    <a:lnTo>
                      <a:pt x="1368696" y="3214824"/>
                    </a:lnTo>
                    <a:lnTo>
                      <a:pt x="1389645" y="3249689"/>
                    </a:lnTo>
                    <a:lnTo>
                      <a:pt x="1409430" y="3294173"/>
                    </a:lnTo>
                    <a:lnTo>
                      <a:pt x="1428052" y="3345869"/>
                    </a:lnTo>
                    <a:lnTo>
                      <a:pt x="1443182" y="3404780"/>
                    </a:lnTo>
                    <a:lnTo>
                      <a:pt x="1458312" y="3466094"/>
                    </a:lnTo>
                    <a:lnTo>
                      <a:pt x="1471115" y="3529813"/>
                    </a:lnTo>
                    <a:lnTo>
                      <a:pt x="1482754" y="3594736"/>
                    </a:lnTo>
                    <a:lnTo>
                      <a:pt x="1487029" y="3618138"/>
                    </a:lnTo>
                    <a:lnTo>
                      <a:pt x="3090086" y="3618138"/>
                    </a:lnTo>
                    <a:lnTo>
                      <a:pt x="3088874" y="3615173"/>
                    </a:lnTo>
                    <a:lnTo>
                      <a:pt x="3067926" y="3553859"/>
                    </a:lnTo>
                    <a:lnTo>
                      <a:pt x="3049304" y="3486532"/>
                    </a:lnTo>
                    <a:lnTo>
                      <a:pt x="3030682" y="3420409"/>
                    </a:lnTo>
                    <a:lnTo>
                      <a:pt x="3019039" y="3381117"/>
                    </a:lnTo>
                    <a:cubicBezTo>
                      <a:pt x="2916596" y="3085457"/>
                      <a:pt x="2189761" y="2865156"/>
                      <a:pt x="1581345" y="2720212"/>
                    </a:cubicBezTo>
                    <a:cubicBezTo>
                      <a:pt x="1045124" y="2571338"/>
                      <a:pt x="651082" y="2065638"/>
                      <a:pt x="651082" y="1464934"/>
                    </a:cubicBezTo>
                    <a:cubicBezTo>
                      <a:pt x="651082" y="745769"/>
                      <a:pt x="1018501" y="171149"/>
                      <a:pt x="1912553" y="162771"/>
                    </a:cubicBezTo>
                    <a:cubicBezTo>
                      <a:pt x="2250796" y="159602"/>
                      <a:pt x="2458856" y="294299"/>
                      <a:pt x="2635535" y="395564"/>
                    </a:cubicBezTo>
                    <a:lnTo>
                      <a:pt x="2633024" y="398652"/>
                    </a:lnTo>
                    <a:cubicBezTo>
                      <a:pt x="3097872" y="776605"/>
                      <a:pt x="3170184" y="1459033"/>
                      <a:pt x="2794867" y="1926012"/>
                    </a:cubicBezTo>
                    <a:lnTo>
                      <a:pt x="2957653" y="2056846"/>
                    </a:lnTo>
                    <a:cubicBezTo>
                      <a:pt x="3404939" y="1500322"/>
                      <a:pt x="3318761" y="687035"/>
                      <a:pt x="2764776" y="236609"/>
                    </a:cubicBezTo>
                    <a:lnTo>
                      <a:pt x="2763561" y="238103"/>
                    </a:lnTo>
                    <a:lnTo>
                      <a:pt x="2752521" y="230833"/>
                    </a:lnTo>
                    <a:lnTo>
                      <a:pt x="2653593" y="176731"/>
                    </a:lnTo>
                    <a:lnTo>
                      <a:pt x="2545354" y="131046"/>
                    </a:lnTo>
                    <a:lnTo>
                      <a:pt x="2433624" y="88967"/>
                    </a:lnTo>
                    <a:lnTo>
                      <a:pt x="2312583" y="56506"/>
                    </a:lnTo>
                    <a:lnTo>
                      <a:pt x="2185723" y="30056"/>
                    </a:lnTo>
                    <a:lnTo>
                      <a:pt x="2053042" y="12022"/>
                    </a:lnTo>
                    <a:lnTo>
                      <a:pt x="1913381" y="1203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 dirty="0"/>
              </a:p>
            </p:txBody>
          </p:sp>
        </p:grpSp>
        <p:grpSp>
          <p:nvGrpSpPr>
            <p:cNvPr id="97" name="Graphic 33">
              <a:extLst>
                <a:ext uri="{FF2B5EF4-FFF2-40B4-BE49-F238E27FC236}">
                  <a16:creationId xmlns:a16="http://schemas.microsoft.com/office/drawing/2014/main" id="{7E094656-B0FE-4366-894B-A845F3FFE63E}"/>
                </a:ext>
              </a:extLst>
            </p:cNvPr>
            <p:cNvGrpSpPr/>
            <p:nvPr/>
          </p:nvGrpSpPr>
          <p:grpSpPr>
            <a:xfrm>
              <a:off x="5396784" y="2909081"/>
              <a:ext cx="1364502" cy="1261798"/>
              <a:chOff x="7424910" y="2405641"/>
              <a:chExt cx="1771650" cy="1638300"/>
            </a:xfrm>
            <a:solidFill>
              <a:schemeClr val="accent2"/>
            </a:solidFill>
          </p:grpSpPr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564C3B67-C354-4D2F-AFB2-0462DEA908DB}"/>
                  </a:ext>
                </a:extLst>
              </p:cNvPr>
              <p:cNvSpPr/>
              <p:nvPr/>
            </p:nvSpPr>
            <p:spPr>
              <a:xfrm>
                <a:off x="7417766" y="2398092"/>
                <a:ext cx="885825" cy="1647825"/>
              </a:xfrm>
              <a:custGeom>
                <a:avLst/>
                <a:gdLst>
                  <a:gd name="connsiteX0" fmla="*/ 749141 w 885825"/>
                  <a:gd name="connsiteY0" fmla="*/ 1281042 h 1647825"/>
                  <a:gd name="connsiteX1" fmla="*/ 858679 w 885825"/>
                  <a:gd name="connsiteY1" fmla="*/ 1312474 h 1647825"/>
                  <a:gd name="connsiteX2" fmla="*/ 858679 w 885825"/>
                  <a:gd name="connsiteY2" fmla="*/ 1287709 h 1647825"/>
                  <a:gd name="connsiteX3" fmla="*/ 861536 w 885825"/>
                  <a:gd name="connsiteY3" fmla="*/ 1006722 h 1647825"/>
                  <a:gd name="connsiteX4" fmla="*/ 855821 w 885825"/>
                  <a:gd name="connsiteY4" fmla="*/ 975289 h 1647825"/>
                  <a:gd name="connsiteX5" fmla="*/ 791051 w 885825"/>
                  <a:gd name="connsiteY5" fmla="*/ 885754 h 1647825"/>
                  <a:gd name="connsiteX6" fmla="*/ 770096 w 885825"/>
                  <a:gd name="connsiteY6" fmla="*/ 880039 h 1647825"/>
                  <a:gd name="connsiteX7" fmla="*/ 745331 w 885825"/>
                  <a:gd name="connsiteY7" fmla="*/ 880039 h 1647825"/>
                  <a:gd name="connsiteX8" fmla="*/ 718661 w 885825"/>
                  <a:gd name="connsiteY8" fmla="*/ 884802 h 1647825"/>
                  <a:gd name="connsiteX9" fmla="*/ 630079 w 885825"/>
                  <a:gd name="connsiteY9" fmla="*/ 1042917 h 1647825"/>
                  <a:gd name="connsiteX10" fmla="*/ 618649 w 885825"/>
                  <a:gd name="connsiteY10" fmla="*/ 1060062 h 1647825"/>
                  <a:gd name="connsiteX11" fmla="*/ 604361 w 885825"/>
                  <a:gd name="connsiteY11" fmla="*/ 1049584 h 1647825"/>
                  <a:gd name="connsiteX12" fmla="*/ 711041 w 885825"/>
                  <a:gd name="connsiteY12" fmla="*/ 859084 h 1647825"/>
                  <a:gd name="connsiteX13" fmla="*/ 737711 w 885825"/>
                  <a:gd name="connsiteY13" fmla="*/ 854322 h 1647825"/>
                  <a:gd name="connsiteX14" fmla="*/ 768191 w 885825"/>
                  <a:gd name="connsiteY14" fmla="*/ 857179 h 1647825"/>
                  <a:gd name="connsiteX15" fmla="*/ 846296 w 885825"/>
                  <a:gd name="connsiteY15" fmla="*/ 891469 h 1647825"/>
                  <a:gd name="connsiteX16" fmla="*/ 855821 w 885825"/>
                  <a:gd name="connsiteY16" fmla="*/ 707637 h 1647825"/>
                  <a:gd name="connsiteX17" fmla="*/ 856774 w 885825"/>
                  <a:gd name="connsiteY17" fmla="*/ 681919 h 1647825"/>
                  <a:gd name="connsiteX18" fmla="*/ 863441 w 885825"/>
                  <a:gd name="connsiteY18" fmla="*/ 650487 h 1647825"/>
                  <a:gd name="connsiteX19" fmla="*/ 868204 w 885825"/>
                  <a:gd name="connsiteY19" fmla="*/ 619054 h 1647825"/>
                  <a:gd name="connsiteX20" fmla="*/ 856774 w 885825"/>
                  <a:gd name="connsiteY20" fmla="*/ 311397 h 1647825"/>
                  <a:gd name="connsiteX21" fmla="*/ 856774 w 885825"/>
                  <a:gd name="connsiteY21" fmla="*/ 280917 h 1647825"/>
                  <a:gd name="connsiteX22" fmla="*/ 856774 w 885825"/>
                  <a:gd name="connsiteY22" fmla="*/ 220909 h 1647825"/>
                  <a:gd name="connsiteX23" fmla="*/ 854869 w 885825"/>
                  <a:gd name="connsiteY23" fmla="*/ 221862 h 1647825"/>
                  <a:gd name="connsiteX24" fmla="*/ 776764 w 885825"/>
                  <a:gd name="connsiteY24" fmla="*/ 71367 h 1647825"/>
                  <a:gd name="connsiteX25" fmla="*/ 750094 w 885825"/>
                  <a:gd name="connsiteY25" fmla="*/ 50412 h 1647825"/>
                  <a:gd name="connsiteX26" fmla="*/ 656749 w 885825"/>
                  <a:gd name="connsiteY26" fmla="*/ 12312 h 1647825"/>
                  <a:gd name="connsiteX27" fmla="*/ 623411 w 885825"/>
                  <a:gd name="connsiteY27" fmla="*/ 8502 h 1647825"/>
                  <a:gd name="connsiteX28" fmla="*/ 391954 w 885825"/>
                  <a:gd name="connsiteY28" fmla="*/ 227577 h 1647825"/>
                  <a:gd name="connsiteX29" fmla="*/ 405289 w 885825"/>
                  <a:gd name="connsiteY29" fmla="*/ 253294 h 1647825"/>
                  <a:gd name="connsiteX30" fmla="*/ 520541 w 885825"/>
                  <a:gd name="connsiteY30" fmla="*/ 332352 h 1647825"/>
                  <a:gd name="connsiteX31" fmla="*/ 551021 w 885825"/>
                  <a:gd name="connsiteY31" fmla="*/ 335209 h 1647825"/>
                  <a:gd name="connsiteX32" fmla="*/ 718661 w 885825"/>
                  <a:gd name="connsiteY32" fmla="*/ 198049 h 1647825"/>
                  <a:gd name="connsiteX33" fmla="*/ 722471 w 885825"/>
                  <a:gd name="connsiteY33" fmla="*/ 163759 h 1647825"/>
                  <a:gd name="connsiteX34" fmla="*/ 743426 w 885825"/>
                  <a:gd name="connsiteY34" fmla="*/ 146614 h 1647825"/>
                  <a:gd name="connsiteX35" fmla="*/ 758666 w 885825"/>
                  <a:gd name="connsiteY35" fmla="*/ 164712 h 1647825"/>
                  <a:gd name="connsiteX36" fmla="*/ 635794 w 885825"/>
                  <a:gd name="connsiteY36" fmla="*/ 353307 h 1647825"/>
                  <a:gd name="connsiteX37" fmla="*/ 708184 w 885825"/>
                  <a:gd name="connsiteY37" fmla="*/ 407599 h 1647825"/>
                  <a:gd name="connsiteX38" fmla="*/ 726281 w 885825"/>
                  <a:gd name="connsiteY38" fmla="*/ 432364 h 1647825"/>
                  <a:gd name="connsiteX39" fmla="*/ 757714 w 885825"/>
                  <a:gd name="connsiteY39" fmla="*/ 584764 h 1647825"/>
                  <a:gd name="connsiteX40" fmla="*/ 751046 w 885825"/>
                  <a:gd name="connsiteY40" fmla="*/ 611434 h 1647825"/>
                  <a:gd name="connsiteX41" fmla="*/ 741521 w 885825"/>
                  <a:gd name="connsiteY41" fmla="*/ 637152 h 1647825"/>
                  <a:gd name="connsiteX42" fmla="*/ 727234 w 885825"/>
                  <a:gd name="connsiteY42" fmla="*/ 661917 h 1647825"/>
                  <a:gd name="connsiteX43" fmla="*/ 687229 w 885825"/>
                  <a:gd name="connsiteY43" fmla="*/ 706684 h 1647825"/>
                  <a:gd name="connsiteX44" fmla="*/ 737711 w 885825"/>
                  <a:gd name="connsiteY44" fmla="*/ 786694 h 1647825"/>
                  <a:gd name="connsiteX45" fmla="*/ 760571 w 885825"/>
                  <a:gd name="connsiteY45" fmla="*/ 796219 h 1647825"/>
                  <a:gd name="connsiteX46" fmla="*/ 788194 w 885825"/>
                  <a:gd name="connsiteY46" fmla="*/ 799077 h 1647825"/>
                  <a:gd name="connsiteX47" fmla="*/ 783431 w 885825"/>
                  <a:gd name="connsiteY47" fmla="*/ 835272 h 1647825"/>
                  <a:gd name="connsiteX48" fmla="*/ 752951 w 885825"/>
                  <a:gd name="connsiteY48" fmla="*/ 830509 h 1647825"/>
                  <a:gd name="connsiteX49" fmla="*/ 724376 w 885825"/>
                  <a:gd name="connsiteY49" fmla="*/ 820032 h 1647825"/>
                  <a:gd name="connsiteX50" fmla="*/ 653891 w 885825"/>
                  <a:gd name="connsiteY50" fmla="*/ 728592 h 1647825"/>
                  <a:gd name="connsiteX51" fmla="*/ 381476 w 885825"/>
                  <a:gd name="connsiteY51" fmla="*/ 658107 h 1647825"/>
                  <a:gd name="connsiteX52" fmla="*/ 384334 w 885825"/>
                  <a:gd name="connsiteY52" fmla="*/ 635247 h 1647825"/>
                  <a:gd name="connsiteX53" fmla="*/ 411004 w 885825"/>
                  <a:gd name="connsiteY53" fmla="*/ 639057 h 1647825"/>
                  <a:gd name="connsiteX54" fmla="*/ 541496 w 885825"/>
                  <a:gd name="connsiteY54" fmla="*/ 717162 h 1647825"/>
                  <a:gd name="connsiteX55" fmla="*/ 552926 w 885825"/>
                  <a:gd name="connsiteY55" fmla="*/ 716209 h 1647825"/>
                  <a:gd name="connsiteX56" fmla="*/ 693896 w 885825"/>
                  <a:gd name="connsiteY56" fmla="*/ 638104 h 1647825"/>
                  <a:gd name="connsiteX57" fmla="*/ 710089 w 885825"/>
                  <a:gd name="connsiteY57" fmla="*/ 608577 h 1647825"/>
                  <a:gd name="connsiteX58" fmla="*/ 710089 w 885825"/>
                  <a:gd name="connsiteY58" fmla="*/ 475227 h 1647825"/>
                  <a:gd name="connsiteX59" fmla="*/ 693896 w 885825"/>
                  <a:gd name="connsiteY59" fmla="*/ 445699 h 1647825"/>
                  <a:gd name="connsiteX60" fmla="*/ 551974 w 885825"/>
                  <a:gd name="connsiteY60" fmla="*/ 370452 h 1647825"/>
                  <a:gd name="connsiteX61" fmla="*/ 532924 w 885825"/>
                  <a:gd name="connsiteY61" fmla="*/ 368547 h 1647825"/>
                  <a:gd name="connsiteX62" fmla="*/ 397669 w 885825"/>
                  <a:gd name="connsiteY62" fmla="*/ 301872 h 1647825"/>
                  <a:gd name="connsiteX63" fmla="*/ 371951 w 885825"/>
                  <a:gd name="connsiteY63" fmla="*/ 293299 h 1647825"/>
                  <a:gd name="connsiteX64" fmla="*/ 180499 w 885825"/>
                  <a:gd name="connsiteY64" fmla="*/ 376167 h 1647825"/>
                  <a:gd name="connsiteX65" fmla="*/ 175736 w 885825"/>
                  <a:gd name="connsiteY65" fmla="*/ 505707 h 1647825"/>
                  <a:gd name="connsiteX66" fmla="*/ 181451 w 885825"/>
                  <a:gd name="connsiteY66" fmla="*/ 532377 h 1647825"/>
                  <a:gd name="connsiteX67" fmla="*/ 202406 w 885825"/>
                  <a:gd name="connsiteY67" fmla="*/ 580954 h 1647825"/>
                  <a:gd name="connsiteX68" fmla="*/ 217646 w 885825"/>
                  <a:gd name="connsiteY68" fmla="*/ 581907 h 1647825"/>
                  <a:gd name="connsiteX69" fmla="*/ 239554 w 885825"/>
                  <a:gd name="connsiteY69" fmla="*/ 580002 h 1647825"/>
                  <a:gd name="connsiteX70" fmla="*/ 260509 w 885825"/>
                  <a:gd name="connsiteY70" fmla="*/ 575239 h 1647825"/>
                  <a:gd name="connsiteX71" fmla="*/ 344329 w 885825"/>
                  <a:gd name="connsiteY71" fmla="*/ 490467 h 1647825"/>
                  <a:gd name="connsiteX72" fmla="*/ 351949 w 885825"/>
                  <a:gd name="connsiteY72" fmla="*/ 465702 h 1647825"/>
                  <a:gd name="connsiteX73" fmla="*/ 361474 w 885825"/>
                  <a:gd name="connsiteY73" fmla="*/ 415219 h 1647825"/>
                  <a:gd name="connsiteX74" fmla="*/ 390049 w 885825"/>
                  <a:gd name="connsiteY74" fmla="*/ 424744 h 1647825"/>
                  <a:gd name="connsiteX75" fmla="*/ 325279 w 885825"/>
                  <a:gd name="connsiteY75" fmla="*/ 580954 h 1647825"/>
                  <a:gd name="connsiteX76" fmla="*/ 301466 w 885825"/>
                  <a:gd name="connsiteY76" fmla="*/ 597147 h 1647825"/>
                  <a:gd name="connsiteX77" fmla="*/ 218599 w 885825"/>
                  <a:gd name="connsiteY77" fmla="*/ 618102 h 1647825"/>
                  <a:gd name="connsiteX78" fmla="*/ 145256 w 885825"/>
                  <a:gd name="connsiteY78" fmla="*/ 600957 h 1647825"/>
                  <a:gd name="connsiteX79" fmla="*/ 7144 w 885825"/>
                  <a:gd name="connsiteY79" fmla="*/ 817174 h 1647825"/>
                  <a:gd name="connsiteX80" fmla="*/ 164306 w 885825"/>
                  <a:gd name="connsiteY80" fmla="*/ 1041964 h 1647825"/>
                  <a:gd name="connsiteX81" fmla="*/ 174784 w 885825"/>
                  <a:gd name="connsiteY81" fmla="*/ 1041964 h 1647825"/>
                  <a:gd name="connsiteX82" fmla="*/ 346234 w 885825"/>
                  <a:gd name="connsiteY82" fmla="*/ 870514 h 1647825"/>
                  <a:gd name="connsiteX83" fmla="*/ 367189 w 885825"/>
                  <a:gd name="connsiteY83" fmla="*/ 853369 h 1647825"/>
                  <a:gd name="connsiteX84" fmla="*/ 382429 w 885825"/>
                  <a:gd name="connsiteY84" fmla="*/ 871467 h 1647825"/>
                  <a:gd name="connsiteX85" fmla="*/ 346234 w 885825"/>
                  <a:gd name="connsiteY85" fmla="*/ 987672 h 1647825"/>
                  <a:gd name="connsiteX86" fmla="*/ 350044 w 885825"/>
                  <a:gd name="connsiteY86" fmla="*/ 1021009 h 1647825"/>
                  <a:gd name="connsiteX87" fmla="*/ 360521 w 885825"/>
                  <a:gd name="connsiteY87" fmla="*/ 1052442 h 1647825"/>
                  <a:gd name="connsiteX88" fmla="*/ 451009 w 885825"/>
                  <a:gd name="connsiteY88" fmla="*/ 1141024 h 1647825"/>
                  <a:gd name="connsiteX89" fmla="*/ 482441 w 885825"/>
                  <a:gd name="connsiteY89" fmla="*/ 1150549 h 1647825"/>
                  <a:gd name="connsiteX90" fmla="*/ 516731 w 885825"/>
                  <a:gd name="connsiteY90" fmla="*/ 1154359 h 1647825"/>
                  <a:gd name="connsiteX91" fmla="*/ 688181 w 885825"/>
                  <a:gd name="connsiteY91" fmla="*/ 982909 h 1647825"/>
                  <a:gd name="connsiteX92" fmla="*/ 709136 w 885825"/>
                  <a:gd name="connsiteY92" fmla="*/ 965764 h 1647825"/>
                  <a:gd name="connsiteX93" fmla="*/ 724376 w 885825"/>
                  <a:gd name="connsiteY93" fmla="*/ 983862 h 1647825"/>
                  <a:gd name="connsiteX94" fmla="*/ 721519 w 885825"/>
                  <a:gd name="connsiteY94" fmla="*/ 1017199 h 1647825"/>
                  <a:gd name="connsiteX95" fmla="*/ 684371 w 885825"/>
                  <a:gd name="connsiteY95" fmla="*/ 1105782 h 1647825"/>
                  <a:gd name="connsiteX96" fmla="*/ 663416 w 885825"/>
                  <a:gd name="connsiteY96" fmla="*/ 1129595 h 1647825"/>
                  <a:gd name="connsiteX97" fmla="*/ 517684 w 885825"/>
                  <a:gd name="connsiteY97" fmla="*/ 1189602 h 1647825"/>
                  <a:gd name="connsiteX98" fmla="*/ 488156 w 885825"/>
                  <a:gd name="connsiteY98" fmla="*/ 1187697 h 1647825"/>
                  <a:gd name="connsiteX99" fmla="*/ 459581 w 885825"/>
                  <a:gd name="connsiteY99" fmla="*/ 1181982 h 1647825"/>
                  <a:gd name="connsiteX100" fmla="*/ 315754 w 885825"/>
                  <a:gd name="connsiteY100" fmla="*/ 1023867 h 1647825"/>
                  <a:gd name="connsiteX101" fmla="*/ 172879 w 885825"/>
                  <a:gd name="connsiteY101" fmla="*/ 1185792 h 1647825"/>
                  <a:gd name="connsiteX102" fmla="*/ 341471 w 885825"/>
                  <a:gd name="connsiteY102" fmla="*/ 1345812 h 1647825"/>
                  <a:gd name="connsiteX103" fmla="*/ 373856 w 885825"/>
                  <a:gd name="connsiteY103" fmla="*/ 1348670 h 1647825"/>
                  <a:gd name="connsiteX104" fmla="*/ 386239 w 885825"/>
                  <a:gd name="connsiteY104" fmla="*/ 1348670 h 1647825"/>
                  <a:gd name="connsiteX105" fmla="*/ 383381 w 885825"/>
                  <a:gd name="connsiteY105" fmla="*/ 1369624 h 1647825"/>
                  <a:gd name="connsiteX106" fmla="*/ 382429 w 885825"/>
                  <a:gd name="connsiteY106" fmla="*/ 1391532 h 1647825"/>
                  <a:gd name="connsiteX107" fmla="*/ 527209 w 885825"/>
                  <a:gd name="connsiteY107" fmla="*/ 1625847 h 1647825"/>
                  <a:gd name="connsiteX108" fmla="*/ 558641 w 885825"/>
                  <a:gd name="connsiteY108" fmla="*/ 1636324 h 1647825"/>
                  <a:gd name="connsiteX109" fmla="*/ 756761 w 885825"/>
                  <a:gd name="connsiteY109" fmla="*/ 1596320 h 1647825"/>
                  <a:gd name="connsiteX110" fmla="*/ 777716 w 885825"/>
                  <a:gd name="connsiteY110" fmla="*/ 1584890 h 1647825"/>
                  <a:gd name="connsiteX111" fmla="*/ 858679 w 885825"/>
                  <a:gd name="connsiteY111" fmla="*/ 1491545 h 1647825"/>
                  <a:gd name="connsiteX112" fmla="*/ 791051 w 885825"/>
                  <a:gd name="connsiteY112" fmla="*/ 1321999 h 1647825"/>
                  <a:gd name="connsiteX113" fmla="*/ 771049 w 885825"/>
                  <a:gd name="connsiteY113" fmla="*/ 1318190 h 1647825"/>
                  <a:gd name="connsiteX114" fmla="*/ 750094 w 885825"/>
                  <a:gd name="connsiteY114" fmla="*/ 1317237 h 1647825"/>
                  <a:gd name="connsiteX115" fmla="*/ 608171 w 885825"/>
                  <a:gd name="connsiteY115" fmla="*/ 1392484 h 1647825"/>
                  <a:gd name="connsiteX116" fmla="*/ 591979 w 885825"/>
                  <a:gd name="connsiteY116" fmla="*/ 1422012 h 1647825"/>
                  <a:gd name="connsiteX117" fmla="*/ 576739 w 885825"/>
                  <a:gd name="connsiteY117" fmla="*/ 1497259 h 1647825"/>
                  <a:gd name="connsiteX118" fmla="*/ 552926 w 885825"/>
                  <a:gd name="connsiteY118" fmla="*/ 1501070 h 1647825"/>
                  <a:gd name="connsiteX119" fmla="*/ 546259 w 885825"/>
                  <a:gd name="connsiteY119" fmla="*/ 1447729 h 1647825"/>
                  <a:gd name="connsiteX120" fmla="*/ 552926 w 885825"/>
                  <a:gd name="connsiteY120" fmla="*/ 1422965 h 1647825"/>
                  <a:gd name="connsiteX121" fmla="*/ 565309 w 885825"/>
                  <a:gd name="connsiteY121" fmla="*/ 1393437 h 1647825"/>
                  <a:gd name="connsiteX122" fmla="*/ 749141 w 885825"/>
                  <a:gd name="connsiteY122" fmla="*/ 1281042 h 1647825"/>
                  <a:gd name="connsiteX123" fmla="*/ 164306 w 885825"/>
                  <a:gd name="connsiteY123" fmla="*/ 969574 h 1647825"/>
                  <a:gd name="connsiteX124" fmla="*/ 140494 w 885825"/>
                  <a:gd name="connsiteY124" fmla="*/ 968622 h 1647825"/>
                  <a:gd name="connsiteX125" fmla="*/ 118586 w 885825"/>
                  <a:gd name="connsiteY125" fmla="*/ 678109 h 1647825"/>
                  <a:gd name="connsiteX126" fmla="*/ 133826 w 885825"/>
                  <a:gd name="connsiteY126" fmla="*/ 661917 h 1647825"/>
                  <a:gd name="connsiteX127" fmla="*/ 134779 w 885825"/>
                  <a:gd name="connsiteY127" fmla="*/ 661917 h 1647825"/>
                  <a:gd name="connsiteX128" fmla="*/ 153829 w 885825"/>
                  <a:gd name="connsiteY128" fmla="*/ 691444 h 1647825"/>
                  <a:gd name="connsiteX129" fmla="*/ 153829 w 885825"/>
                  <a:gd name="connsiteY129" fmla="*/ 692397 h 1647825"/>
                  <a:gd name="connsiteX130" fmla="*/ 146209 w 885825"/>
                  <a:gd name="connsiteY130" fmla="*/ 700969 h 1647825"/>
                  <a:gd name="connsiteX131" fmla="*/ 165259 w 885825"/>
                  <a:gd name="connsiteY131" fmla="*/ 942904 h 1647825"/>
                  <a:gd name="connsiteX132" fmla="*/ 164306 w 885825"/>
                  <a:gd name="connsiteY132" fmla="*/ 969574 h 1647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</a:cxnLst>
                <a:rect l="l" t="t" r="r" b="b"/>
                <a:pathLst>
                  <a:path w="885825" h="1647825">
                    <a:moveTo>
                      <a:pt x="749141" y="1281042"/>
                    </a:moveTo>
                    <a:cubicBezTo>
                      <a:pt x="789146" y="1281042"/>
                      <a:pt x="827246" y="1292472"/>
                      <a:pt x="858679" y="1312474"/>
                    </a:cubicBezTo>
                    <a:cubicBezTo>
                      <a:pt x="858679" y="1312474"/>
                      <a:pt x="858679" y="1302949"/>
                      <a:pt x="858679" y="1287709"/>
                    </a:cubicBezTo>
                    <a:cubicBezTo>
                      <a:pt x="874871" y="1196270"/>
                      <a:pt x="875824" y="1101972"/>
                      <a:pt x="861536" y="1006722"/>
                    </a:cubicBezTo>
                    <a:cubicBezTo>
                      <a:pt x="859631" y="996244"/>
                      <a:pt x="857726" y="985767"/>
                      <a:pt x="855821" y="975289"/>
                    </a:cubicBezTo>
                    <a:cubicBezTo>
                      <a:pt x="847249" y="938142"/>
                      <a:pt x="828199" y="900042"/>
                      <a:pt x="791051" y="885754"/>
                    </a:cubicBezTo>
                    <a:cubicBezTo>
                      <a:pt x="784384" y="882897"/>
                      <a:pt x="777716" y="880992"/>
                      <a:pt x="770096" y="880039"/>
                    </a:cubicBezTo>
                    <a:cubicBezTo>
                      <a:pt x="762476" y="879087"/>
                      <a:pt x="753904" y="879087"/>
                      <a:pt x="745331" y="880039"/>
                    </a:cubicBezTo>
                    <a:cubicBezTo>
                      <a:pt x="736759" y="880992"/>
                      <a:pt x="727234" y="881944"/>
                      <a:pt x="718661" y="884802"/>
                    </a:cubicBezTo>
                    <a:cubicBezTo>
                      <a:pt x="651034" y="903852"/>
                      <a:pt x="611029" y="975289"/>
                      <a:pt x="630079" y="1042917"/>
                    </a:cubicBezTo>
                    <a:cubicBezTo>
                      <a:pt x="631984" y="1050537"/>
                      <a:pt x="627221" y="1059109"/>
                      <a:pt x="618649" y="1060062"/>
                    </a:cubicBezTo>
                    <a:cubicBezTo>
                      <a:pt x="611981" y="1061014"/>
                      <a:pt x="606266" y="1056252"/>
                      <a:pt x="604361" y="1049584"/>
                    </a:cubicBezTo>
                    <a:cubicBezTo>
                      <a:pt x="581501" y="967669"/>
                      <a:pt x="629126" y="881944"/>
                      <a:pt x="711041" y="859084"/>
                    </a:cubicBezTo>
                    <a:cubicBezTo>
                      <a:pt x="719614" y="856227"/>
                      <a:pt x="729139" y="855274"/>
                      <a:pt x="737711" y="854322"/>
                    </a:cubicBezTo>
                    <a:cubicBezTo>
                      <a:pt x="748189" y="854322"/>
                      <a:pt x="758666" y="855274"/>
                      <a:pt x="768191" y="857179"/>
                    </a:cubicBezTo>
                    <a:cubicBezTo>
                      <a:pt x="798671" y="853369"/>
                      <a:pt x="817721" y="891469"/>
                      <a:pt x="846296" y="891469"/>
                    </a:cubicBezTo>
                    <a:cubicBezTo>
                      <a:pt x="827246" y="834319"/>
                      <a:pt x="855821" y="767644"/>
                      <a:pt x="855821" y="707637"/>
                    </a:cubicBezTo>
                    <a:cubicBezTo>
                      <a:pt x="856774" y="699064"/>
                      <a:pt x="856774" y="690492"/>
                      <a:pt x="856774" y="681919"/>
                    </a:cubicBezTo>
                    <a:cubicBezTo>
                      <a:pt x="859631" y="671442"/>
                      <a:pt x="861536" y="660964"/>
                      <a:pt x="863441" y="650487"/>
                    </a:cubicBezTo>
                    <a:cubicBezTo>
                      <a:pt x="865346" y="640009"/>
                      <a:pt x="866299" y="629532"/>
                      <a:pt x="868204" y="619054"/>
                    </a:cubicBezTo>
                    <a:cubicBezTo>
                      <a:pt x="893921" y="510469"/>
                      <a:pt x="865346" y="415219"/>
                      <a:pt x="856774" y="311397"/>
                    </a:cubicBezTo>
                    <a:cubicBezTo>
                      <a:pt x="856774" y="300919"/>
                      <a:pt x="856774" y="290442"/>
                      <a:pt x="856774" y="280917"/>
                    </a:cubicBezTo>
                    <a:cubicBezTo>
                      <a:pt x="856774" y="243769"/>
                      <a:pt x="856774" y="220909"/>
                      <a:pt x="856774" y="220909"/>
                    </a:cubicBezTo>
                    <a:lnTo>
                      <a:pt x="854869" y="221862"/>
                    </a:lnTo>
                    <a:cubicBezTo>
                      <a:pt x="848201" y="162807"/>
                      <a:pt x="819626" y="109467"/>
                      <a:pt x="776764" y="71367"/>
                    </a:cubicBezTo>
                    <a:cubicBezTo>
                      <a:pt x="768191" y="63747"/>
                      <a:pt x="759619" y="57079"/>
                      <a:pt x="750094" y="50412"/>
                    </a:cubicBezTo>
                    <a:cubicBezTo>
                      <a:pt x="721519" y="31362"/>
                      <a:pt x="690086" y="18027"/>
                      <a:pt x="656749" y="12312"/>
                    </a:cubicBezTo>
                    <a:cubicBezTo>
                      <a:pt x="645319" y="10407"/>
                      <a:pt x="634841" y="9454"/>
                      <a:pt x="623411" y="8502"/>
                    </a:cubicBezTo>
                    <a:cubicBezTo>
                      <a:pt x="502444" y="-4833"/>
                      <a:pt x="359569" y="80892"/>
                      <a:pt x="391954" y="227577"/>
                    </a:cubicBezTo>
                    <a:cubicBezTo>
                      <a:pt x="395764" y="236149"/>
                      <a:pt x="399574" y="244722"/>
                      <a:pt x="405289" y="253294"/>
                    </a:cubicBezTo>
                    <a:cubicBezTo>
                      <a:pt x="427196" y="290442"/>
                      <a:pt x="474821" y="328542"/>
                      <a:pt x="520541" y="332352"/>
                    </a:cubicBezTo>
                    <a:cubicBezTo>
                      <a:pt x="530066" y="334257"/>
                      <a:pt x="540544" y="335209"/>
                      <a:pt x="551021" y="335209"/>
                    </a:cubicBezTo>
                    <a:cubicBezTo>
                      <a:pt x="633889" y="335209"/>
                      <a:pt x="702469" y="276154"/>
                      <a:pt x="718661" y="198049"/>
                    </a:cubicBezTo>
                    <a:cubicBezTo>
                      <a:pt x="720566" y="186619"/>
                      <a:pt x="722471" y="175189"/>
                      <a:pt x="722471" y="163759"/>
                    </a:cubicBezTo>
                    <a:cubicBezTo>
                      <a:pt x="722471" y="153282"/>
                      <a:pt x="731996" y="144709"/>
                      <a:pt x="743426" y="146614"/>
                    </a:cubicBezTo>
                    <a:cubicBezTo>
                      <a:pt x="751999" y="147567"/>
                      <a:pt x="758666" y="156139"/>
                      <a:pt x="758666" y="164712"/>
                    </a:cubicBezTo>
                    <a:cubicBezTo>
                      <a:pt x="758666" y="248532"/>
                      <a:pt x="708184" y="320922"/>
                      <a:pt x="635794" y="353307"/>
                    </a:cubicBezTo>
                    <a:cubicBezTo>
                      <a:pt x="664369" y="365689"/>
                      <a:pt x="689134" y="384739"/>
                      <a:pt x="708184" y="407599"/>
                    </a:cubicBezTo>
                    <a:cubicBezTo>
                      <a:pt x="714851" y="415219"/>
                      <a:pt x="720566" y="423792"/>
                      <a:pt x="726281" y="432364"/>
                    </a:cubicBezTo>
                    <a:cubicBezTo>
                      <a:pt x="771049" y="473322"/>
                      <a:pt x="761524" y="530472"/>
                      <a:pt x="757714" y="584764"/>
                    </a:cubicBezTo>
                    <a:cubicBezTo>
                      <a:pt x="755809" y="593337"/>
                      <a:pt x="753904" y="602862"/>
                      <a:pt x="751046" y="611434"/>
                    </a:cubicBezTo>
                    <a:cubicBezTo>
                      <a:pt x="748189" y="620007"/>
                      <a:pt x="745331" y="628579"/>
                      <a:pt x="741521" y="637152"/>
                    </a:cubicBezTo>
                    <a:cubicBezTo>
                      <a:pt x="737711" y="645724"/>
                      <a:pt x="732949" y="654297"/>
                      <a:pt x="727234" y="661917"/>
                    </a:cubicBezTo>
                    <a:cubicBezTo>
                      <a:pt x="716756" y="678109"/>
                      <a:pt x="703421" y="693349"/>
                      <a:pt x="687229" y="706684"/>
                    </a:cubicBezTo>
                    <a:cubicBezTo>
                      <a:pt x="689134" y="740974"/>
                      <a:pt x="709136" y="771454"/>
                      <a:pt x="737711" y="786694"/>
                    </a:cubicBezTo>
                    <a:cubicBezTo>
                      <a:pt x="744379" y="790504"/>
                      <a:pt x="752951" y="794314"/>
                      <a:pt x="760571" y="796219"/>
                    </a:cubicBezTo>
                    <a:cubicBezTo>
                      <a:pt x="771049" y="791457"/>
                      <a:pt x="780574" y="794314"/>
                      <a:pt x="788194" y="799077"/>
                    </a:cubicBezTo>
                    <a:cubicBezTo>
                      <a:pt x="810101" y="816222"/>
                      <a:pt x="800576" y="825747"/>
                      <a:pt x="783431" y="835272"/>
                    </a:cubicBezTo>
                    <a:cubicBezTo>
                      <a:pt x="773906" y="838129"/>
                      <a:pt x="762476" y="837177"/>
                      <a:pt x="752951" y="830509"/>
                    </a:cubicBezTo>
                    <a:cubicBezTo>
                      <a:pt x="743426" y="827652"/>
                      <a:pt x="733901" y="824794"/>
                      <a:pt x="724376" y="820032"/>
                    </a:cubicBezTo>
                    <a:cubicBezTo>
                      <a:pt x="689134" y="801934"/>
                      <a:pt x="662464" y="768597"/>
                      <a:pt x="653891" y="728592"/>
                    </a:cubicBezTo>
                    <a:cubicBezTo>
                      <a:pt x="559594" y="780027"/>
                      <a:pt x="439579" y="750499"/>
                      <a:pt x="381476" y="658107"/>
                    </a:cubicBezTo>
                    <a:cubicBezTo>
                      <a:pt x="376714" y="650487"/>
                      <a:pt x="377666" y="640962"/>
                      <a:pt x="384334" y="635247"/>
                    </a:cubicBezTo>
                    <a:cubicBezTo>
                      <a:pt x="392906" y="627627"/>
                      <a:pt x="405289" y="629532"/>
                      <a:pt x="411004" y="639057"/>
                    </a:cubicBezTo>
                    <a:cubicBezTo>
                      <a:pt x="440531" y="685729"/>
                      <a:pt x="490061" y="713352"/>
                      <a:pt x="541496" y="717162"/>
                    </a:cubicBezTo>
                    <a:cubicBezTo>
                      <a:pt x="545306" y="715257"/>
                      <a:pt x="548164" y="716209"/>
                      <a:pt x="552926" y="716209"/>
                    </a:cubicBezTo>
                    <a:cubicBezTo>
                      <a:pt x="611981" y="716209"/>
                      <a:pt x="663416" y="684777"/>
                      <a:pt x="693896" y="638104"/>
                    </a:cubicBezTo>
                    <a:cubicBezTo>
                      <a:pt x="699611" y="628579"/>
                      <a:pt x="705326" y="619054"/>
                      <a:pt x="710089" y="608577"/>
                    </a:cubicBezTo>
                    <a:cubicBezTo>
                      <a:pt x="732949" y="557142"/>
                      <a:pt x="723424" y="519042"/>
                      <a:pt x="710089" y="475227"/>
                    </a:cubicBezTo>
                    <a:cubicBezTo>
                      <a:pt x="705326" y="464749"/>
                      <a:pt x="700564" y="455224"/>
                      <a:pt x="693896" y="445699"/>
                    </a:cubicBezTo>
                    <a:cubicBezTo>
                      <a:pt x="663416" y="399979"/>
                      <a:pt x="611029" y="370452"/>
                      <a:pt x="551974" y="370452"/>
                    </a:cubicBezTo>
                    <a:cubicBezTo>
                      <a:pt x="546259" y="370452"/>
                      <a:pt x="539591" y="369499"/>
                      <a:pt x="532924" y="368547"/>
                    </a:cubicBezTo>
                    <a:cubicBezTo>
                      <a:pt x="485299" y="347592"/>
                      <a:pt x="440531" y="319017"/>
                      <a:pt x="397669" y="301872"/>
                    </a:cubicBezTo>
                    <a:cubicBezTo>
                      <a:pt x="389096" y="298062"/>
                      <a:pt x="380524" y="295204"/>
                      <a:pt x="371951" y="293299"/>
                    </a:cubicBezTo>
                    <a:cubicBezTo>
                      <a:pt x="294799" y="280917"/>
                      <a:pt x="209074" y="299967"/>
                      <a:pt x="180499" y="376167"/>
                    </a:cubicBezTo>
                    <a:cubicBezTo>
                      <a:pt x="170974" y="423792"/>
                      <a:pt x="161449" y="461892"/>
                      <a:pt x="175736" y="505707"/>
                    </a:cubicBezTo>
                    <a:cubicBezTo>
                      <a:pt x="177641" y="515232"/>
                      <a:pt x="179546" y="523804"/>
                      <a:pt x="181451" y="532377"/>
                    </a:cubicBezTo>
                    <a:cubicBezTo>
                      <a:pt x="186214" y="549522"/>
                      <a:pt x="193834" y="565714"/>
                      <a:pt x="202406" y="580954"/>
                    </a:cubicBezTo>
                    <a:cubicBezTo>
                      <a:pt x="207169" y="581907"/>
                      <a:pt x="211931" y="581907"/>
                      <a:pt x="217646" y="581907"/>
                    </a:cubicBezTo>
                    <a:cubicBezTo>
                      <a:pt x="225266" y="581907"/>
                      <a:pt x="231934" y="580954"/>
                      <a:pt x="239554" y="580002"/>
                    </a:cubicBezTo>
                    <a:cubicBezTo>
                      <a:pt x="247174" y="579049"/>
                      <a:pt x="253841" y="577144"/>
                      <a:pt x="260509" y="575239"/>
                    </a:cubicBezTo>
                    <a:cubicBezTo>
                      <a:pt x="305276" y="563809"/>
                      <a:pt x="330041" y="530472"/>
                      <a:pt x="344329" y="490467"/>
                    </a:cubicBezTo>
                    <a:cubicBezTo>
                      <a:pt x="347186" y="482847"/>
                      <a:pt x="350044" y="474274"/>
                      <a:pt x="351949" y="465702"/>
                    </a:cubicBezTo>
                    <a:cubicBezTo>
                      <a:pt x="361474" y="443794"/>
                      <a:pt x="361474" y="434269"/>
                      <a:pt x="361474" y="415219"/>
                    </a:cubicBezTo>
                    <a:cubicBezTo>
                      <a:pt x="370999" y="415219"/>
                      <a:pt x="390049" y="415219"/>
                      <a:pt x="390049" y="424744"/>
                    </a:cubicBezTo>
                    <a:cubicBezTo>
                      <a:pt x="399574" y="481894"/>
                      <a:pt x="361474" y="539044"/>
                      <a:pt x="325279" y="580954"/>
                    </a:cubicBezTo>
                    <a:cubicBezTo>
                      <a:pt x="317659" y="587622"/>
                      <a:pt x="310039" y="592384"/>
                      <a:pt x="301466" y="597147"/>
                    </a:cubicBezTo>
                    <a:cubicBezTo>
                      <a:pt x="276701" y="610482"/>
                      <a:pt x="248126" y="618102"/>
                      <a:pt x="218599" y="618102"/>
                    </a:cubicBezTo>
                    <a:cubicBezTo>
                      <a:pt x="191929" y="618102"/>
                      <a:pt x="168116" y="611434"/>
                      <a:pt x="145256" y="600957"/>
                    </a:cubicBezTo>
                    <a:cubicBezTo>
                      <a:pt x="64294" y="638104"/>
                      <a:pt x="7144" y="720972"/>
                      <a:pt x="7144" y="817174"/>
                    </a:cubicBezTo>
                    <a:cubicBezTo>
                      <a:pt x="7144" y="920044"/>
                      <a:pt x="72866" y="1008627"/>
                      <a:pt x="164306" y="1041964"/>
                    </a:cubicBezTo>
                    <a:cubicBezTo>
                      <a:pt x="168116" y="1041964"/>
                      <a:pt x="170974" y="1041964"/>
                      <a:pt x="174784" y="1041964"/>
                    </a:cubicBezTo>
                    <a:cubicBezTo>
                      <a:pt x="269081" y="1041964"/>
                      <a:pt x="346234" y="964812"/>
                      <a:pt x="346234" y="870514"/>
                    </a:cubicBezTo>
                    <a:cubicBezTo>
                      <a:pt x="346234" y="860037"/>
                      <a:pt x="355759" y="851464"/>
                      <a:pt x="367189" y="853369"/>
                    </a:cubicBezTo>
                    <a:cubicBezTo>
                      <a:pt x="375761" y="854322"/>
                      <a:pt x="382429" y="862894"/>
                      <a:pt x="382429" y="871467"/>
                    </a:cubicBezTo>
                    <a:cubicBezTo>
                      <a:pt x="382429" y="914329"/>
                      <a:pt x="369094" y="954334"/>
                      <a:pt x="346234" y="987672"/>
                    </a:cubicBezTo>
                    <a:cubicBezTo>
                      <a:pt x="346234" y="999102"/>
                      <a:pt x="348139" y="1010532"/>
                      <a:pt x="350044" y="1021009"/>
                    </a:cubicBezTo>
                    <a:cubicBezTo>
                      <a:pt x="352901" y="1031487"/>
                      <a:pt x="355759" y="1041964"/>
                      <a:pt x="360521" y="1052442"/>
                    </a:cubicBezTo>
                    <a:cubicBezTo>
                      <a:pt x="372904" y="1100067"/>
                      <a:pt x="401479" y="1128642"/>
                      <a:pt x="451009" y="1141024"/>
                    </a:cubicBezTo>
                    <a:cubicBezTo>
                      <a:pt x="461486" y="1144834"/>
                      <a:pt x="471964" y="1148645"/>
                      <a:pt x="482441" y="1150549"/>
                    </a:cubicBezTo>
                    <a:cubicBezTo>
                      <a:pt x="493871" y="1152454"/>
                      <a:pt x="504349" y="1154359"/>
                      <a:pt x="516731" y="1154359"/>
                    </a:cubicBezTo>
                    <a:cubicBezTo>
                      <a:pt x="611029" y="1154359"/>
                      <a:pt x="688181" y="1077207"/>
                      <a:pt x="688181" y="982909"/>
                    </a:cubicBezTo>
                    <a:cubicBezTo>
                      <a:pt x="688181" y="972432"/>
                      <a:pt x="697706" y="963859"/>
                      <a:pt x="709136" y="965764"/>
                    </a:cubicBezTo>
                    <a:cubicBezTo>
                      <a:pt x="717709" y="966717"/>
                      <a:pt x="724376" y="975289"/>
                      <a:pt x="724376" y="983862"/>
                    </a:cubicBezTo>
                    <a:cubicBezTo>
                      <a:pt x="724376" y="995292"/>
                      <a:pt x="723424" y="1006722"/>
                      <a:pt x="721519" y="1017199"/>
                    </a:cubicBezTo>
                    <a:cubicBezTo>
                      <a:pt x="725329" y="1052442"/>
                      <a:pt x="696754" y="1071492"/>
                      <a:pt x="684371" y="1105782"/>
                    </a:cubicBezTo>
                    <a:cubicBezTo>
                      <a:pt x="677704" y="1114354"/>
                      <a:pt x="671036" y="1121974"/>
                      <a:pt x="663416" y="1129595"/>
                    </a:cubicBezTo>
                    <a:cubicBezTo>
                      <a:pt x="626269" y="1166742"/>
                      <a:pt x="574834" y="1189602"/>
                      <a:pt x="517684" y="1189602"/>
                    </a:cubicBezTo>
                    <a:cubicBezTo>
                      <a:pt x="507206" y="1189602"/>
                      <a:pt x="497681" y="1188649"/>
                      <a:pt x="488156" y="1187697"/>
                    </a:cubicBezTo>
                    <a:cubicBezTo>
                      <a:pt x="478631" y="1186745"/>
                      <a:pt x="469106" y="1183887"/>
                      <a:pt x="459581" y="1181982"/>
                    </a:cubicBezTo>
                    <a:cubicBezTo>
                      <a:pt x="382429" y="1166742"/>
                      <a:pt x="334804" y="1100067"/>
                      <a:pt x="315754" y="1023867"/>
                    </a:cubicBezTo>
                    <a:cubicBezTo>
                      <a:pt x="249079" y="1071492"/>
                      <a:pt x="153829" y="1071492"/>
                      <a:pt x="172879" y="1185792"/>
                    </a:cubicBezTo>
                    <a:cubicBezTo>
                      <a:pt x="191929" y="1271517"/>
                      <a:pt x="258604" y="1338192"/>
                      <a:pt x="341471" y="1345812"/>
                    </a:cubicBezTo>
                    <a:cubicBezTo>
                      <a:pt x="351949" y="1347717"/>
                      <a:pt x="362426" y="1348670"/>
                      <a:pt x="373856" y="1348670"/>
                    </a:cubicBezTo>
                    <a:cubicBezTo>
                      <a:pt x="377666" y="1348670"/>
                      <a:pt x="381476" y="1348670"/>
                      <a:pt x="386239" y="1348670"/>
                    </a:cubicBezTo>
                    <a:cubicBezTo>
                      <a:pt x="385286" y="1355337"/>
                      <a:pt x="384334" y="1362957"/>
                      <a:pt x="383381" y="1369624"/>
                    </a:cubicBezTo>
                    <a:cubicBezTo>
                      <a:pt x="382429" y="1376292"/>
                      <a:pt x="382429" y="1383912"/>
                      <a:pt x="382429" y="1391532"/>
                    </a:cubicBezTo>
                    <a:cubicBezTo>
                      <a:pt x="373856" y="1500117"/>
                      <a:pt x="421481" y="1595367"/>
                      <a:pt x="527209" y="1625847"/>
                    </a:cubicBezTo>
                    <a:cubicBezTo>
                      <a:pt x="537686" y="1629657"/>
                      <a:pt x="548164" y="1633467"/>
                      <a:pt x="558641" y="1636324"/>
                    </a:cubicBezTo>
                    <a:cubicBezTo>
                      <a:pt x="623411" y="1652517"/>
                      <a:pt x="698659" y="1636324"/>
                      <a:pt x="756761" y="1596320"/>
                    </a:cubicBezTo>
                    <a:cubicBezTo>
                      <a:pt x="764381" y="1592509"/>
                      <a:pt x="771049" y="1588699"/>
                      <a:pt x="777716" y="1584890"/>
                    </a:cubicBezTo>
                    <a:cubicBezTo>
                      <a:pt x="812006" y="1563934"/>
                      <a:pt x="841534" y="1533454"/>
                      <a:pt x="858679" y="1491545"/>
                    </a:cubicBezTo>
                    <a:cubicBezTo>
                      <a:pt x="887254" y="1424870"/>
                      <a:pt x="877729" y="1339145"/>
                      <a:pt x="791051" y="1321999"/>
                    </a:cubicBezTo>
                    <a:cubicBezTo>
                      <a:pt x="784384" y="1320095"/>
                      <a:pt x="777716" y="1319142"/>
                      <a:pt x="771049" y="1318190"/>
                    </a:cubicBezTo>
                    <a:cubicBezTo>
                      <a:pt x="764381" y="1317237"/>
                      <a:pt x="757714" y="1317237"/>
                      <a:pt x="750094" y="1317237"/>
                    </a:cubicBezTo>
                    <a:cubicBezTo>
                      <a:pt x="691039" y="1317237"/>
                      <a:pt x="638651" y="1347717"/>
                      <a:pt x="608171" y="1392484"/>
                    </a:cubicBezTo>
                    <a:cubicBezTo>
                      <a:pt x="602456" y="1402009"/>
                      <a:pt x="596741" y="1411534"/>
                      <a:pt x="591979" y="1422012"/>
                    </a:cubicBezTo>
                    <a:cubicBezTo>
                      <a:pt x="577691" y="1445824"/>
                      <a:pt x="590074" y="1483924"/>
                      <a:pt x="576739" y="1497259"/>
                    </a:cubicBezTo>
                    <a:cubicBezTo>
                      <a:pt x="571976" y="1502022"/>
                      <a:pt x="565309" y="1503927"/>
                      <a:pt x="552926" y="1501070"/>
                    </a:cubicBezTo>
                    <a:cubicBezTo>
                      <a:pt x="543401" y="1482020"/>
                      <a:pt x="543401" y="1462970"/>
                      <a:pt x="546259" y="1447729"/>
                    </a:cubicBezTo>
                    <a:cubicBezTo>
                      <a:pt x="548164" y="1439157"/>
                      <a:pt x="551021" y="1430584"/>
                      <a:pt x="552926" y="1422965"/>
                    </a:cubicBezTo>
                    <a:cubicBezTo>
                      <a:pt x="556736" y="1412487"/>
                      <a:pt x="560546" y="1402962"/>
                      <a:pt x="565309" y="1393437"/>
                    </a:cubicBezTo>
                    <a:cubicBezTo>
                      <a:pt x="600551" y="1326762"/>
                      <a:pt x="669131" y="1281042"/>
                      <a:pt x="749141" y="1281042"/>
                    </a:cubicBezTo>
                    <a:close/>
                    <a:moveTo>
                      <a:pt x="164306" y="969574"/>
                    </a:moveTo>
                    <a:cubicBezTo>
                      <a:pt x="157639" y="975289"/>
                      <a:pt x="147161" y="975289"/>
                      <a:pt x="140494" y="968622"/>
                    </a:cubicBezTo>
                    <a:cubicBezTo>
                      <a:pt x="54769" y="894327"/>
                      <a:pt x="45244" y="763834"/>
                      <a:pt x="118586" y="678109"/>
                    </a:cubicBezTo>
                    <a:cubicBezTo>
                      <a:pt x="123349" y="672394"/>
                      <a:pt x="129064" y="667632"/>
                      <a:pt x="133826" y="661917"/>
                    </a:cubicBezTo>
                    <a:cubicBezTo>
                      <a:pt x="133826" y="661917"/>
                      <a:pt x="134779" y="661917"/>
                      <a:pt x="134779" y="661917"/>
                    </a:cubicBezTo>
                    <a:lnTo>
                      <a:pt x="153829" y="691444"/>
                    </a:lnTo>
                    <a:cubicBezTo>
                      <a:pt x="153829" y="691444"/>
                      <a:pt x="153829" y="691444"/>
                      <a:pt x="153829" y="692397"/>
                    </a:cubicBezTo>
                    <a:cubicBezTo>
                      <a:pt x="150971" y="695254"/>
                      <a:pt x="148114" y="698112"/>
                      <a:pt x="146209" y="700969"/>
                    </a:cubicBezTo>
                    <a:cubicBezTo>
                      <a:pt x="84296" y="772407"/>
                      <a:pt x="92869" y="880992"/>
                      <a:pt x="165259" y="942904"/>
                    </a:cubicBezTo>
                    <a:cubicBezTo>
                      <a:pt x="172879" y="949572"/>
                      <a:pt x="172879" y="961954"/>
                      <a:pt x="164306" y="96957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0ECEC2CA-5700-4460-AB58-4790BFB18F74}"/>
                  </a:ext>
                </a:extLst>
              </p:cNvPr>
              <p:cNvSpPr/>
              <p:nvPr/>
            </p:nvSpPr>
            <p:spPr>
              <a:xfrm>
                <a:off x="8319409" y="2396187"/>
                <a:ext cx="885825" cy="1647825"/>
              </a:xfrm>
              <a:custGeom>
                <a:avLst/>
                <a:gdLst>
                  <a:gd name="connsiteX0" fmla="*/ 320891 w 885825"/>
                  <a:gd name="connsiteY0" fmla="*/ 1394389 h 1647825"/>
                  <a:gd name="connsiteX1" fmla="*/ 333274 w 885825"/>
                  <a:gd name="connsiteY1" fmla="*/ 1423917 h 1647825"/>
                  <a:gd name="connsiteX2" fmla="*/ 339941 w 885825"/>
                  <a:gd name="connsiteY2" fmla="*/ 1448682 h 1647825"/>
                  <a:gd name="connsiteX3" fmla="*/ 333274 w 885825"/>
                  <a:gd name="connsiteY3" fmla="*/ 1502022 h 1647825"/>
                  <a:gd name="connsiteX4" fmla="*/ 309461 w 885825"/>
                  <a:gd name="connsiteY4" fmla="*/ 1498212 h 1647825"/>
                  <a:gd name="connsiteX5" fmla="*/ 294221 w 885825"/>
                  <a:gd name="connsiteY5" fmla="*/ 1422964 h 1647825"/>
                  <a:gd name="connsiteX6" fmla="*/ 278029 w 885825"/>
                  <a:gd name="connsiteY6" fmla="*/ 1393437 h 1647825"/>
                  <a:gd name="connsiteX7" fmla="*/ 136106 w 885825"/>
                  <a:gd name="connsiteY7" fmla="*/ 1318189 h 1647825"/>
                  <a:gd name="connsiteX8" fmla="*/ 115151 w 885825"/>
                  <a:gd name="connsiteY8" fmla="*/ 1319142 h 1647825"/>
                  <a:gd name="connsiteX9" fmla="*/ 95149 w 885825"/>
                  <a:gd name="connsiteY9" fmla="*/ 1322952 h 1647825"/>
                  <a:gd name="connsiteX10" fmla="*/ 27521 w 885825"/>
                  <a:gd name="connsiteY10" fmla="*/ 1492497 h 1647825"/>
                  <a:gd name="connsiteX11" fmla="*/ 108484 w 885825"/>
                  <a:gd name="connsiteY11" fmla="*/ 1585842 h 1647825"/>
                  <a:gd name="connsiteX12" fmla="*/ 129439 w 885825"/>
                  <a:gd name="connsiteY12" fmla="*/ 1597272 h 1647825"/>
                  <a:gd name="connsiteX13" fmla="*/ 327559 w 885825"/>
                  <a:gd name="connsiteY13" fmla="*/ 1637277 h 1647825"/>
                  <a:gd name="connsiteX14" fmla="*/ 358991 w 885825"/>
                  <a:gd name="connsiteY14" fmla="*/ 1626800 h 1647825"/>
                  <a:gd name="connsiteX15" fmla="*/ 503771 w 885825"/>
                  <a:gd name="connsiteY15" fmla="*/ 1392484 h 1647825"/>
                  <a:gd name="connsiteX16" fmla="*/ 502819 w 885825"/>
                  <a:gd name="connsiteY16" fmla="*/ 1370577 h 1647825"/>
                  <a:gd name="connsiteX17" fmla="*/ 499961 w 885825"/>
                  <a:gd name="connsiteY17" fmla="*/ 1349622 h 1647825"/>
                  <a:gd name="connsiteX18" fmla="*/ 512344 w 885825"/>
                  <a:gd name="connsiteY18" fmla="*/ 1349622 h 1647825"/>
                  <a:gd name="connsiteX19" fmla="*/ 544729 w 885825"/>
                  <a:gd name="connsiteY19" fmla="*/ 1346764 h 1647825"/>
                  <a:gd name="connsiteX20" fmla="*/ 713321 w 885825"/>
                  <a:gd name="connsiteY20" fmla="*/ 1186744 h 1647825"/>
                  <a:gd name="connsiteX21" fmla="*/ 570446 w 885825"/>
                  <a:gd name="connsiteY21" fmla="*/ 1024819 h 1647825"/>
                  <a:gd name="connsiteX22" fmla="*/ 426619 w 885825"/>
                  <a:gd name="connsiteY22" fmla="*/ 1182934 h 1647825"/>
                  <a:gd name="connsiteX23" fmla="*/ 398044 w 885825"/>
                  <a:gd name="connsiteY23" fmla="*/ 1188650 h 1647825"/>
                  <a:gd name="connsiteX24" fmla="*/ 368516 w 885825"/>
                  <a:gd name="connsiteY24" fmla="*/ 1190554 h 1647825"/>
                  <a:gd name="connsiteX25" fmla="*/ 222784 w 885825"/>
                  <a:gd name="connsiteY25" fmla="*/ 1130547 h 1647825"/>
                  <a:gd name="connsiteX26" fmla="*/ 201829 w 885825"/>
                  <a:gd name="connsiteY26" fmla="*/ 1106734 h 1647825"/>
                  <a:gd name="connsiteX27" fmla="*/ 164681 w 885825"/>
                  <a:gd name="connsiteY27" fmla="*/ 1018152 h 1647825"/>
                  <a:gd name="connsiteX28" fmla="*/ 161824 w 885825"/>
                  <a:gd name="connsiteY28" fmla="*/ 984814 h 1647825"/>
                  <a:gd name="connsiteX29" fmla="*/ 177064 w 885825"/>
                  <a:gd name="connsiteY29" fmla="*/ 966717 h 1647825"/>
                  <a:gd name="connsiteX30" fmla="*/ 198019 w 885825"/>
                  <a:gd name="connsiteY30" fmla="*/ 983862 h 1647825"/>
                  <a:gd name="connsiteX31" fmla="*/ 369469 w 885825"/>
                  <a:gd name="connsiteY31" fmla="*/ 1155312 h 1647825"/>
                  <a:gd name="connsiteX32" fmla="*/ 403759 w 885825"/>
                  <a:gd name="connsiteY32" fmla="*/ 1151502 h 1647825"/>
                  <a:gd name="connsiteX33" fmla="*/ 435191 w 885825"/>
                  <a:gd name="connsiteY33" fmla="*/ 1141977 h 1647825"/>
                  <a:gd name="connsiteX34" fmla="*/ 525679 w 885825"/>
                  <a:gd name="connsiteY34" fmla="*/ 1053394 h 1647825"/>
                  <a:gd name="connsiteX35" fmla="*/ 536156 w 885825"/>
                  <a:gd name="connsiteY35" fmla="*/ 1021962 h 1647825"/>
                  <a:gd name="connsiteX36" fmla="*/ 539966 w 885825"/>
                  <a:gd name="connsiteY36" fmla="*/ 988624 h 1647825"/>
                  <a:gd name="connsiteX37" fmla="*/ 503771 w 885825"/>
                  <a:gd name="connsiteY37" fmla="*/ 872419 h 1647825"/>
                  <a:gd name="connsiteX38" fmla="*/ 519011 w 885825"/>
                  <a:gd name="connsiteY38" fmla="*/ 854322 h 1647825"/>
                  <a:gd name="connsiteX39" fmla="*/ 539966 w 885825"/>
                  <a:gd name="connsiteY39" fmla="*/ 871467 h 1647825"/>
                  <a:gd name="connsiteX40" fmla="*/ 711416 w 885825"/>
                  <a:gd name="connsiteY40" fmla="*/ 1042917 h 1647825"/>
                  <a:gd name="connsiteX41" fmla="*/ 721894 w 885825"/>
                  <a:gd name="connsiteY41" fmla="*/ 1042917 h 1647825"/>
                  <a:gd name="connsiteX42" fmla="*/ 879056 w 885825"/>
                  <a:gd name="connsiteY42" fmla="*/ 818127 h 1647825"/>
                  <a:gd name="connsiteX43" fmla="*/ 739991 w 885825"/>
                  <a:gd name="connsiteY43" fmla="*/ 600957 h 1647825"/>
                  <a:gd name="connsiteX44" fmla="*/ 666649 w 885825"/>
                  <a:gd name="connsiteY44" fmla="*/ 618102 h 1647825"/>
                  <a:gd name="connsiteX45" fmla="*/ 583781 w 885825"/>
                  <a:gd name="connsiteY45" fmla="*/ 597147 h 1647825"/>
                  <a:gd name="connsiteX46" fmla="*/ 559969 w 885825"/>
                  <a:gd name="connsiteY46" fmla="*/ 580954 h 1647825"/>
                  <a:gd name="connsiteX47" fmla="*/ 495199 w 885825"/>
                  <a:gd name="connsiteY47" fmla="*/ 424744 h 1647825"/>
                  <a:gd name="connsiteX48" fmla="*/ 523774 w 885825"/>
                  <a:gd name="connsiteY48" fmla="*/ 415219 h 1647825"/>
                  <a:gd name="connsiteX49" fmla="*/ 533299 w 885825"/>
                  <a:gd name="connsiteY49" fmla="*/ 465702 h 1647825"/>
                  <a:gd name="connsiteX50" fmla="*/ 540919 w 885825"/>
                  <a:gd name="connsiteY50" fmla="*/ 490467 h 1647825"/>
                  <a:gd name="connsiteX51" fmla="*/ 624739 w 885825"/>
                  <a:gd name="connsiteY51" fmla="*/ 575239 h 1647825"/>
                  <a:gd name="connsiteX52" fmla="*/ 645694 w 885825"/>
                  <a:gd name="connsiteY52" fmla="*/ 580002 h 1647825"/>
                  <a:gd name="connsiteX53" fmla="*/ 667601 w 885825"/>
                  <a:gd name="connsiteY53" fmla="*/ 581907 h 1647825"/>
                  <a:gd name="connsiteX54" fmla="*/ 682841 w 885825"/>
                  <a:gd name="connsiteY54" fmla="*/ 580954 h 1647825"/>
                  <a:gd name="connsiteX55" fmla="*/ 703796 w 885825"/>
                  <a:gd name="connsiteY55" fmla="*/ 532377 h 1647825"/>
                  <a:gd name="connsiteX56" fmla="*/ 709511 w 885825"/>
                  <a:gd name="connsiteY56" fmla="*/ 505707 h 1647825"/>
                  <a:gd name="connsiteX57" fmla="*/ 704749 w 885825"/>
                  <a:gd name="connsiteY57" fmla="*/ 376167 h 1647825"/>
                  <a:gd name="connsiteX58" fmla="*/ 513296 w 885825"/>
                  <a:gd name="connsiteY58" fmla="*/ 293299 h 1647825"/>
                  <a:gd name="connsiteX59" fmla="*/ 487579 w 885825"/>
                  <a:gd name="connsiteY59" fmla="*/ 301872 h 1647825"/>
                  <a:gd name="connsiteX60" fmla="*/ 352324 w 885825"/>
                  <a:gd name="connsiteY60" fmla="*/ 368547 h 1647825"/>
                  <a:gd name="connsiteX61" fmla="*/ 333274 w 885825"/>
                  <a:gd name="connsiteY61" fmla="*/ 370452 h 1647825"/>
                  <a:gd name="connsiteX62" fmla="*/ 191351 w 885825"/>
                  <a:gd name="connsiteY62" fmla="*/ 445699 h 1647825"/>
                  <a:gd name="connsiteX63" fmla="*/ 175159 w 885825"/>
                  <a:gd name="connsiteY63" fmla="*/ 475227 h 1647825"/>
                  <a:gd name="connsiteX64" fmla="*/ 175159 w 885825"/>
                  <a:gd name="connsiteY64" fmla="*/ 608577 h 1647825"/>
                  <a:gd name="connsiteX65" fmla="*/ 191351 w 885825"/>
                  <a:gd name="connsiteY65" fmla="*/ 638104 h 1647825"/>
                  <a:gd name="connsiteX66" fmla="*/ 332321 w 885825"/>
                  <a:gd name="connsiteY66" fmla="*/ 716209 h 1647825"/>
                  <a:gd name="connsiteX67" fmla="*/ 343751 w 885825"/>
                  <a:gd name="connsiteY67" fmla="*/ 717162 h 1647825"/>
                  <a:gd name="connsiteX68" fmla="*/ 474244 w 885825"/>
                  <a:gd name="connsiteY68" fmla="*/ 639057 h 1647825"/>
                  <a:gd name="connsiteX69" fmla="*/ 500914 w 885825"/>
                  <a:gd name="connsiteY69" fmla="*/ 635247 h 1647825"/>
                  <a:gd name="connsiteX70" fmla="*/ 503771 w 885825"/>
                  <a:gd name="connsiteY70" fmla="*/ 658107 h 1647825"/>
                  <a:gd name="connsiteX71" fmla="*/ 231356 w 885825"/>
                  <a:gd name="connsiteY71" fmla="*/ 728592 h 1647825"/>
                  <a:gd name="connsiteX72" fmla="*/ 160871 w 885825"/>
                  <a:gd name="connsiteY72" fmla="*/ 820032 h 1647825"/>
                  <a:gd name="connsiteX73" fmla="*/ 132296 w 885825"/>
                  <a:gd name="connsiteY73" fmla="*/ 830509 h 1647825"/>
                  <a:gd name="connsiteX74" fmla="*/ 101816 w 885825"/>
                  <a:gd name="connsiteY74" fmla="*/ 835272 h 1647825"/>
                  <a:gd name="connsiteX75" fmla="*/ 97054 w 885825"/>
                  <a:gd name="connsiteY75" fmla="*/ 799077 h 1647825"/>
                  <a:gd name="connsiteX76" fmla="*/ 124676 w 885825"/>
                  <a:gd name="connsiteY76" fmla="*/ 796219 h 1647825"/>
                  <a:gd name="connsiteX77" fmla="*/ 147536 w 885825"/>
                  <a:gd name="connsiteY77" fmla="*/ 786694 h 1647825"/>
                  <a:gd name="connsiteX78" fmla="*/ 198019 w 885825"/>
                  <a:gd name="connsiteY78" fmla="*/ 706684 h 1647825"/>
                  <a:gd name="connsiteX79" fmla="*/ 158014 w 885825"/>
                  <a:gd name="connsiteY79" fmla="*/ 661917 h 1647825"/>
                  <a:gd name="connsiteX80" fmla="*/ 143726 w 885825"/>
                  <a:gd name="connsiteY80" fmla="*/ 637152 h 1647825"/>
                  <a:gd name="connsiteX81" fmla="*/ 134201 w 885825"/>
                  <a:gd name="connsiteY81" fmla="*/ 611434 h 1647825"/>
                  <a:gd name="connsiteX82" fmla="*/ 127534 w 885825"/>
                  <a:gd name="connsiteY82" fmla="*/ 584764 h 1647825"/>
                  <a:gd name="connsiteX83" fmla="*/ 158966 w 885825"/>
                  <a:gd name="connsiteY83" fmla="*/ 432364 h 1647825"/>
                  <a:gd name="connsiteX84" fmla="*/ 177064 w 885825"/>
                  <a:gd name="connsiteY84" fmla="*/ 407599 h 1647825"/>
                  <a:gd name="connsiteX85" fmla="*/ 249454 w 885825"/>
                  <a:gd name="connsiteY85" fmla="*/ 353307 h 1647825"/>
                  <a:gd name="connsiteX86" fmla="*/ 126581 w 885825"/>
                  <a:gd name="connsiteY86" fmla="*/ 164712 h 1647825"/>
                  <a:gd name="connsiteX87" fmla="*/ 141821 w 885825"/>
                  <a:gd name="connsiteY87" fmla="*/ 146614 h 1647825"/>
                  <a:gd name="connsiteX88" fmla="*/ 162776 w 885825"/>
                  <a:gd name="connsiteY88" fmla="*/ 163759 h 1647825"/>
                  <a:gd name="connsiteX89" fmla="*/ 166586 w 885825"/>
                  <a:gd name="connsiteY89" fmla="*/ 198049 h 1647825"/>
                  <a:gd name="connsiteX90" fmla="*/ 334226 w 885825"/>
                  <a:gd name="connsiteY90" fmla="*/ 335209 h 1647825"/>
                  <a:gd name="connsiteX91" fmla="*/ 364706 w 885825"/>
                  <a:gd name="connsiteY91" fmla="*/ 332352 h 1647825"/>
                  <a:gd name="connsiteX92" fmla="*/ 479959 w 885825"/>
                  <a:gd name="connsiteY92" fmla="*/ 253294 h 1647825"/>
                  <a:gd name="connsiteX93" fmla="*/ 493294 w 885825"/>
                  <a:gd name="connsiteY93" fmla="*/ 227577 h 1647825"/>
                  <a:gd name="connsiteX94" fmla="*/ 261836 w 885825"/>
                  <a:gd name="connsiteY94" fmla="*/ 8502 h 1647825"/>
                  <a:gd name="connsiteX95" fmla="*/ 228499 w 885825"/>
                  <a:gd name="connsiteY95" fmla="*/ 12312 h 1647825"/>
                  <a:gd name="connsiteX96" fmla="*/ 135154 w 885825"/>
                  <a:gd name="connsiteY96" fmla="*/ 50412 h 1647825"/>
                  <a:gd name="connsiteX97" fmla="*/ 108484 w 885825"/>
                  <a:gd name="connsiteY97" fmla="*/ 71367 h 1647825"/>
                  <a:gd name="connsiteX98" fmla="*/ 30379 w 885825"/>
                  <a:gd name="connsiteY98" fmla="*/ 221862 h 1647825"/>
                  <a:gd name="connsiteX99" fmla="*/ 28474 w 885825"/>
                  <a:gd name="connsiteY99" fmla="*/ 220909 h 1647825"/>
                  <a:gd name="connsiteX100" fmla="*/ 28474 w 885825"/>
                  <a:gd name="connsiteY100" fmla="*/ 280917 h 1647825"/>
                  <a:gd name="connsiteX101" fmla="*/ 28474 w 885825"/>
                  <a:gd name="connsiteY101" fmla="*/ 311397 h 1647825"/>
                  <a:gd name="connsiteX102" fmla="*/ 17044 w 885825"/>
                  <a:gd name="connsiteY102" fmla="*/ 619054 h 1647825"/>
                  <a:gd name="connsiteX103" fmla="*/ 21806 w 885825"/>
                  <a:gd name="connsiteY103" fmla="*/ 650487 h 1647825"/>
                  <a:gd name="connsiteX104" fmla="*/ 28474 w 885825"/>
                  <a:gd name="connsiteY104" fmla="*/ 681919 h 1647825"/>
                  <a:gd name="connsiteX105" fmla="*/ 29426 w 885825"/>
                  <a:gd name="connsiteY105" fmla="*/ 707637 h 1647825"/>
                  <a:gd name="connsiteX106" fmla="*/ 38951 w 885825"/>
                  <a:gd name="connsiteY106" fmla="*/ 891469 h 1647825"/>
                  <a:gd name="connsiteX107" fmla="*/ 117056 w 885825"/>
                  <a:gd name="connsiteY107" fmla="*/ 857179 h 1647825"/>
                  <a:gd name="connsiteX108" fmla="*/ 147536 w 885825"/>
                  <a:gd name="connsiteY108" fmla="*/ 854322 h 1647825"/>
                  <a:gd name="connsiteX109" fmla="*/ 174206 w 885825"/>
                  <a:gd name="connsiteY109" fmla="*/ 859084 h 1647825"/>
                  <a:gd name="connsiteX110" fmla="*/ 280886 w 885825"/>
                  <a:gd name="connsiteY110" fmla="*/ 1049584 h 1647825"/>
                  <a:gd name="connsiteX111" fmla="*/ 266599 w 885825"/>
                  <a:gd name="connsiteY111" fmla="*/ 1060062 h 1647825"/>
                  <a:gd name="connsiteX112" fmla="*/ 255169 w 885825"/>
                  <a:gd name="connsiteY112" fmla="*/ 1042917 h 1647825"/>
                  <a:gd name="connsiteX113" fmla="*/ 166586 w 885825"/>
                  <a:gd name="connsiteY113" fmla="*/ 884802 h 1647825"/>
                  <a:gd name="connsiteX114" fmla="*/ 139916 w 885825"/>
                  <a:gd name="connsiteY114" fmla="*/ 880039 h 1647825"/>
                  <a:gd name="connsiteX115" fmla="*/ 115151 w 885825"/>
                  <a:gd name="connsiteY115" fmla="*/ 880039 h 1647825"/>
                  <a:gd name="connsiteX116" fmla="*/ 94196 w 885825"/>
                  <a:gd name="connsiteY116" fmla="*/ 885754 h 1647825"/>
                  <a:gd name="connsiteX117" fmla="*/ 29426 w 885825"/>
                  <a:gd name="connsiteY117" fmla="*/ 975289 h 1647825"/>
                  <a:gd name="connsiteX118" fmla="*/ 23711 w 885825"/>
                  <a:gd name="connsiteY118" fmla="*/ 1006722 h 1647825"/>
                  <a:gd name="connsiteX119" fmla="*/ 26569 w 885825"/>
                  <a:gd name="connsiteY119" fmla="*/ 1287709 h 1647825"/>
                  <a:gd name="connsiteX120" fmla="*/ 26569 w 885825"/>
                  <a:gd name="connsiteY120" fmla="*/ 1312475 h 1647825"/>
                  <a:gd name="connsiteX121" fmla="*/ 136106 w 885825"/>
                  <a:gd name="connsiteY121" fmla="*/ 1281042 h 1647825"/>
                  <a:gd name="connsiteX122" fmla="*/ 320891 w 885825"/>
                  <a:gd name="connsiteY122" fmla="*/ 1394389 h 1647825"/>
                  <a:gd name="connsiteX123" fmla="*/ 721894 w 885825"/>
                  <a:gd name="connsiteY123" fmla="*/ 944809 h 1647825"/>
                  <a:gd name="connsiteX124" fmla="*/ 740944 w 885825"/>
                  <a:gd name="connsiteY124" fmla="*/ 702874 h 1647825"/>
                  <a:gd name="connsiteX125" fmla="*/ 733324 w 885825"/>
                  <a:gd name="connsiteY125" fmla="*/ 694302 h 1647825"/>
                  <a:gd name="connsiteX126" fmla="*/ 733324 w 885825"/>
                  <a:gd name="connsiteY126" fmla="*/ 693349 h 1647825"/>
                  <a:gd name="connsiteX127" fmla="*/ 752374 w 885825"/>
                  <a:gd name="connsiteY127" fmla="*/ 663822 h 1647825"/>
                  <a:gd name="connsiteX128" fmla="*/ 753326 w 885825"/>
                  <a:gd name="connsiteY128" fmla="*/ 663822 h 1647825"/>
                  <a:gd name="connsiteX129" fmla="*/ 768566 w 885825"/>
                  <a:gd name="connsiteY129" fmla="*/ 680014 h 1647825"/>
                  <a:gd name="connsiteX130" fmla="*/ 746659 w 885825"/>
                  <a:gd name="connsiteY130" fmla="*/ 970527 h 1647825"/>
                  <a:gd name="connsiteX131" fmla="*/ 722846 w 885825"/>
                  <a:gd name="connsiteY131" fmla="*/ 971479 h 1647825"/>
                  <a:gd name="connsiteX132" fmla="*/ 721894 w 885825"/>
                  <a:gd name="connsiteY132" fmla="*/ 944809 h 1647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</a:cxnLst>
                <a:rect l="l" t="t" r="r" b="b"/>
                <a:pathLst>
                  <a:path w="885825" h="1647825">
                    <a:moveTo>
                      <a:pt x="320891" y="1394389"/>
                    </a:moveTo>
                    <a:cubicBezTo>
                      <a:pt x="325654" y="1403914"/>
                      <a:pt x="330416" y="1413439"/>
                      <a:pt x="333274" y="1423917"/>
                    </a:cubicBezTo>
                    <a:cubicBezTo>
                      <a:pt x="336131" y="1431537"/>
                      <a:pt x="338036" y="1440109"/>
                      <a:pt x="339941" y="1448682"/>
                    </a:cubicBezTo>
                    <a:cubicBezTo>
                      <a:pt x="342799" y="1463922"/>
                      <a:pt x="342799" y="1482972"/>
                      <a:pt x="333274" y="1502022"/>
                    </a:cubicBezTo>
                    <a:cubicBezTo>
                      <a:pt x="320891" y="1503927"/>
                      <a:pt x="314224" y="1502022"/>
                      <a:pt x="309461" y="1498212"/>
                    </a:cubicBezTo>
                    <a:cubicBezTo>
                      <a:pt x="296126" y="1484877"/>
                      <a:pt x="308509" y="1446777"/>
                      <a:pt x="294221" y="1422964"/>
                    </a:cubicBezTo>
                    <a:cubicBezTo>
                      <a:pt x="289459" y="1412487"/>
                      <a:pt x="284696" y="1402962"/>
                      <a:pt x="278029" y="1393437"/>
                    </a:cubicBezTo>
                    <a:cubicBezTo>
                      <a:pt x="247549" y="1347717"/>
                      <a:pt x="195161" y="1318189"/>
                      <a:pt x="136106" y="1318189"/>
                    </a:cubicBezTo>
                    <a:cubicBezTo>
                      <a:pt x="129439" y="1318189"/>
                      <a:pt x="121819" y="1318189"/>
                      <a:pt x="115151" y="1319142"/>
                    </a:cubicBezTo>
                    <a:cubicBezTo>
                      <a:pt x="108484" y="1320095"/>
                      <a:pt x="101816" y="1321047"/>
                      <a:pt x="95149" y="1322952"/>
                    </a:cubicBezTo>
                    <a:cubicBezTo>
                      <a:pt x="8471" y="1340097"/>
                      <a:pt x="-1054" y="1425822"/>
                      <a:pt x="27521" y="1492497"/>
                    </a:cubicBezTo>
                    <a:cubicBezTo>
                      <a:pt x="45619" y="1534407"/>
                      <a:pt x="74194" y="1564887"/>
                      <a:pt x="108484" y="1585842"/>
                    </a:cubicBezTo>
                    <a:cubicBezTo>
                      <a:pt x="115151" y="1589652"/>
                      <a:pt x="122771" y="1593462"/>
                      <a:pt x="129439" y="1597272"/>
                    </a:cubicBezTo>
                    <a:cubicBezTo>
                      <a:pt x="187541" y="1637277"/>
                      <a:pt x="262789" y="1653470"/>
                      <a:pt x="327559" y="1637277"/>
                    </a:cubicBezTo>
                    <a:cubicBezTo>
                      <a:pt x="338036" y="1634420"/>
                      <a:pt x="348514" y="1631562"/>
                      <a:pt x="358991" y="1626800"/>
                    </a:cubicBezTo>
                    <a:cubicBezTo>
                      <a:pt x="464719" y="1596320"/>
                      <a:pt x="512344" y="1501070"/>
                      <a:pt x="503771" y="1392484"/>
                    </a:cubicBezTo>
                    <a:cubicBezTo>
                      <a:pt x="503771" y="1384864"/>
                      <a:pt x="503771" y="1378197"/>
                      <a:pt x="502819" y="1370577"/>
                    </a:cubicBezTo>
                    <a:cubicBezTo>
                      <a:pt x="501866" y="1362957"/>
                      <a:pt x="500914" y="1356289"/>
                      <a:pt x="499961" y="1349622"/>
                    </a:cubicBezTo>
                    <a:cubicBezTo>
                      <a:pt x="503771" y="1349622"/>
                      <a:pt x="507581" y="1349622"/>
                      <a:pt x="512344" y="1349622"/>
                    </a:cubicBezTo>
                    <a:cubicBezTo>
                      <a:pt x="522821" y="1349622"/>
                      <a:pt x="534251" y="1348670"/>
                      <a:pt x="544729" y="1346764"/>
                    </a:cubicBezTo>
                    <a:cubicBezTo>
                      <a:pt x="627596" y="1339145"/>
                      <a:pt x="694271" y="1272470"/>
                      <a:pt x="713321" y="1186744"/>
                    </a:cubicBezTo>
                    <a:cubicBezTo>
                      <a:pt x="732371" y="1072444"/>
                      <a:pt x="637121" y="1072444"/>
                      <a:pt x="570446" y="1024819"/>
                    </a:cubicBezTo>
                    <a:cubicBezTo>
                      <a:pt x="551396" y="1101019"/>
                      <a:pt x="503771" y="1167694"/>
                      <a:pt x="426619" y="1182934"/>
                    </a:cubicBezTo>
                    <a:cubicBezTo>
                      <a:pt x="417094" y="1185792"/>
                      <a:pt x="407569" y="1187697"/>
                      <a:pt x="398044" y="1188650"/>
                    </a:cubicBezTo>
                    <a:cubicBezTo>
                      <a:pt x="388519" y="1189602"/>
                      <a:pt x="378994" y="1190554"/>
                      <a:pt x="368516" y="1190554"/>
                    </a:cubicBezTo>
                    <a:cubicBezTo>
                      <a:pt x="311366" y="1190554"/>
                      <a:pt x="259931" y="1167694"/>
                      <a:pt x="222784" y="1130547"/>
                    </a:cubicBezTo>
                    <a:cubicBezTo>
                      <a:pt x="215164" y="1122927"/>
                      <a:pt x="208496" y="1115307"/>
                      <a:pt x="201829" y="1106734"/>
                    </a:cubicBezTo>
                    <a:cubicBezTo>
                      <a:pt x="189446" y="1072444"/>
                      <a:pt x="160871" y="1053394"/>
                      <a:pt x="164681" y="1018152"/>
                    </a:cubicBezTo>
                    <a:cubicBezTo>
                      <a:pt x="162776" y="1007674"/>
                      <a:pt x="161824" y="996244"/>
                      <a:pt x="161824" y="984814"/>
                    </a:cubicBezTo>
                    <a:cubicBezTo>
                      <a:pt x="161824" y="976242"/>
                      <a:pt x="168491" y="967669"/>
                      <a:pt x="177064" y="966717"/>
                    </a:cubicBezTo>
                    <a:cubicBezTo>
                      <a:pt x="188494" y="964812"/>
                      <a:pt x="198019" y="973384"/>
                      <a:pt x="198019" y="983862"/>
                    </a:cubicBezTo>
                    <a:cubicBezTo>
                      <a:pt x="198019" y="1078159"/>
                      <a:pt x="275171" y="1155312"/>
                      <a:pt x="369469" y="1155312"/>
                    </a:cubicBezTo>
                    <a:cubicBezTo>
                      <a:pt x="380899" y="1155312"/>
                      <a:pt x="392329" y="1154359"/>
                      <a:pt x="403759" y="1151502"/>
                    </a:cubicBezTo>
                    <a:cubicBezTo>
                      <a:pt x="415189" y="1149597"/>
                      <a:pt x="425666" y="1145787"/>
                      <a:pt x="435191" y="1141977"/>
                    </a:cubicBezTo>
                    <a:cubicBezTo>
                      <a:pt x="485674" y="1129594"/>
                      <a:pt x="514249" y="1101019"/>
                      <a:pt x="525679" y="1053394"/>
                    </a:cubicBezTo>
                    <a:cubicBezTo>
                      <a:pt x="530441" y="1042917"/>
                      <a:pt x="533299" y="1032439"/>
                      <a:pt x="536156" y="1021962"/>
                    </a:cubicBezTo>
                    <a:cubicBezTo>
                      <a:pt x="539014" y="1011484"/>
                      <a:pt x="539966" y="1000054"/>
                      <a:pt x="539966" y="988624"/>
                    </a:cubicBezTo>
                    <a:cubicBezTo>
                      <a:pt x="517106" y="955287"/>
                      <a:pt x="503771" y="915282"/>
                      <a:pt x="503771" y="872419"/>
                    </a:cubicBezTo>
                    <a:cubicBezTo>
                      <a:pt x="503771" y="863847"/>
                      <a:pt x="510439" y="855274"/>
                      <a:pt x="519011" y="854322"/>
                    </a:cubicBezTo>
                    <a:cubicBezTo>
                      <a:pt x="530441" y="852417"/>
                      <a:pt x="539966" y="860989"/>
                      <a:pt x="539966" y="871467"/>
                    </a:cubicBezTo>
                    <a:cubicBezTo>
                      <a:pt x="539966" y="965764"/>
                      <a:pt x="617119" y="1042917"/>
                      <a:pt x="711416" y="1042917"/>
                    </a:cubicBezTo>
                    <a:cubicBezTo>
                      <a:pt x="715226" y="1042917"/>
                      <a:pt x="718084" y="1042917"/>
                      <a:pt x="721894" y="1042917"/>
                    </a:cubicBezTo>
                    <a:cubicBezTo>
                      <a:pt x="813334" y="1009579"/>
                      <a:pt x="879056" y="921949"/>
                      <a:pt x="879056" y="818127"/>
                    </a:cubicBezTo>
                    <a:cubicBezTo>
                      <a:pt x="879056" y="721924"/>
                      <a:pt x="821906" y="639057"/>
                      <a:pt x="739991" y="600957"/>
                    </a:cubicBezTo>
                    <a:cubicBezTo>
                      <a:pt x="718084" y="612387"/>
                      <a:pt x="693319" y="618102"/>
                      <a:pt x="666649" y="618102"/>
                    </a:cubicBezTo>
                    <a:cubicBezTo>
                      <a:pt x="637121" y="618102"/>
                      <a:pt x="608546" y="610482"/>
                      <a:pt x="583781" y="597147"/>
                    </a:cubicBezTo>
                    <a:cubicBezTo>
                      <a:pt x="575209" y="592384"/>
                      <a:pt x="567589" y="587622"/>
                      <a:pt x="559969" y="580954"/>
                    </a:cubicBezTo>
                    <a:cubicBezTo>
                      <a:pt x="523774" y="539044"/>
                      <a:pt x="485674" y="481894"/>
                      <a:pt x="495199" y="424744"/>
                    </a:cubicBezTo>
                    <a:cubicBezTo>
                      <a:pt x="495199" y="415219"/>
                      <a:pt x="514249" y="415219"/>
                      <a:pt x="523774" y="415219"/>
                    </a:cubicBezTo>
                    <a:cubicBezTo>
                      <a:pt x="523774" y="434269"/>
                      <a:pt x="523774" y="443794"/>
                      <a:pt x="533299" y="465702"/>
                    </a:cubicBezTo>
                    <a:cubicBezTo>
                      <a:pt x="535204" y="474274"/>
                      <a:pt x="538061" y="482847"/>
                      <a:pt x="540919" y="490467"/>
                    </a:cubicBezTo>
                    <a:cubicBezTo>
                      <a:pt x="555206" y="530472"/>
                      <a:pt x="579019" y="564762"/>
                      <a:pt x="624739" y="575239"/>
                    </a:cubicBezTo>
                    <a:cubicBezTo>
                      <a:pt x="631406" y="577144"/>
                      <a:pt x="639026" y="579049"/>
                      <a:pt x="645694" y="580002"/>
                    </a:cubicBezTo>
                    <a:cubicBezTo>
                      <a:pt x="653314" y="580954"/>
                      <a:pt x="659981" y="581907"/>
                      <a:pt x="667601" y="581907"/>
                    </a:cubicBezTo>
                    <a:cubicBezTo>
                      <a:pt x="672364" y="581907"/>
                      <a:pt x="677126" y="581907"/>
                      <a:pt x="682841" y="580954"/>
                    </a:cubicBezTo>
                    <a:cubicBezTo>
                      <a:pt x="692366" y="565714"/>
                      <a:pt x="699034" y="549522"/>
                      <a:pt x="703796" y="532377"/>
                    </a:cubicBezTo>
                    <a:cubicBezTo>
                      <a:pt x="706654" y="523804"/>
                      <a:pt x="708559" y="515232"/>
                      <a:pt x="709511" y="505707"/>
                    </a:cubicBezTo>
                    <a:cubicBezTo>
                      <a:pt x="723799" y="461892"/>
                      <a:pt x="714274" y="423792"/>
                      <a:pt x="704749" y="376167"/>
                    </a:cubicBezTo>
                    <a:cubicBezTo>
                      <a:pt x="676174" y="299967"/>
                      <a:pt x="590449" y="280917"/>
                      <a:pt x="513296" y="293299"/>
                    </a:cubicBezTo>
                    <a:cubicBezTo>
                      <a:pt x="504724" y="295204"/>
                      <a:pt x="496151" y="299014"/>
                      <a:pt x="487579" y="301872"/>
                    </a:cubicBezTo>
                    <a:cubicBezTo>
                      <a:pt x="444716" y="319017"/>
                      <a:pt x="399949" y="347592"/>
                      <a:pt x="352324" y="368547"/>
                    </a:cubicBezTo>
                    <a:cubicBezTo>
                      <a:pt x="345656" y="369499"/>
                      <a:pt x="338989" y="370452"/>
                      <a:pt x="333274" y="370452"/>
                    </a:cubicBezTo>
                    <a:cubicBezTo>
                      <a:pt x="274219" y="370452"/>
                      <a:pt x="221831" y="400932"/>
                      <a:pt x="191351" y="445699"/>
                    </a:cubicBezTo>
                    <a:cubicBezTo>
                      <a:pt x="185636" y="455224"/>
                      <a:pt x="179921" y="464749"/>
                      <a:pt x="175159" y="475227"/>
                    </a:cubicBezTo>
                    <a:cubicBezTo>
                      <a:pt x="161824" y="519042"/>
                      <a:pt x="152299" y="557142"/>
                      <a:pt x="175159" y="608577"/>
                    </a:cubicBezTo>
                    <a:cubicBezTo>
                      <a:pt x="179921" y="619054"/>
                      <a:pt x="184684" y="628579"/>
                      <a:pt x="191351" y="638104"/>
                    </a:cubicBezTo>
                    <a:cubicBezTo>
                      <a:pt x="221831" y="684777"/>
                      <a:pt x="274219" y="715257"/>
                      <a:pt x="332321" y="716209"/>
                    </a:cubicBezTo>
                    <a:cubicBezTo>
                      <a:pt x="336131" y="716209"/>
                      <a:pt x="339941" y="714304"/>
                      <a:pt x="343751" y="717162"/>
                    </a:cubicBezTo>
                    <a:cubicBezTo>
                      <a:pt x="395186" y="712399"/>
                      <a:pt x="444716" y="685729"/>
                      <a:pt x="474244" y="639057"/>
                    </a:cubicBezTo>
                    <a:cubicBezTo>
                      <a:pt x="479959" y="630484"/>
                      <a:pt x="492341" y="627627"/>
                      <a:pt x="500914" y="635247"/>
                    </a:cubicBezTo>
                    <a:cubicBezTo>
                      <a:pt x="507581" y="640962"/>
                      <a:pt x="508534" y="651439"/>
                      <a:pt x="503771" y="658107"/>
                    </a:cubicBezTo>
                    <a:cubicBezTo>
                      <a:pt x="444716" y="749547"/>
                      <a:pt x="325654" y="779074"/>
                      <a:pt x="231356" y="728592"/>
                    </a:cubicBezTo>
                    <a:cubicBezTo>
                      <a:pt x="222784" y="768597"/>
                      <a:pt x="196114" y="801934"/>
                      <a:pt x="160871" y="820032"/>
                    </a:cubicBezTo>
                    <a:cubicBezTo>
                      <a:pt x="152299" y="824794"/>
                      <a:pt x="142774" y="828604"/>
                      <a:pt x="132296" y="830509"/>
                    </a:cubicBezTo>
                    <a:cubicBezTo>
                      <a:pt x="123724" y="837177"/>
                      <a:pt x="111341" y="838129"/>
                      <a:pt x="101816" y="835272"/>
                    </a:cubicBezTo>
                    <a:cubicBezTo>
                      <a:pt x="85624" y="824794"/>
                      <a:pt x="76099" y="815269"/>
                      <a:pt x="97054" y="799077"/>
                    </a:cubicBezTo>
                    <a:cubicBezTo>
                      <a:pt x="104674" y="794314"/>
                      <a:pt x="114199" y="791457"/>
                      <a:pt x="124676" y="796219"/>
                    </a:cubicBezTo>
                    <a:cubicBezTo>
                      <a:pt x="132296" y="794314"/>
                      <a:pt x="140869" y="790504"/>
                      <a:pt x="147536" y="786694"/>
                    </a:cubicBezTo>
                    <a:cubicBezTo>
                      <a:pt x="176111" y="770502"/>
                      <a:pt x="196114" y="740974"/>
                      <a:pt x="198019" y="706684"/>
                    </a:cubicBezTo>
                    <a:cubicBezTo>
                      <a:pt x="181826" y="693349"/>
                      <a:pt x="168491" y="678109"/>
                      <a:pt x="158014" y="661917"/>
                    </a:cubicBezTo>
                    <a:cubicBezTo>
                      <a:pt x="152299" y="653344"/>
                      <a:pt x="147536" y="645724"/>
                      <a:pt x="143726" y="637152"/>
                    </a:cubicBezTo>
                    <a:cubicBezTo>
                      <a:pt x="139916" y="628579"/>
                      <a:pt x="137059" y="620007"/>
                      <a:pt x="134201" y="611434"/>
                    </a:cubicBezTo>
                    <a:cubicBezTo>
                      <a:pt x="131344" y="602862"/>
                      <a:pt x="129439" y="593337"/>
                      <a:pt x="127534" y="584764"/>
                    </a:cubicBezTo>
                    <a:cubicBezTo>
                      <a:pt x="123724" y="530472"/>
                      <a:pt x="114199" y="473322"/>
                      <a:pt x="158966" y="432364"/>
                    </a:cubicBezTo>
                    <a:cubicBezTo>
                      <a:pt x="164681" y="423792"/>
                      <a:pt x="170396" y="415219"/>
                      <a:pt x="177064" y="407599"/>
                    </a:cubicBezTo>
                    <a:cubicBezTo>
                      <a:pt x="197066" y="384739"/>
                      <a:pt x="221831" y="365689"/>
                      <a:pt x="249454" y="353307"/>
                    </a:cubicBezTo>
                    <a:cubicBezTo>
                      <a:pt x="177064" y="320922"/>
                      <a:pt x="126581" y="248532"/>
                      <a:pt x="126581" y="164712"/>
                    </a:cubicBezTo>
                    <a:cubicBezTo>
                      <a:pt x="126581" y="156139"/>
                      <a:pt x="133249" y="147567"/>
                      <a:pt x="141821" y="146614"/>
                    </a:cubicBezTo>
                    <a:cubicBezTo>
                      <a:pt x="153251" y="144709"/>
                      <a:pt x="162776" y="153282"/>
                      <a:pt x="162776" y="163759"/>
                    </a:cubicBezTo>
                    <a:cubicBezTo>
                      <a:pt x="162776" y="175189"/>
                      <a:pt x="163729" y="187572"/>
                      <a:pt x="166586" y="198049"/>
                    </a:cubicBezTo>
                    <a:cubicBezTo>
                      <a:pt x="182779" y="276154"/>
                      <a:pt x="251359" y="335209"/>
                      <a:pt x="334226" y="335209"/>
                    </a:cubicBezTo>
                    <a:cubicBezTo>
                      <a:pt x="344704" y="335209"/>
                      <a:pt x="354229" y="334257"/>
                      <a:pt x="364706" y="332352"/>
                    </a:cubicBezTo>
                    <a:cubicBezTo>
                      <a:pt x="410426" y="328542"/>
                      <a:pt x="458051" y="290442"/>
                      <a:pt x="479959" y="253294"/>
                    </a:cubicBezTo>
                    <a:cubicBezTo>
                      <a:pt x="484721" y="244722"/>
                      <a:pt x="489484" y="236149"/>
                      <a:pt x="493294" y="227577"/>
                    </a:cubicBezTo>
                    <a:cubicBezTo>
                      <a:pt x="524726" y="80892"/>
                      <a:pt x="381851" y="-4833"/>
                      <a:pt x="261836" y="8502"/>
                    </a:cubicBezTo>
                    <a:cubicBezTo>
                      <a:pt x="250406" y="8502"/>
                      <a:pt x="239929" y="10407"/>
                      <a:pt x="228499" y="12312"/>
                    </a:cubicBezTo>
                    <a:cubicBezTo>
                      <a:pt x="195161" y="18027"/>
                      <a:pt x="163729" y="30409"/>
                      <a:pt x="135154" y="50412"/>
                    </a:cubicBezTo>
                    <a:cubicBezTo>
                      <a:pt x="125629" y="57079"/>
                      <a:pt x="117056" y="63747"/>
                      <a:pt x="108484" y="71367"/>
                    </a:cubicBezTo>
                    <a:cubicBezTo>
                      <a:pt x="66574" y="109467"/>
                      <a:pt x="37046" y="161854"/>
                      <a:pt x="30379" y="221862"/>
                    </a:cubicBezTo>
                    <a:lnTo>
                      <a:pt x="28474" y="220909"/>
                    </a:lnTo>
                    <a:cubicBezTo>
                      <a:pt x="28474" y="220909"/>
                      <a:pt x="28474" y="243769"/>
                      <a:pt x="28474" y="280917"/>
                    </a:cubicBezTo>
                    <a:cubicBezTo>
                      <a:pt x="28474" y="290442"/>
                      <a:pt x="28474" y="299967"/>
                      <a:pt x="28474" y="311397"/>
                    </a:cubicBezTo>
                    <a:cubicBezTo>
                      <a:pt x="20854" y="415219"/>
                      <a:pt x="-7721" y="510469"/>
                      <a:pt x="17044" y="619054"/>
                    </a:cubicBezTo>
                    <a:cubicBezTo>
                      <a:pt x="17996" y="629532"/>
                      <a:pt x="19901" y="640009"/>
                      <a:pt x="21806" y="650487"/>
                    </a:cubicBezTo>
                    <a:cubicBezTo>
                      <a:pt x="23711" y="660964"/>
                      <a:pt x="25616" y="671442"/>
                      <a:pt x="28474" y="681919"/>
                    </a:cubicBezTo>
                    <a:cubicBezTo>
                      <a:pt x="28474" y="690492"/>
                      <a:pt x="29426" y="699064"/>
                      <a:pt x="29426" y="707637"/>
                    </a:cubicBezTo>
                    <a:cubicBezTo>
                      <a:pt x="29426" y="767644"/>
                      <a:pt x="58001" y="834319"/>
                      <a:pt x="38951" y="891469"/>
                    </a:cubicBezTo>
                    <a:cubicBezTo>
                      <a:pt x="67526" y="891469"/>
                      <a:pt x="86576" y="853369"/>
                      <a:pt x="117056" y="857179"/>
                    </a:cubicBezTo>
                    <a:cubicBezTo>
                      <a:pt x="126581" y="855274"/>
                      <a:pt x="137059" y="854322"/>
                      <a:pt x="147536" y="854322"/>
                    </a:cubicBezTo>
                    <a:cubicBezTo>
                      <a:pt x="156109" y="855274"/>
                      <a:pt x="165634" y="857179"/>
                      <a:pt x="174206" y="859084"/>
                    </a:cubicBezTo>
                    <a:cubicBezTo>
                      <a:pt x="256121" y="881944"/>
                      <a:pt x="303746" y="967669"/>
                      <a:pt x="280886" y="1049584"/>
                    </a:cubicBezTo>
                    <a:cubicBezTo>
                      <a:pt x="278981" y="1056252"/>
                      <a:pt x="273266" y="1060062"/>
                      <a:pt x="266599" y="1060062"/>
                    </a:cubicBezTo>
                    <a:cubicBezTo>
                      <a:pt x="258026" y="1059109"/>
                      <a:pt x="253264" y="1050537"/>
                      <a:pt x="255169" y="1042917"/>
                    </a:cubicBezTo>
                    <a:cubicBezTo>
                      <a:pt x="274219" y="974337"/>
                      <a:pt x="235166" y="903852"/>
                      <a:pt x="166586" y="884802"/>
                    </a:cubicBezTo>
                    <a:cubicBezTo>
                      <a:pt x="158014" y="881944"/>
                      <a:pt x="148489" y="880992"/>
                      <a:pt x="139916" y="880039"/>
                    </a:cubicBezTo>
                    <a:cubicBezTo>
                      <a:pt x="131344" y="879087"/>
                      <a:pt x="122771" y="879087"/>
                      <a:pt x="115151" y="880039"/>
                    </a:cubicBezTo>
                    <a:cubicBezTo>
                      <a:pt x="107531" y="880992"/>
                      <a:pt x="99911" y="882897"/>
                      <a:pt x="94196" y="885754"/>
                    </a:cubicBezTo>
                    <a:cubicBezTo>
                      <a:pt x="57049" y="900042"/>
                      <a:pt x="37999" y="938142"/>
                      <a:pt x="29426" y="975289"/>
                    </a:cubicBezTo>
                    <a:cubicBezTo>
                      <a:pt x="27521" y="985767"/>
                      <a:pt x="25616" y="996244"/>
                      <a:pt x="23711" y="1006722"/>
                    </a:cubicBezTo>
                    <a:cubicBezTo>
                      <a:pt x="9424" y="1101019"/>
                      <a:pt x="11329" y="1195317"/>
                      <a:pt x="26569" y="1287709"/>
                    </a:cubicBezTo>
                    <a:cubicBezTo>
                      <a:pt x="26569" y="1302950"/>
                      <a:pt x="26569" y="1312475"/>
                      <a:pt x="26569" y="1312475"/>
                    </a:cubicBezTo>
                    <a:cubicBezTo>
                      <a:pt x="58001" y="1292472"/>
                      <a:pt x="96101" y="1281042"/>
                      <a:pt x="136106" y="1281042"/>
                    </a:cubicBezTo>
                    <a:cubicBezTo>
                      <a:pt x="217069" y="1282947"/>
                      <a:pt x="285649" y="1328667"/>
                      <a:pt x="320891" y="1394389"/>
                    </a:cubicBezTo>
                    <a:close/>
                    <a:moveTo>
                      <a:pt x="721894" y="944809"/>
                    </a:moveTo>
                    <a:cubicBezTo>
                      <a:pt x="793331" y="882897"/>
                      <a:pt x="801904" y="775264"/>
                      <a:pt x="740944" y="702874"/>
                    </a:cubicBezTo>
                    <a:cubicBezTo>
                      <a:pt x="738086" y="700017"/>
                      <a:pt x="736181" y="697159"/>
                      <a:pt x="733324" y="694302"/>
                    </a:cubicBezTo>
                    <a:cubicBezTo>
                      <a:pt x="733324" y="694302"/>
                      <a:pt x="733324" y="694302"/>
                      <a:pt x="733324" y="693349"/>
                    </a:cubicBezTo>
                    <a:lnTo>
                      <a:pt x="752374" y="663822"/>
                    </a:lnTo>
                    <a:cubicBezTo>
                      <a:pt x="752374" y="663822"/>
                      <a:pt x="753326" y="663822"/>
                      <a:pt x="753326" y="663822"/>
                    </a:cubicBezTo>
                    <a:cubicBezTo>
                      <a:pt x="759041" y="668584"/>
                      <a:pt x="763804" y="674299"/>
                      <a:pt x="768566" y="680014"/>
                    </a:cubicBezTo>
                    <a:cubicBezTo>
                      <a:pt x="842861" y="766692"/>
                      <a:pt x="832384" y="896232"/>
                      <a:pt x="746659" y="970527"/>
                    </a:cubicBezTo>
                    <a:cubicBezTo>
                      <a:pt x="739991" y="976242"/>
                      <a:pt x="729514" y="977194"/>
                      <a:pt x="722846" y="971479"/>
                    </a:cubicBezTo>
                    <a:cubicBezTo>
                      <a:pt x="713321" y="963859"/>
                      <a:pt x="714274" y="951477"/>
                      <a:pt x="721894" y="94480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DD1FD940-CE48-4F2A-AF6C-2C1C29E2DFFA}"/>
              </a:ext>
            </a:extLst>
          </p:cNvPr>
          <p:cNvGrpSpPr/>
          <p:nvPr/>
        </p:nvGrpSpPr>
        <p:grpSpPr>
          <a:xfrm>
            <a:off x="5102292" y="3540882"/>
            <a:ext cx="3842248" cy="3246475"/>
            <a:chOff x="529632" y="1735015"/>
            <a:chExt cx="5452397" cy="4606957"/>
          </a:xfrm>
        </p:grpSpPr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823C7B3C-B10C-4CEF-9189-82F3447F0BAB}"/>
                </a:ext>
              </a:extLst>
            </p:cNvPr>
            <p:cNvSpPr/>
            <p:nvPr/>
          </p:nvSpPr>
          <p:spPr>
            <a:xfrm>
              <a:off x="529632" y="1738934"/>
              <a:ext cx="5452397" cy="4430933"/>
            </a:xfrm>
            <a:custGeom>
              <a:avLst/>
              <a:gdLst>
                <a:gd name="connsiteX0" fmla="*/ 5387950 w 5452397"/>
                <a:gd name="connsiteY0" fmla="*/ 2870554 h 4430933"/>
                <a:gd name="connsiteX1" fmla="*/ 1180097 w 5452397"/>
                <a:gd name="connsiteY1" fmla="*/ 14370 h 4430933"/>
                <a:gd name="connsiteX2" fmla="*/ 1035960 w 5452397"/>
                <a:gd name="connsiteY2" fmla="*/ 0 h 4430933"/>
                <a:gd name="connsiteX3" fmla="*/ 552164 w 5452397"/>
                <a:gd name="connsiteY3" fmla="*/ 514714 h 4430933"/>
                <a:gd name="connsiteX4" fmla="*/ 553035 w 5452397"/>
                <a:gd name="connsiteY4" fmla="*/ 538664 h 4430933"/>
                <a:gd name="connsiteX5" fmla="*/ 590049 w 5452397"/>
                <a:gd name="connsiteY5" fmla="*/ 581339 h 4430933"/>
                <a:gd name="connsiteX6" fmla="*/ 570453 w 5452397"/>
                <a:gd name="connsiteY6" fmla="*/ 647094 h 4430933"/>
                <a:gd name="connsiteX7" fmla="*/ 486409 w 5452397"/>
                <a:gd name="connsiteY7" fmla="*/ 644046 h 4430933"/>
                <a:gd name="connsiteX8" fmla="*/ 438944 w 5452397"/>
                <a:gd name="connsiteY8" fmla="*/ 654497 h 4430933"/>
                <a:gd name="connsiteX9" fmla="*/ 43111 w 5452397"/>
                <a:gd name="connsiteY9" fmla="*/ 1076022 h 4430933"/>
                <a:gd name="connsiteX10" fmla="*/ 0 w 5452397"/>
                <a:gd name="connsiteY10" fmla="*/ 1509305 h 4430933"/>
                <a:gd name="connsiteX11" fmla="*/ 32660 w 5452397"/>
                <a:gd name="connsiteY11" fmla="*/ 1555899 h 4430933"/>
                <a:gd name="connsiteX12" fmla="*/ 4228319 w 5452397"/>
                <a:gd name="connsiteY12" fmla="*/ 4405551 h 4430933"/>
                <a:gd name="connsiteX13" fmla="*/ 4395536 w 5452397"/>
                <a:gd name="connsiteY13" fmla="*/ 4430808 h 4430933"/>
                <a:gd name="connsiteX14" fmla="*/ 4456065 w 5452397"/>
                <a:gd name="connsiteY14" fmla="*/ 4411212 h 4430933"/>
                <a:gd name="connsiteX15" fmla="*/ 5368789 w 5452397"/>
                <a:gd name="connsiteY15" fmla="*/ 3381784 h 4430933"/>
                <a:gd name="connsiteX16" fmla="*/ 5417561 w 5452397"/>
                <a:gd name="connsiteY16" fmla="*/ 3293821 h 4430933"/>
                <a:gd name="connsiteX17" fmla="*/ 5452398 w 5452397"/>
                <a:gd name="connsiteY17" fmla="*/ 2940663 h 4430933"/>
                <a:gd name="connsiteX18" fmla="*/ 5387950 w 5452397"/>
                <a:gd name="connsiteY18" fmla="*/ 2870554 h 4430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452397" h="4430933">
                  <a:moveTo>
                    <a:pt x="5387950" y="2870554"/>
                  </a:moveTo>
                  <a:cubicBezTo>
                    <a:pt x="5382724" y="2860974"/>
                    <a:pt x="1219289" y="40498"/>
                    <a:pt x="1180097" y="14370"/>
                  </a:cubicBezTo>
                  <a:cubicBezTo>
                    <a:pt x="1132197" y="9580"/>
                    <a:pt x="1084296" y="4790"/>
                    <a:pt x="1035960" y="0"/>
                  </a:cubicBezTo>
                  <a:cubicBezTo>
                    <a:pt x="1029428" y="6532"/>
                    <a:pt x="707187" y="350110"/>
                    <a:pt x="552164" y="514714"/>
                  </a:cubicBezTo>
                  <a:cubicBezTo>
                    <a:pt x="542148" y="525165"/>
                    <a:pt x="543890" y="530391"/>
                    <a:pt x="553035" y="538664"/>
                  </a:cubicBezTo>
                  <a:cubicBezTo>
                    <a:pt x="566534" y="551728"/>
                    <a:pt x="579162" y="565663"/>
                    <a:pt x="590049" y="581339"/>
                  </a:cubicBezTo>
                  <a:cubicBezTo>
                    <a:pt x="608338" y="607467"/>
                    <a:pt x="600500" y="638385"/>
                    <a:pt x="570453" y="647094"/>
                  </a:cubicBezTo>
                  <a:cubicBezTo>
                    <a:pt x="542583" y="655368"/>
                    <a:pt x="512972" y="660158"/>
                    <a:pt x="486409" y="644046"/>
                  </a:cubicBezTo>
                  <a:cubicBezTo>
                    <a:pt x="465942" y="631417"/>
                    <a:pt x="453750" y="638820"/>
                    <a:pt x="438944" y="654497"/>
                  </a:cubicBezTo>
                  <a:cubicBezTo>
                    <a:pt x="307435" y="795586"/>
                    <a:pt x="175055" y="935804"/>
                    <a:pt x="43111" y="1076022"/>
                  </a:cubicBezTo>
                  <a:cubicBezTo>
                    <a:pt x="28740" y="1220595"/>
                    <a:pt x="14370" y="1364732"/>
                    <a:pt x="0" y="1509305"/>
                  </a:cubicBezTo>
                  <a:cubicBezTo>
                    <a:pt x="2177" y="1531078"/>
                    <a:pt x="13064" y="1545884"/>
                    <a:pt x="32660" y="1555899"/>
                  </a:cubicBezTo>
                  <a:cubicBezTo>
                    <a:pt x="32660" y="1555899"/>
                    <a:pt x="4222658" y="4404245"/>
                    <a:pt x="4228319" y="4405551"/>
                  </a:cubicBezTo>
                  <a:cubicBezTo>
                    <a:pt x="4283187" y="4418615"/>
                    <a:pt x="4338926" y="4430372"/>
                    <a:pt x="4395536" y="4430808"/>
                  </a:cubicBezTo>
                  <a:cubicBezTo>
                    <a:pt x="4416873" y="4431243"/>
                    <a:pt x="4438211" y="4431679"/>
                    <a:pt x="4456065" y="4411212"/>
                  </a:cubicBezTo>
                  <a:cubicBezTo>
                    <a:pt x="4759580" y="4067634"/>
                    <a:pt x="5063967" y="3724491"/>
                    <a:pt x="5368789" y="3381784"/>
                  </a:cubicBezTo>
                  <a:cubicBezTo>
                    <a:pt x="5391869" y="3355656"/>
                    <a:pt x="5407981" y="3326916"/>
                    <a:pt x="5417561" y="3293821"/>
                  </a:cubicBezTo>
                  <a:cubicBezTo>
                    <a:pt x="5429319" y="3176247"/>
                    <a:pt x="5440640" y="3058673"/>
                    <a:pt x="5452398" y="2940663"/>
                  </a:cubicBezTo>
                  <a:cubicBezTo>
                    <a:pt x="5437592" y="2911052"/>
                    <a:pt x="5416690" y="2887537"/>
                    <a:pt x="5387950" y="2870554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79000">
                  <a:schemeClr val="accent4">
                    <a:lumMod val="50000"/>
                  </a:schemeClr>
                </a:gs>
                <a:gs pos="100000">
                  <a:schemeClr val="accent4">
                    <a:lumMod val="75000"/>
                  </a:schemeClr>
                </a:gs>
              </a:gsLst>
              <a:lin ang="7200000" scaled="0"/>
            </a:gradFill>
            <a:ln w="43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64A6FDFE-01F5-4AE6-A829-693DD364D714}"/>
                </a:ext>
              </a:extLst>
            </p:cNvPr>
            <p:cNvSpPr/>
            <p:nvPr/>
          </p:nvSpPr>
          <p:spPr>
            <a:xfrm>
              <a:off x="1565592" y="1735015"/>
              <a:ext cx="144137" cy="26495"/>
            </a:xfrm>
            <a:custGeom>
              <a:avLst/>
              <a:gdLst>
                <a:gd name="connsiteX0" fmla="*/ 0 w 144137"/>
                <a:gd name="connsiteY0" fmla="*/ 3919 h 26495"/>
                <a:gd name="connsiteX1" fmla="*/ 1306 w 144137"/>
                <a:gd name="connsiteY1" fmla="*/ 0 h 26495"/>
                <a:gd name="connsiteX2" fmla="*/ 144137 w 144137"/>
                <a:gd name="connsiteY2" fmla="*/ 13935 h 26495"/>
                <a:gd name="connsiteX3" fmla="*/ 144137 w 144137"/>
                <a:gd name="connsiteY3" fmla="*/ 18289 h 26495"/>
                <a:gd name="connsiteX4" fmla="*/ 121058 w 144137"/>
                <a:gd name="connsiteY4" fmla="*/ 26128 h 26495"/>
                <a:gd name="connsiteX5" fmla="*/ 20467 w 144137"/>
                <a:gd name="connsiteY5" fmla="*/ 16112 h 26495"/>
                <a:gd name="connsiteX6" fmla="*/ 0 w 144137"/>
                <a:gd name="connsiteY6" fmla="*/ 3919 h 26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4137" h="26495">
                  <a:moveTo>
                    <a:pt x="0" y="3919"/>
                  </a:moveTo>
                  <a:cubicBezTo>
                    <a:pt x="0" y="2613"/>
                    <a:pt x="435" y="1306"/>
                    <a:pt x="1306" y="0"/>
                  </a:cubicBezTo>
                  <a:cubicBezTo>
                    <a:pt x="48772" y="4790"/>
                    <a:pt x="96672" y="9580"/>
                    <a:pt x="144137" y="13935"/>
                  </a:cubicBezTo>
                  <a:cubicBezTo>
                    <a:pt x="143702" y="15241"/>
                    <a:pt x="143266" y="16547"/>
                    <a:pt x="144137" y="18289"/>
                  </a:cubicBezTo>
                  <a:cubicBezTo>
                    <a:pt x="138476" y="26999"/>
                    <a:pt x="129767" y="26999"/>
                    <a:pt x="121058" y="26128"/>
                  </a:cubicBezTo>
                  <a:cubicBezTo>
                    <a:pt x="87528" y="23950"/>
                    <a:pt x="53997" y="20902"/>
                    <a:pt x="20467" y="16112"/>
                  </a:cubicBezTo>
                  <a:cubicBezTo>
                    <a:pt x="12193" y="15241"/>
                    <a:pt x="3484" y="13935"/>
                    <a:pt x="0" y="3919"/>
                  </a:cubicBezTo>
                  <a:close/>
                </a:path>
              </a:pathLst>
            </a:custGeom>
            <a:solidFill>
              <a:srgbClr val="373737"/>
            </a:solidFill>
            <a:ln w="43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B7DA4F9F-1D16-4898-B55A-282B353E2008}"/>
                </a:ext>
              </a:extLst>
            </p:cNvPr>
            <p:cNvSpPr/>
            <p:nvPr/>
          </p:nvSpPr>
          <p:spPr>
            <a:xfrm>
              <a:off x="2904146" y="3354576"/>
              <a:ext cx="1120157" cy="978237"/>
            </a:xfrm>
            <a:custGeom>
              <a:avLst/>
              <a:gdLst>
                <a:gd name="connsiteX0" fmla="*/ 522168 w 1120157"/>
                <a:gd name="connsiteY0" fmla="*/ 975781 h 978237"/>
                <a:gd name="connsiteX1" fmla="*/ 125464 w 1120157"/>
                <a:gd name="connsiteY1" fmla="*/ 786791 h 978237"/>
                <a:gd name="connsiteX2" fmla="*/ 200799 w 1120157"/>
                <a:gd name="connsiteY2" fmla="*/ 106603 h 978237"/>
                <a:gd name="connsiteX3" fmla="*/ 694610 w 1120157"/>
                <a:gd name="connsiteY3" fmla="*/ 18640 h 978237"/>
                <a:gd name="connsiteX4" fmla="*/ 995078 w 1120157"/>
                <a:gd name="connsiteY4" fmla="*/ 191517 h 978237"/>
                <a:gd name="connsiteX5" fmla="*/ 928452 w 1120157"/>
                <a:gd name="connsiteY5" fmla="*/ 865610 h 978237"/>
                <a:gd name="connsiteX6" fmla="*/ 522168 w 1120157"/>
                <a:gd name="connsiteY6" fmla="*/ 975781 h 978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0157" h="978237">
                  <a:moveTo>
                    <a:pt x="522168" y="975781"/>
                  </a:moveTo>
                  <a:cubicBezTo>
                    <a:pt x="361483" y="958798"/>
                    <a:pt x="229974" y="900011"/>
                    <a:pt x="125464" y="786791"/>
                  </a:cubicBezTo>
                  <a:cubicBezTo>
                    <a:pt x="-67880" y="577335"/>
                    <a:pt x="-33915" y="268158"/>
                    <a:pt x="200799" y="106603"/>
                  </a:cubicBezTo>
                  <a:cubicBezTo>
                    <a:pt x="351468" y="2963"/>
                    <a:pt x="517378" y="-22294"/>
                    <a:pt x="694610" y="18640"/>
                  </a:cubicBezTo>
                  <a:cubicBezTo>
                    <a:pt x="812185" y="46074"/>
                    <a:pt x="912776" y="103119"/>
                    <a:pt x="995078" y="191517"/>
                  </a:cubicBezTo>
                  <a:cubicBezTo>
                    <a:pt x="1185374" y="395313"/>
                    <a:pt x="1154892" y="702312"/>
                    <a:pt x="928452" y="865610"/>
                  </a:cubicBezTo>
                  <a:cubicBezTo>
                    <a:pt x="804346" y="955314"/>
                    <a:pt x="664999" y="987974"/>
                    <a:pt x="522168" y="975781"/>
                  </a:cubicBezTo>
                  <a:close/>
                </a:path>
              </a:pathLst>
            </a:custGeom>
            <a:solidFill>
              <a:srgbClr val="FEFEFE"/>
            </a:solidFill>
            <a:ln w="43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2E8807C4-328E-4445-9CAA-2E75E21BFEEB}"/>
                </a:ext>
              </a:extLst>
            </p:cNvPr>
            <p:cNvSpPr/>
            <p:nvPr/>
          </p:nvSpPr>
          <p:spPr>
            <a:xfrm>
              <a:off x="3100712" y="3535279"/>
              <a:ext cx="727024" cy="662838"/>
            </a:xfrm>
            <a:custGeom>
              <a:avLst/>
              <a:gdLst>
                <a:gd name="connsiteX0" fmla="*/ 701073 w 727024"/>
                <a:gd name="connsiteY0" fmla="*/ 228841 h 662838"/>
                <a:gd name="connsiteX1" fmla="*/ 369688 w 727024"/>
                <a:gd name="connsiteY1" fmla="*/ 12417 h 662838"/>
                <a:gd name="connsiteX2" fmla="*/ 292611 w 727024"/>
                <a:gd name="connsiteY2" fmla="*/ 14159 h 662838"/>
                <a:gd name="connsiteX3" fmla="*/ 9562 w 727024"/>
                <a:gd name="connsiteY3" fmla="*/ 300256 h 662838"/>
                <a:gd name="connsiteX4" fmla="*/ 20013 w 727024"/>
                <a:gd name="connsiteY4" fmla="*/ 386477 h 662838"/>
                <a:gd name="connsiteX5" fmla="*/ 341383 w 727024"/>
                <a:gd name="connsiteY5" fmla="*/ 632512 h 662838"/>
                <a:gd name="connsiteX6" fmla="*/ 442845 w 727024"/>
                <a:gd name="connsiteY6" fmla="*/ 647753 h 662838"/>
                <a:gd name="connsiteX7" fmla="*/ 707169 w 727024"/>
                <a:gd name="connsiteY7" fmla="*/ 338577 h 662838"/>
                <a:gd name="connsiteX8" fmla="*/ 701073 w 727024"/>
                <a:gd name="connsiteY8" fmla="*/ 228841 h 662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7024" h="662838">
                  <a:moveTo>
                    <a:pt x="701073" y="228841"/>
                  </a:moveTo>
                  <a:cubicBezTo>
                    <a:pt x="661881" y="195746"/>
                    <a:pt x="391896" y="26787"/>
                    <a:pt x="369688" y="12417"/>
                  </a:cubicBezTo>
                  <a:cubicBezTo>
                    <a:pt x="338770" y="-5872"/>
                    <a:pt x="317868" y="-2824"/>
                    <a:pt x="292611" y="14159"/>
                  </a:cubicBezTo>
                  <a:cubicBezTo>
                    <a:pt x="198116" y="109524"/>
                    <a:pt x="103621" y="204890"/>
                    <a:pt x="9562" y="300256"/>
                  </a:cubicBezTo>
                  <a:cubicBezTo>
                    <a:pt x="-7421" y="317675"/>
                    <a:pt x="-454" y="370801"/>
                    <a:pt x="20013" y="386477"/>
                  </a:cubicBezTo>
                  <a:cubicBezTo>
                    <a:pt x="127136" y="468344"/>
                    <a:pt x="233824" y="550646"/>
                    <a:pt x="341383" y="632512"/>
                  </a:cubicBezTo>
                  <a:cubicBezTo>
                    <a:pt x="402347" y="679107"/>
                    <a:pt x="430652" y="661688"/>
                    <a:pt x="442845" y="647753"/>
                  </a:cubicBezTo>
                  <a:cubicBezTo>
                    <a:pt x="531243" y="544985"/>
                    <a:pt x="617464" y="440039"/>
                    <a:pt x="707169" y="338577"/>
                  </a:cubicBezTo>
                  <a:cubicBezTo>
                    <a:pt x="728942" y="314191"/>
                    <a:pt x="740264" y="261936"/>
                    <a:pt x="701073" y="228841"/>
                  </a:cubicBezTo>
                  <a:close/>
                </a:path>
              </a:pathLst>
            </a:custGeom>
            <a:solidFill>
              <a:schemeClr val="accent2"/>
            </a:solidFill>
            <a:ln w="43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79BE5C80-67CC-4005-A4CB-C80D36D86AE2}"/>
                </a:ext>
              </a:extLst>
            </p:cNvPr>
            <p:cNvGrpSpPr/>
            <p:nvPr/>
          </p:nvGrpSpPr>
          <p:grpSpPr>
            <a:xfrm>
              <a:off x="575753" y="1783904"/>
              <a:ext cx="5287780" cy="4558068"/>
              <a:chOff x="575753" y="1783904"/>
              <a:chExt cx="5287780" cy="4558068"/>
            </a:xfrm>
            <a:solidFill>
              <a:schemeClr val="accent3"/>
            </a:solidFill>
          </p:grpSpPr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324A1E08-16F2-49FF-85EB-CD183E79F571}"/>
                  </a:ext>
                </a:extLst>
              </p:cNvPr>
              <p:cNvSpPr/>
              <p:nvPr/>
            </p:nvSpPr>
            <p:spPr>
              <a:xfrm>
                <a:off x="575753" y="3125469"/>
                <a:ext cx="252937" cy="600259"/>
              </a:xfrm>
              <a:custGeom>
                <a:avLst/>
                <a:gdLst>
                  <a:gd name="connsiteX0" fmla="*/ 232574 w 252937"/>
                  <a:gd name="connsiteY0" fmla="*/ 70515 h 600259"/>
                  <a:gd name="connsiteX1" fmla="*/ 134160 w 252937"/>
                  <a:gd name="connsiteY1" fmla="*/ 7373 h 600259"/>
                  <a:gd name="connsiteX2" fmla="*/ 91049 w 252937"/>
                  <a:gd name="connsiteY2" fmla="*/ 6067 h 600259"/>
                  <a:gd name="connsiteX3" fmla="*/ 23553 w 252937"/>
                  <a:gd name="connsiteY3" fmla="*/ 110577 h 600259"/>
                  <a:gd name="connsiteX4" fmla="*/ 8312 w 252937"/>
                  <a:gd name="connsiteY4" fmla="*/ 312195 h 600259"/>
                  <a:gd name="connsiteX5" fmla="*/ 18328 w 252937"/>
                  <a:gd name="connsiteY5" fmla="*/ 341807 h 600259"/>
                  <a:gd name="connsiteX6" fmla="*/ 1780 w 252937"/>
                  <a:gd name="connsiteY6" fmla="*/ 517297 h 600259"/>
                  <a:gd name="connsiteX7" fmla="*/ 3522 w 252937"/>
                  <a:gd name="connsiteY7" fmla="*/ 542554 h 600259"/>
                  <a:gd name="connsiteX8" fmla="*/ 3522 w 252937"/>
                  <a:gd name="connsiteY8" fmla="*/ 542554 h 600259"/>
                  <a:gd name="connsiteX9" fmla="*/ 49681 w 252937"/>
                  <a:gd name="connsiteY9" fmla="*/ 584794 h 600259"/>
                  <a:gd name="connsiteX10" fmla="*/ 108468 w 252937"/>
                  <a:gd name="connsiteY10" fmla="*/ 584358 h 600259"/>
                  <a:gd name="connsiteX11" fmla="*/ 128934 w 252937"/>
                  <a:gd name="connsiteY11" fmla="*/ 401029 h 600259"/>
                  <a:gd name="connsiteX12" fmla="*/ 180754 w 252937"/>
                  <a:gd name="connsiteY12" fmla="*/ 298696 h 600259"/>
                  <a:gd name="connsiteX13" fmla="*/ 222994 w 252937"/>
                  <a:gd name="connsiteY13" fmla="*/ 171977 h 600259"/>
                  <a:gd name="connsiteX14" fmla="*/ 241719 w 252937"/>
                  <a:gd name="connsiteY14" fmla="*/ 154123 h 600259"/>
                  <a:gd name="connsiteX15" fmla="*/ 232574 w 252937"/>
                  <a:gd name="connsiteY15" fmla="*/ 70515 h 600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52937" h="600259">
                    <a:moveTo>
                      <a:pt x="232574" y="70515"/>
                    </a:moveTo>
                    <a:cubicBezTo>
                      <a:pt x="199915" y="49177"/>
                      <a:pt x="166820" y="28275"/>
                      <a:pt x="134160" y="7373"/>
                    </a:cubicBezTo>
                    <a:cubicBezTo>
                      <a:pt x="120225" y="-1771"/>
                      <a:pt x="103678" y="-2642"/>
                      <a:pt x="91049" y="6067"/>
                    </a:cubicBezTo>
                    <a:cubicBezTo>
                      <a:pt x="54471" y="31324"/>
                      <a:pt x="25295" y="62241"/>
                      <a:pt x="23553" y="110577"/>
                    </a:cubicBezTo>
                    <a:cubicBezTo>
                      <a:pt x="23118" y="127996"/>
                      <a:pt x="7441" y="275617"/>
                      <a:pt x="8312" y="312195"/>
                    </a:cubicBezTo>
                    <a:cubicBezTo>
                      <a:pt x="8312" y="323082"/>
                      <a:pt x="12231" y="332662"/>
                      <a:pt x="18328" y="341807"/>
                    </a:cubicBezTo>
                    <a:lnTo>
                      <a:pt x="1780" y="517297"/>
                    </a:lnTo>
                    <a:cubicBezTo>
                      <a:pt x="909" y="525571"/>
                      <a:pt x="-2575" y="534280"/>
                      <a:pt x="3522" y="542554"/>
                    </a:cubicBezTo>
                    <a:cubicBezTo>
                      <a:pt x="3522" y="542554"/>
                      <a:pt x="3522" y="542554"/>
                      <a:pt x="3522" y="542554"/>
                    </a:cubicBezTo>
                    <a:cubicBezTo>
                      <a:pt x="18763" y="556489"/>
                      <a:pt x="35311" y="569552"/>
                      <a:pt x="49681" y="584794"/>
                    </a:cubicBezTo>
                    <a:cubicBezTo>
                      <a:pt x="67970" y="604389"/>
                      <a:pt x="97581" y="606567"/>
                      <a:pt x="108468" y="584358"/>
                    </a:cubicBezTo>
                    <a:cubicBezTo>
                      <a:pt x="107161" y="582181"/>
                      <a:pt x="126322" y="401465"/>
                      <a:pt x="128934" y="401029"/>
                    </a:cubicBezTo>
                    <a:cubicBezTo>
                      <a:pt x="187722" y="358354"/>
                      <a:pt x="173351" y="394062"/>
                      <a:pt x="180754" y="298696"/>
                    </a:cubicBezTo>
                    <a:cubicBezTo>
                      <a:pt x="187286" y="252102"/>
                      <a:pt x="177271" y="204201"/>
                      <a:pt x="222994" y="171977"/>
                    </a:cubicBezTo>
                    <a:cubicBezTo>
                      <a:pt x="229961" y="167187"/>
                      <a:pt x="236058" y="160220"/>
                      <a:pt x="241719" y="154123"/>
                    </a:cubicBezTo>
                    <a:cubicBezTo>
                      <a:pt x="260008" y="133657"/>
                      <a:pt x="255218" y="85321"/>
                      <a:pt x="232574" y="70515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C5BF35E7-E748-48FA-8799-05D8F723B512}"/>
                  </a:ext>
                </a:extLst>
              </p:cNvPr>
              <p:cNvSpPr/>
              <p:nvPr/>
            </p:nvSpPr>
            <p:spPr>
              <a:xfrm>
                <a:off x="678995" y="3526062"/>
                <a:ext cx="25256" cy="191167"/>
              </a:xfrm>
              <a:custGeom>
                <a:avLst/>
                <a:gdLst>
                  <a:gd name="connsiteX0" fmla="*/ 0 w 25256"/>
                  <a:gd name="connsiteY0" fmla="*/ 191167 h 191167"/>
                  <a:gd name="connsiteX1" fmla="*/ 17854 w 25256"/>
                  <a:gd name="connsiteY1" fmla="*/ 23079 h 191167"/>
                  <a:gd name="connsiteX2" fmla="*/ 25257 w 25256"/>
                  <a:gd name="connsiteY2" fmla="*/ 0 h 191167"/>
                  <a:gd name="connsiteX3" fmla="*/ 6532 w 25256"/>
                  <a:gd name="connsiteY3" fmla="*/ 165040 h 191167"/>
                  <a:gd name="connsiteX4" fmla="*/ 0 w 25256"/>
                  <a:gd name="connsiteY4" fmla="*/ 191167 h 191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56" h="191167">
                    <a:moveTo>
                      <a:pt x="0" y="191167"/>
                    </a:moveTo>
                    <a:cubicBezTo>
                      <a:pt x="5661" y="135864"/>
                      <a:pt x="12193" y="78383"/>
                      <a:pt x="17854" y="23079"/>
                    </a:cubicBezTo>
                    <a:cubicBezTo>
                      <a:pt x="18725" y="13935"/>
                      <a:pt x="18725" y="2177"/>
                      <a:pt x="25257" y="0"/>
                    </a:cubicBezTo>
                    <a:cubicBezTo>
                      <a:pt x="17418" y="78383"/>
                      <a:pt x="13935" y="110172"/>
                      <a:pt x="6532" y="165040"/>
                    </a:cubicBezTo>
                    <a:cubicBezTo>
                      <a:pt x="5661" y="173749"/>
                      <a:pt x="8274" y="184200"/>
                      <a:pt x="0" y="191167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2D5FF51E-86EF-46DD-99BE-7E62F642E7CA}"/>
                  </a:ext>
                </a:extLst>
              </p:cNvPr>
              <p:cNvSpPr/>
              <p:nvPr/>
            </p:nvSpPr>
            <p:spPr>
              <a:xfrm>
                <a:off x="833110" y="3300088"/>
                <a:ext cx="252969" cy="600259"/>
              </a:xfrm>
              <a:custGeom>
                <a:avLst/>
                <a:gdLst>
                  <a:gd name="connsiteX0" fmla="*/ 233009 w 252969"/>
                  <a:gd name="connsiteY0" fmla="*/ 70515 h 600259"/>
                  <a:gd name="connsiteX1" fmla="*/ 134595 w 252969"/>
                  <a:gd name="connsiteY1" fmla="*/ 7373 h 600259"/>
                  <a:gd name="connsiteX2" fmla="*/ 91485 w 252969"/>
                  <a:gd name="connsiteY2" fmla="*/ 6067 h 600259"/>
                  <a:gd name="connsiteX3" fmla="*/ 23989 w 252969"/>
                  <a:gd name="connsiteY3" fmla="*/ 110577 h 600259"/>
                  <a:gd name="connsiteX4" fmla="*/ 8747 w 252969"/>
                  <a:gd name="connsiteY4" fmla="*/ 312195 h 600259"/>
                  <a:gd name="connsiteX5" fmla="*/ 18763 w 252969"/>
                  <a:gd name="connsiteY5" fmla="*/ 341807 h 600259"/>
                  <a:gd name="connsiteX6" fmla="*/ 1780 w 252969"/>
                  <a:gd name="connsiteY6" fmla="*/ 517297 h 600259"/>
                  <a:gd name="connsiteX7" fmla="*/ 3522 w 252969"/>
                  <a:gd name="connsiteY7" fmla="*/ 542554 h 600259"/>
                  <a:gd name="connsiteX8" fmla="*/ 3522 w 252969"/>
                  <a:gd name="connsiteY8" fmla="*/ 542554 h 600259"/>
                  <a:gd name="connsiteX9" fmla="*/ 49681 w 252969"/>
                  <a:gd name="connsiteY9" fmla="*/ 584794 h 600259"/>
                  <a:gd name="connsiteX10" fmla="*/ 108468 w 252969"/>
                  <a:gd name="connsiteY10" fmla="*/ 584358 h 600259"/>
                  <a:gd name="connsiteX11" fmla="*/ 128934 w 252969"/>
                  <a:gd name="connsiteY11" fmla="*/ 401029 h 600259"/>
                  <a:gd name="connsiteX12" fmla="*/ 180754 w 252969"/>
                  <a:gd name="connsiteY12" fmla="*/ 298696 h 600259"/>
                  <a:gd name="connsiteX13" fmla="*/ 222994 w 252969"/>
                  <a:gd name="connsiteY13" fmla="*/ 171977 h 600259"/>
                  <a:gd name="connsiteX14" fmla="*/ 241719 w 252969"/>
                  <a:gd name="connsiteY14" fmla="*/ 154123 h 600259"/>
                  <a:gd name="connsiteX15" fmla="*/ 233009 w 252969"/>
                  <a:gd name="connsiteY15" fmla="*/ 70515 h 600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52969" h="600259">
                    <a:moveTo>
                      <a:pt x="233009" y="70515"/>
                    </a:moveTo>
                    <a:cubicBezTo>
                      <a:pt x="200350" y="49178"/>
                      <a:pt x="167255" y="28275"/>
                      <a:pt x="134595" y="7373"/>
                    </a:cubicBezTo>
                    <a:cubicBezTo>
                      <a:pt x="120661" y="-1771"/>
                      <a:pt x="104113" y="-2642"/>
                      <a:pt x="91485" y="6067"/>
                    </a:cubicBezTo>
                    <a:cubicBezTo>
                      <a:pt x="54906" y="31324"/>
                      <a:pt x="25730" y="62241"/>
                      <a:pt x="23989" y="110577"/>
                    </a:cubicBezTo>
                    <a:cubicBezTo>
                      <a:pt x="23553" y="127996"/>
                      <a:pt x="7877" y="275617"/>
                      <a:pt x="8747" y="312195"/>
                    </a:cubicBezTo>
                    <a:cubicBezTo>
                      <a:pt x="8747" y="323082"/>
                      <a:pt x="12667" y="332662"/>
                      <a:pt x="18763" y="341807"/>
                    </a:cubicBezTo>
                    <a:lnTo>
                      <a:pt x="1780" y="517297"/>
                    </a:lnTo>
                    <a:cubicBezTo>
                      <a:pt x="909" y="525571"/>
                      <a:pt x="-2575" y="534280"/>
                      <a:pt x="3522" y="542554"/>
                    </a:cubicBezTo>
                    <a:cubicBezTo>
                      <a:pt x="3522" y="542554"/>
                      <a:pt x="3522" y="542554"/>
                      <a:pt x="3522" y="542554"/>
                    </a:cubicBezTo>
                    <a:cubicBezTo>
                      <a:pt x="18763" y="556489"/>
                      <a:pt x="35311" y="569552"/>
                      <a:pt x="49681" y="584794"/>
                    </a:cubicBezTo>
                    <a:cubicBezTo>
                      <a:pt x="67970" y="604389"/>
                      <a:pt x="97581" y="606567"/>
                      <a:pt x="108468" y="584358"/>
                    </a:cubicBezTo>
                    <a:cubicBezTo>
                      <a:pt x="107161" y="582181"/>
                      <a:pt x="126322" y="401465"/>
                      <a:pt x="128934" y="401029"/>
                    </a:cubicBezTo>
                    <a:cubicBezTo>
                      <a:pt x="187722" y="358354"/>
                      <a:pt x="173351" y="394062"/>
                      <a:pt x="180754" y="298696"/>
                    </a:cubicBezTo>
                    <a:cubicBezTo>
                      <a:pt x="187286" y="252102"/>
                      <a:pt x="177271" y="204201"/>
                      <a:pt x="222994" y="171977"/>
                    </a:cubicBezTo>
                    <a:cubicBezTo>
                      <a:pt x="229961" y="167187"/>
                      <a:pt x="236058" y="160220"/>
                      <a:pt x="241719" y="154123"/>
                    </a:cubicBezTo>
                    <a:cubicBezTo>
                      <a:pt x="260008" y="133221"/>
                      <a:pt x="255218" y="85321"/>
                      <a:pt x="233009" y="70515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8EEBB9B5-2D11-4D2B-A8D3-662FADA19EB8}"/>
                  </a:ext>
                </a:extLst>
              </p:cNvPr>
              <p:cNvSpPr/>
              <p:nvPr/>
            </p:nvSpPr>
            <p:spPr>
              <a:xfrm>
                <a:off x="936352" y="3700682"/>
                <a:ext cx="25256" cy="191167"/>
              </a:xfrm>
              <a:custGeom>
                <a:avLst/>
                <a:gdLst>
                  <a:gd name="connsiteX0" fmla="*/ 0 w 25256"/>
                  <a:gd name="connsiteY0" fmla="*/ 191167 h 191167"/>
                  <a:gd name="connsiteX1" fmla="*/ 17854 w 25256"/>
                  <a:gd name="connsiteY1" fmla="*/ 23079 h 191167"/>
                  <a:gd name="connsiteX2" fmla="*/ 25257 w 25256"/>
                  <a:gd name="connsiteY2" fmla="*/ 0 h 191167"/>
                  <a:gd name="connsiteX3" fmla="*/ 6532 w 25256"/>
                  <a:gd name="connsiteY3" fmla="*/ 165039 h 191167"/>
                  <a:gd name="connsiteX4" fmla="*/ 0 w 25256"/>
                  <a:gd name="connsiteY4" fmla="*/ 191167 h 191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56" h="191167">
                    <a:moveTo>
                      <a:pt x="0" y="191167"/>
                    </a:moveTo>
                    <a:cubicBezTo>
                      <a:pt x="5661" y="135864"/>
                      <a:pt x="12193" y="78383"/>
                      <a:pt x="17854" y="23079"/>
                    </a:cubicBezTo>
                    <a:cubicBezTo>
                      <a:pt x="18725" y="13935"/>
                      <a:pt x="18725" y="2177"/>
                      <a:pt x="25257" y="0"/>
                    </a:cubicBezTo>
                    <a:cubicBezTo>
                      <a:pt x="17418" y="78383"/>
                      <a:pt x="13935" y="110172"/>
                      <a:pt x="6532" y="165039"/>
                    </a:cubicBezTo>
                    <a:cubicBezTo>
                      <a:pt x="5661" y="173749"/>
                      <a:pt x="8274" y="183764"/>
                      <a:pt x="0" y="191167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BEEA5CA4-D813-4271-9F19-5D9FA646DB05}"/>
                  </a:ext>
                </a:extLst>
              </p:cNvPr>
              <p:cNvSpPr/>
              <p:nvPr/>
            </p:nvSpPr>
            <p:spPr>
              <a:xfrm>
                <a:off x="1090467" y="3474272"/>
                <a:ext cx="252969" cy="600259"/>
              </a:xfrm>
              <a:custGeom>
                <a:avLst/>
                <a:gdLst>
                  <a:gd name="connsiteX0" fmla="*/ 233009 w 252969"/>
                  <a:gd name="connsiteY0" fmla="*/ 70515 h 600259"/>
                  <a:gd name="connsiteX1" fmla="*/ 134595 w 252969"/>
                  <a:gd name="connsiteY1" fmla="*/ 7373 h 600259"/>
                  <a:gd name="connsiteX2" fmla="*/ 91485 w 252969"/>
                  <a:gd name="connsiteY2" fmla="*/ 6067 h 600259"/>
                  <a:gd name="connsiteX3" fmla="*/ 23989 w 252969"/>
                  <a:gd name="connsiteY3" fmla="*/ 110577 h 600259"/>
                  <a:gd name="connsiteX4" fmla="*/ 8747 w 252969"/>
                  <a:gd name="connsiteY4" fmla="*/ 312195 h 600259"/>
                  <a:gd name="connsiteX5" fmla="*/ 18763 w 252969"/>
                  <a:gd name="connsiteY5" fmla="*/ 341807 h 600259"/>
                  <a:gd name="connsiteX6" fmla="*/ 1780 w 252969"/>
                  <a:gd name="connsiteY6" fmla="*/ 517297 h 600259"/>
                  <a:gd name="connsiteX7" fmla="*/ 3522 w 252969"/>
                  <a:gd name="connsiteY7" fmla="*/ 542554 h 600259"/>
                  <a:gd name="connsiteX8" fmla="*/ 3522 w 252969"/>
                  <a:gd name="connsiteY8" fmla="*/ 542554 h 600259"/>
                  <a:gd name="connsiteX9" fmla="*/ 49681 w 252969"/>
                  <a:gd name="connsiteY9" fmla="*/ 584794 h 600259"/>
                  <a:gd name="connsiteX10" fmla="*/ 108468 w 252969"/>
                  <a:gd name="connsiteY10" fmla="*/ 584358 h 600259"/>
                  <a:gd name="connsiteX11" fmla="*/ 128934 w 252969"/>
                  <a:gd name="connsiteY11" fmla="*/ 401029 h 600259"/>
                  <a:gd name="connsiteX12" fmla="*/ 180754 w 252969"/>
                  <a:gd name="connsiteY12" fmla="*/ 298696 h 600259"/>
                  <a:gd name="connsiteX13" fmla="*/ 222994 w 252969"/>
                  <a:gd name="connsiteY13" fmla="*/ 171977 h 600259"/>
                  <a:gd name="connsiteX14" fmla="*/ 241719 w 252969"/>
                  <a:gd name="connsiteY14" fmla="*/ 154123 h 600259"/>
                  <a:gd name="connsiteX15" fmla="*/ 233009 w 252969"/>
                  <a:gd name="connsiteY15" fmla="*/ 70515 h 600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52969" h="600259">
                    <a:moveTo>
                      <a:pt x="233009" y="70515"/>
                    </a:moveTo>
                    <a:cubicBezTo>
                      <a:pt x="200350" y="49178"/>
                      <a:pt x="167255" y="28275"/>
                      <a:pt x="134595" y="7373"/>
                    </a:cubicBezTo>
                    <a:cubicBezTo>
                      <a:pt x="120661" y="-1771"/>
                      <a:pt x="104113" y="-2642"/>
                      <a:pt x="91485" y="6067"/>
                    </a:cubicBezTo>
                    <a:cubicBezTo>
                      <a:pt x="54906" y="31324"/>
                      <a:pt x="25730" y="62241"/>
                      <a:pt x="23989" y="110577"/>
                    </a:cubicBezTo>
                    <a:cubicBezTo>
                      <a:pt x="23553" y="127996"/>
                      <a:pt x="7877" y="275617"/>
                      <a:pt x="8747" y="312195"/>
                    </a:cubicBezTo>
                    <a:cubicBezTo>
                      <a:pt x="8747" y="323082"/>
                      <a:pt x="12667" y="332662"/>
                      <a:pt x="18763" y="341807"/>
                    </a:cubicBezTo>
                    <a:lnTo>
                      <a:pt x="1780" y="517297"/>
                    </a:lnTo>
                    <a:cubicBezTo>
                      <a:pt x="909" y="525571"/>
                      <a:pt x="-2575" y="534280"/>
                      <a:pt x="3522" y="542554"/>
                    </a:cubicBezTo>
                    <a:cubicBezTo>
                      <a:pt x="3522" y="542554"/>
                      <a:pt x="3522" y="542554"/>
                      <a:pt x="3522" y="542554"/>
                    </a:cubicBezTo>
                    <a:cubicBezTo>
                      <a:pt x="18763" y="556489"/>
                      <a:pt x="35311" y="569552"/>
                      <a:pt x="49681" y="584794"/>
                    </a:cubicBezTo>
                    <a:cubicBezTo>
                      <a:pt x="67970" y="604389"/>
                      <a:pt x="97581" y="606567"/>
                      <a:pt x="108468" y="584358"/>
                    </a:cubicBezTo>
                    <a:cubicBezTo>
                      <a:pt x="107161" y="582181"/>
                      <a:pt x="126322" y="401465"/>
                      <a:pt x="128934" y="401029"/>
                    </a:cubicBezTo>
                    <a:cubicBezTo>
                      <a:pt x="187722" y="358354"/>
                      <a:pt x="173351" y="394062"/>
                      <a:pt x="180754" y="298696"/>
                    </a:cubicBezTo>
                    <a:cubicBezTo>
                      <a:pt x="187286" y="252102"/>
                      <a:pt x="177271" y="204201"/>
                      <a:pt x="222994" y="171977"/>
                    </a:cubicBezTo>
                    <a:cubicBezTo>
                      <a:pt x="229961" y="167187"/>
                      <a:pt x="236058" y="160220"/>
                      <a:pt x="241719" y="154123"/>
                    </a:cubicBezTo>
                    <a:cubicBezTo>
                      <a:pt x="260008" y="133657"/>
                      <a:pt x="255218" y="85321"/>
                      <a:pt x="233009" y="70515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1E677919-C0B1-4AEC-BB03-D2251ECAA09C}"/>
                  </a:ext>
                </a:extLst>
              </p:cNvPr>
              <p:cNvSpPr/>
              <p:nvPr/>
            </p:nvSpPr>
            <p:spPr>
              <a:xfrm>
                <a:off x="1193709" y="3874866"/>
                <a:ext cx="25256" cy="191167"/>
              </a:xfrm>
              <a:custGeom>
                <a:avLst/>
                <a:gdLst>
                  <a:gd name="connsiteX0" fmla="*/ 0 w 25256"/>
                  <a:gd name="connsiteY0" fmla="*/ 191167 h 191167"/>
                  <a:gd name="connsiteX1" fmla="*/ 17854 w 25256"/>
                  <a:gd name="connsiteY1" fmla="*/ 23079 h 191167"/>
                  <a:gd name="connsiteX2" fmla="*/ 25257 w 25256"/>
                  <a:gd name="connsiteY2" fmla="*/ 0 h 191167"/>
                  <a:gd name="connsiteX3" fmla="*/ 6532 w 25256"/>
                  <a:gd name="connsiteY3" fmla="*/ 165039 h 191167"/>
                  <a:gd name="connsiteX4" fmla="*/ 0 w 25256"/>
                  <a:gd name="connsiteY4" fmla="*/ 191167 h 191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56" h="191167">
                    <a:moveTo>
                      <a:pt x="0" y="191167"/>
                    </a:moveTo>
                    <a:cubicBezTo>
                      <a:pt x="5661" y="135864"/>
                      <a:pt x="12193" y="78383"/>
                      <a:pt x="17854" y="23079"/>
                    </a:cubicBezTo>
                    <a:cubicBezTo>
                      <a:pt x="18725" y="13935"/>
                      <a:pt x="18725" y="2177"/>
                      <a:pt x="25257" y="0"/>
                    </a:cubicBezTo>
                    <a:cubicBezTo>
                      <a:pt x="17418" y="78383"/>
                      <a:pt x="13935" y="110172"/>
                      <a:pt x="6532" y="165039"/>
                    </a:cubicBezTo>
                    <a:cubicBezTo>
                      <a:pt x="6096" y="173749"/>
                      <a:pt x="8274" y="184200"/>
                      <a:pt x="0" y="191167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1ACB17A0-CFFE-4FEB-B43B-2D9DD17A79DE}"/>
                  </a:ext>
                </a:extLst>
              </p:cNvPr>
              <p:cNvSpPr/>
              <p:nvPr/>
            </p:nvSpPr>
            <p:spPr>
              <a:xfrm>
                <a:off x="1347824" y="3648892"/>
                <a:ext cx="253102" cy="600259"/>
              </a:xfrm>
              <a:custGeom>
                <a:avLst/>
                <a:gdLst>
                  <a:gd name="connsiteX0" fmla="*/ 233009 w 253102"/>
                  <a:gd name="connsiteY0" fmla="*/ 70515 h 600259"/>
                  <a:gd name="connsiteX1" fmla="*/ 134595 w 253102"/>
                  <a:gd name="connsiteY1" fmla="*/ 7373 h 600259"/>
                  <a:gd name="connsiteX2" fmla="*/ 91485 w 253102"/>
                  <a:gd name="connsiteY2" fmla="*/ 6067 h 600259"/>
                  <a:gd name="connsiteX3" fmla="*/ 23989 w 253102"/>
                  <a:gd name="connsiteY3" fmla="*/ 110577 h 600259"/>
                  <a:gd name="connsiteX4" fmla="*/ 8747 w 253102"/>
                  <a:gd name="connsiteY4" fmla="*/ 312195 h 600259"/>
                  <a:gd name="connsiteX5" fmla="*/ 18763 w 253102"/>
                  <a:gd name="connsiteY5" fmla="*/ 341807 h 600259"/>
                  <a:gd name="connsiteX6" fmla="*/ 1780 w 253102"/>
                  <a:gd name="connsiteY6" fmla="*/ 517297 h 600259"/>
                  <a:gd name="connsiteX7" fmla="*/ 3522 w 253102"/>
                  <a:gd name="connsiteY7" fmla="*/ 542554 h 600259"/>
                  <a:gd name="connsiteX8" fmla="*/ 3522 w 253102"/>
                  <a:gd name="connsiteY8" fmla="*/ 542554 h 600259"/>
                  <a:gd name="connsiteX9" fmla="*/ 49681 w 253102"/>
                  <a:gd name="connsiteY9" fmla="*/ 584793 h 600259"/>
                  <a:gd name="connsiteX10" fmla="*/ 108468 w 253102"/>
                  <a:gd name="connsiteY10" fmla="*/ 584358 h 600259"/>
                  <a:gd name="connsiteX11" fmla="*/ 128934 w 253102"/>
                  <a:gd name="connsiteY11" fmla="*/ 401029 h 600259"/>
                  <a:gd name="connsiteX12" fmla="*/ 180754 w 253102"/>
                  <a:gd name="connsiteY12" fmla="*/ 298696 h 600259"/>
                  <a:gd name="connsiteX13" fmla="*/ 222994 w 253102"/>
                  <a:gd name="connsiteY13" fmla="*/ 171977 h 600259"/>
                  <a:gd name="connsiteX14" fmla="*/ 241719 w 253102"/>
                  <a:gd name="connsiteY14" fmla="*/ 154123 h 600259"/>
                  <a:gd name="connsiteX15" fmla="*/ 233009 w 253102"/>
                  <a:gd name="connsiteY15" fmla="*/ 70515 h 600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53102" h="600259">
                    <a:moveTo>
                      <a:pt x="233009" y="70515"/>
                    </a:moveTo>
                    <a:cubicBezTo>
                      <a:pt x="200350" y="49177"/>
                      <a:pt x="167255" y="28275"/>
                      <a:pt x="134595" y="7373"/>
                    </a:cubicBezTo>
                    <a:cubicBezTo>
                      <a:pt x="120661" y="-1771"/>
                      <a:pt x="104113" y="-2642"/>
                      <a:pt x="91485" y="6067"/>
                    </a:cubicBezTo>
                    <a:cubicBezTo>
                      <a:pt x="54906" y="31324"/>
                      <a:pt x="25730" y="62241"/>
                      <a:pt x="23989" y="110577"/>
                    </a:cubicBezTo>
                    <a:cubicBezTo>
                      <a:pt x="23553" y="127996"/>
                      <a:pt x="7877" y="275617"/>
                      <a:pt x="8747" y="312195"/>
                    </a:cubicBezTo>
                    <a:cubicBezTo>
                      <a:pt x="8747" y="323082"/>
                      <a:pt x="12667" y="332662"/>
                      <a:pt x="18763" y="341807"/>
                    </a:cubicBezTo>
                    <a:lnTo>
                      <a:pt x="1780" y="517297"/>
                    </a:lnTo>
                    <a:cubicBezTo>
                      <a:pt x="909" y="525571"/>
                      <a:pt x="-2575" y="534280"/>
                      <a:pt x="3522" y="542554"/>
                    </a:cubicBezTo>
                    <a:cubicBezTo>
                      <a:pt x="3522" y="542554"/>
                      <a:pt x="3522" y="542554"/>
                      <a:pt x="3522" y="542554"/>
                    </a:cubicBezTo>
                    <a:cubicBezTo>
                      <a:pt x="18763" y="556489"/>
                      <a:pt x="35311" y="569552"/>
                      <a:pt x="49681" y="584793"/>
                    </a:cubicBezTo>
                    <a:cubicBezTo>
                      <a:pt x="67970" y="604389"/>
                      <a:pt x="97581" y="606566"/>
                      <a:pt x="108468" y="584358"/>
                    </a:cubicBezTo>
                    <a:cubicBezTo>
                      <a:pt x="107161" y="582181"/>
                      <a:pt x="126322" y="401465"/>
                      <a:pt x="128934" y="401029"/>
                    </a:cubicBezTo>
                    <a:cubicBezTo>
                      <a:pt x="187722" y="358354"/>
                      <a:pt x="173351" y="394062"/>
                      <a:pt x="180754" y="298696"/>
                    </a:cubicBezTo>
                    <a:cubicBezTo>
                      <a:pt x="187286" y="252102"/>
                      <a:pt x="177271" y="204201"/>
                      <a:pt x="222994" y="171977"/>
                    </a:cubicBezTo>
                    <a:cubicBezTo>
                      <a:pt x="229961" y="167187"/>
                      <a:pt x="236058" y="160220"/>
                      <a:pt x="241719" y="154123"/>
                    </a:cubicBezTo>
                    <a:cubicBezTo>
                      <a:pt x="260008" y="133221"/>
                      <a:pt x="255653" y="85321"/>
                      <a:pt x="233009" y="70515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AD52985A-647C-4307-9C00-6AA8BEEFA764}"/>
                  </a:ext>
                </a:extLst>
              </p:cNvPr>
              <p:cNvSpPr/>
              <p:nvPr/>
            </p:nvSpPr>
            <p:spPr>
              <a:xfrm>
                <a:off x="1451502" y="4049486"/>
                <a:ext cx="25256" cy="191167"/>
              </a:xfrm>
              <a:custGeom>
                <a:avLst/>
                <a:gdLst>
                  <a:gd name="connsiteX0" fmla="*/ 0 w 25256"/>
                  <a:gd name="connsiteY0" fmla="*/ 191167 h 191167"/>
                  <a:gd name="connsiteX1" fmla="*/ 17854 w 25256"/>
                  <a:gd name="connsiteY1" fmla="*/ 23079 h 191167"/>
                  <a:gd name="connsiteX2" fmla="*/ 25257 w 25256"/>
                  <a:gd name="connsiteY2" fmla="*/ 0 h 191167"/>
                  <a:gd name="connsiteX3" fmla="*/ 6532 w 25256"/>
                  <a:gd name="connsiteY3" fmla="*/ 165040 h 191167"/>
                  <a:gd name="connsiteX4" fmla="*/ 0 w 25256"/>
                  <a:gd name="connsiteY4" fmla="*/ 191167 h 191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56" h="191167">
                    <a:moveTo>
                      <a:pt x="0" y="191167"/>
                    </a:moveTo>
                    <a:cubicBezTo>
                      <a:pt x="5661" y="135864"/>
                      <a:pt x="12193" y="78383"/>
                      <a:pt x="17854" y="23079"/>
                    </a:cubicBezTo>
                    <a:cubicBezTo>
                      <a:pt x="18725" y="13935"/>
                      <a:pt x="18725" y="2177"/>
                      <a:pt x="25257" y="0"/>
                    </a:cubicBezTo>
                    <a:cubicBezTo>
                      <a:pt x="17418" y="78383"/>
                      <a:pt x="13935" y="110171"/>
                      <a:pt x="6532" y="165040"/>
                    </a:cubicBezTo>
                    <a:cubicBezTo>
                      <a:pt x="5661" y="173749"/>
                      <a:pt x="7838" y="183764"/>
                      <a:pt x="0" y="191167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0518DB0B-4EF3-4765-A652-26065419CD76}"/>
                  </a:ext>
                </a:extLst>
              </p:cNvPr>
              <p:cNvSpPr/>
              <p:nvPr/>
            </p:nvSpPr>
            <p:spPr>
              <a:xfrm>
                <a:off x="1605181" y="3823076"/>
                <a:ext cx="253287" cy="600259"/>
              </a:xfrm>
              <a:custGeom>
                <a:avLst/>
                <a:gdLst>
                  <a:gd name="connsiteX0" fmla="*/ 233009 w 253287"/>
                  <a:gd name="connsiteY0" fmla="*/ 70515 h 600259"/>
                  <a:gd name="connsiteX1" fmla="*/ 134595 w 253287"/>
                  <a:gd name="connsiteY1" fmla="*/ 7373 h 600259"/>
                  <a:gd name="connsiteX2" fmla="*/ 91485 w 253287"/>
                  <a:gd name="connsiteY2" fmla="*/ 6067 h 600259"/>
                  <a:gd name="connsiteX3" fmla="*/ 23989 w 253287"/>
                  <a:gd name="connsiteY3" fmla="*/ 110577 h 600259"/>
                  <a:gd name="connsiteX4" fmla="*/ 8747 w 253287"/>
                  <a:gd name="connsiteY4" fmla="*/ 312195 h 600259"/>
                  <a:gd name="connsiteX5" fmla="*/ 18763 w 253287"/>
                  <a:gd name="connsiteY5" fmla="*/ 341807 h 600259"/>
                  <a:gd name="connsiteX6" fmla="*/ 1780 w 253287"/>
                  <a:gd name="connsiteY6" fmla="*/ 517297 h 600259"/>
                  <a:gd name="connsiteX7" fmla="*/ 3522 w 253287"/>
                  <a:gd name="connsiteY7" fmla="*/ 542554 h 600259"/>
                  <a:gd name="connsiteX8" fmla="*/ 3522 w 253287"/>
                  <a:gd name="connsiteY8" fmla="*/ 542554 h 600259"/>
                  <a:gd name="connsiteX9" fmla="*/ 49681 w 253287"/>
                  <a:gd name="connsiteY9" fmla="*/ 584793 h 600259"/>
                  <a:gd name="connsiteX10" fmla="*/ 108468 w 253287"/>
                  <a:gd name="connsiteY10" fmla="*/ 584358 h 600259"/>
                  <a:gd name="connsiteX11" fmla="*/ 128935 w 253287"/>
                  <a:gd name="connsiteY11" fmla="*/ 401029 h 600259"/>
                  <a:gd name="connsiteX12" fmla="*/ 180754 w 253287"/>
                  <a:gd name="connsiteY12" fmla="*/ 298696 h 600259"/>
                  <a:gd name="connsiteX13" fmla="*/ 222994 w 253287"/>
                  <a:gd name="connsiteY13" fmla="*/ 171977 h 600259"/>
                  <a:gd name="connsiteX14" fmla="*/ 241719 w 253287"/>
                  <a:gd name="connsiteY14" fmla="*/ 154123 h 600259"/>
                  <a:gd name="connsiteX15" fmla="*/ 233009 w 253287"/>
                  <a:gd name="connsiteY15" fmla="*/ 70515 h 600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53287" h="600259">
                    <a:moveTo>
                      <a:pt x="233009" y="70515"/>
                    </a:moveTo>
                    <a:cubicBezTo>
                      <a:pt x="200350" y="49177"/>
                      <a:pt x="167255" y="28275"/>
                      <a:pt x="134595" y="7373"/>
                    </a:cubicBezTo>
                    <a:cubicBezTo>
                      <a:pt x="120661" y="-1771"/>
                      <a:pt x="104113" y="-2642"/>
                      <a:pt x="91485" y="6067"/>
                    </a:cubicBezTo>
                    <a:cubicBezTo>
                      <a:pt x="54906" y="31324"/>
                      <a:pt x="25730" y="62241"/>
                      <a:pt x="23989" y="110577"/>
                    </a:cubicBezTo>
                    <a:cubicBezTo>
                      <a:pt x="23553" y="127996"/>
                      <a:pt x="7877" y="275617"/>
                      <a:pt x="8747" y="312195"/>
                    </a:cubicBezTo>
                    <a:cubicBezTo>
                      <a:pt x="8747" y="323082"/>
                      <a:pt x="12667" y="332662"/>
                      <a:pt x="18763" y="341807"/>
                    </a:cubicBezTo>
                    <a:lnTo>
                      <a:pt x="1780" y="517297"/>
                    </a:lnTo>
                    <a:cubicBezTo>
                      <a:pt x="909" y="525571"/>
                      <a:pt x="-2575" y="534280"/>
                      <a:pt x="3522" y="542554"/>
                    </a:cubicBezTo>
                    <a:cubicBezTo>
                      <a:pt x="3522" y="542554"/>
                      <a:pt x="3522" y="542554"/>
                      <a:pt x="3522" y="542554"/>
                    </a:cubicBezTo>
                    <a:cubicBezTo>
                      <a:pt x="18763" y="556489"/>
                      <a:pt x="35311" y="569552"/>
                      <a:pt x="49681" y="584793"/>
                    </a:cubicBezTo>
                    <a:cubicBezTo>
                      <a:pt x="67970" y="604389"/>
                      <a:pt x="97581" y="606566"/>
                      <a:pt x="108468" y="584358"/>
                    </a:cubicBezTo>
                    <a:cubicBezTo>
                      <a:pt x="107162" y="582181"/>
                      <a:pt x="126322" y="401465"/>
                      <a:pt x="128935" y="401029"/>
                    </a:cubicBezTo>
                    <a:cubicBezTo>
                      <a:pt x="187722" y="358354"/>
                      <a:pt x="173351" y="394062"/>
                      <a:pt x="180754" y="298696"/>
                    </a:cubicBezTo>
                    <a:cubicBezTo>
                      <a:pt x="187286" y="252102"/>
                      <a:pt x="177271" y="204201"/>
                      <a:pt x="222994" y="171977"/>
                    </a:cubicBezTo>
                    <a:cubicBezTo>
                      <a:pt x="229961" y="167187"/>
                      <a:pt x="236058" y="160220"/>
                      <a:pt x="241719" y="154123"/>
                    </a:cubicBezTo>
                    <a:cubicBezTo>
                      <a:pt x="260443" y="133657"/>
                      <a:pt x="255653" y="85321"/>
                      <a:pt x="233009" y="70515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C312BB07-E15F-4CE8-B865-9B11F1395344}"/>
                  </a:ext>
                </a:extLst>
              </p:cNvPr>
              <p:cNvSpPr/>
              <p:nvPr/>
            </p:nvSpPr>
            <p:spPr>
              <a:xfrm>
                <a:off x="1708859" y="4223670"/>
                <a:ext cx="25256" cy="191167"/>
              </a:xfrm>
              <a:custGeom>
                <a:avLst/>
                <a:gdLst>
                  <a:gd name="connsiteX0" fmla="*/ 0 w 25256"/>
                  <a:gd name="connsiteY0" fmla="*/ 191167 h 191167"/>
                  <a:gd name="connsiteX1" fmla="*/ 17854 w 25256"/>
                  <a:gd name="connsiteY1" fmla="*/ 23079 h 191167"/>
                  <a:gd name="connsiteX2" fmla="*/ 25257 w 25256"/>
                  <a:gd name="connsiteY2" fmla="*/ 0 h 191167"/>
                  <a:gd name="connsiteX3" fmla="*/ 6532 w 25256"/>
                  <a:gd name="connsiteY3" fmla="*/ 165040 h 191167"/>
                  <a:gd name="connsiteX4" fmla="*/ 0 w 25256"/>
                  <a:gd name="connsiteY4" fmla="*/ 191167 h 191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56" h="191167">
                    <a:moveTo>
                      <a:pt x="0" y="191167"/>
                    </a:moveTo>
                    <a:cubicBezTo>
                      <a:pt x="5661" y="135864"/>
                      <a:pt x="12193" y="78383"/>
                      <a:pt x="17854" y="23079"/>
                    </a:cubicBezTo>
                    <a:cubicBezTo>
                      <a:pt x="18725" y="13935"/>
                      <a:pt x="18725" y="2177"/>
                      <a:pt x="25257" y="0"/>
                    </a:cubicBezTo>
                    <a:cubicBezTo>
                      <a:pt x="17418" y="78383"/>
                      <a:pt x="13935" y="110171"/>
                      <a:pt x="6532" y="165040"/>
                    </a:cubicBezTo>
                    <a:cubicBezTo>
                      <a:pt x="5661" y="173749"/>
                      <a:pt x="8274" y="184200"/>
                      <a:pt x="0" y="191167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AA978A5A-E77D-42DE-B129-A61896C9C5F4}"/>
                  </a:ext>
                </a:extLst>
              </p:cNvPr>
              <p:cNvSpPr/>
              <p:nvPr/>
            </p:nvSpPr>
            <p:spPr>
              <a:xfrm>
                <a:off x="1862538" y="3997695"/>
                <a:ext cx="253287" cy="600259"/>
              </a:xfrm>
              <a:custGeom>
                <a:avLst/>
                <a:gdLst>
                  <a:gd name="connsiteX0" fmla="*/ 233010 w 253287"/>
                  <a:gd name="connsiteY0" fmla="*/ 70515 h 600259"/>
                  <a:gd name="connsiteX1" fmla="*/ 134595 w 253287"/>
                  <a:gd name="connsiteY1" fmla="*/ 7373 h 600259"/>
                  <a:gd name="connsiteX2" fmla="*/ 91485 w 253287"/>
                  <a:gd name="connsiteY2" fmla="*/ 6067 h 600259"/>
                  <a:gd name="connsiteX3" fmla="*/ 23989 w 253287"/>
                  <a:gd name="connsiteY3" fmla="*/ 110577 h 600259"/>
                  <a:gd name="connsiteX4" fmla="*/ 8748 w 253287"/>
                  <a:gd name="connsiteY4" fmla="*/ 312195 h 600259"/>
                  <a:gd name="connsiteX5" fmla="*/ 18763 w 253287"/>
                  <a:gd name="connsiteY5" fmla="*/ 341807 h 600259"/>
                  <a:gd name="connsiteX6" fmla="*/ 1780 w 253287"/>
                  <a:gd name="connsiteY6" fmla="*/ 517297 h 600259"/>
                  <a:gd name="connsiteX7" fmla="*/ 3522 w 253287"/>
                  <a:gd name="connsiteY7" fmla="*/ 542554 h 600259"/>
                  <a:gd name="connsiteX8" fmla="*/ 3522 w 253287"/>
                  <a:gd name="connsiteY8" fmla="*/ 542554 h 600259"/>
                  <a:gd name="connsiteX9" fmla="*/ 49681 w 253287"/>
                  <a:gd name="connsiteY9" fmla="*/ 584794 h 600259"/>
                  <a:gd name="connsiteX10" fmla="*/ 108468 w 253287"/>
                  <a:gd name="connsiteY10" fmla="*/ 584358 h 600259"/>
                  <a:gd name="connsiteX11" fmla="*/ 128935 w 253287"/>
                  <a:gd name="connsiteY11" fmla="*/ 401029 h 600259"/>
                  <a:gd name="connsiteX12" fmla="*/ 180754 w 253287"/>
                  <a:gd name="connsiteY12" fmla="*/ 298696 h 600259"/>
                  <a:gd name="connsiteX13" fmla="*/ 222994 w 253287"/>
                  <a:gd name="connsiteY13" fmla="*/ 171977 h 600259"/>
                  <a:gd name="connsiteX14" fmla="*/ 241719 w 253287"/>
                  <a:gd name="connsiteY14" fmla="*/ 154123 h 600259"/>
                  <a:gd name="connsiteX15" fmla="*/ 233010 w 253287"/>
                  <a:gd name="connsiteY15" fmla="*/ 70515 h 600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53287" h="600259">
                    <a:moveTo>
                      <a:pt x="233010" y="70515"/>
                    </a:moveTo>
                    <a:cubicBezTo>
                      <a:pt x="200350" y="49178"/>
                      <a:pt x="167255" y="28275"/>
                      <a:pt x="134595" y="7373"/>
                    </a:cubicBezTo>
                    <a:cubicBezTo>
                      <a:pt x="120661" y="-1771"/>
                      <a:pt x="104113" y="-2642"/>
                      <a:pt x="91485" y="6067"/>
                    </a:cubicBezTo>
                    <a:cubicBezTo>
                      <a:pt x="54906" y="31323"/>
                      <a:pt x="25730" y="62241"/>
                      <a:pt x="23989" y="110577"/>
                    </a:cubicBezTo>
                    <a:cubicBezTo>
                      <a:pt x="23553" y="127996"/>
                      <a:pt x="7877" y="275617"/>
                      <a:pt x="8748" y="312195"/>
                    </a:cubicBezTo>
                    <a:cubicBezTo>
                      <a:pt x="8748" y="323082"/>
                      <a:pt x="12667" y="332662"/>
                      <a:pt x="18763" y="341807"/>
                    </a:cubicBezTo>
                    <a:lnTo>
                      <a:pt x="1780" y="517297"/>
                    </a:lnTo>
                    <a:cubicBezTo>
                      <a:pt x="909" y="525571"/>
                      <a:pt x="-2574" y="534280"/>
                      <a:pt x="3522" y="542554"/>
                    </a:cubicBezTo>
                    <a:cubicBezTo>
                      <a:pt x="3522" y="542554"/>
                      <a:pt x="3522" y="542554"/>
                      <a:pt x="3522" y="542554"/>
                    </a:cubicBezTo>
                    <a:cubicBezTo>
                      <a:pt x="18763" y="556489"/>
                      <a:pt x="35311" y="569552"/>
                      <a:pt x="49681" y="584794"/>
                    </a:cubicBezTo>
                    <a:cubicBezTo>
                      <a:pt x="67970" y="604389"/>
                      <a:pt x="97581" y="606567"/>
                      <a:pt x="108468" y="584358"/>
                    </a:cubicBezTo>
                    <a:cubicBezTo>
                      <a:pt x="107162" y="582181"/>
                      <a:pt x="126322" y="401465"/>
                      <a:pt x="128935" y="401029"/>
                    </a:cubicBezTo>
                    <a:cubicBezTo>
                      <a:pt x="187722" y="358354"/>
                      <a:pt x="173351" y="394062"/>
                      <a:pt x="180754" y="298696"/>
                    </a:cubicBezTo>
                    <a:cubicBezTo>
                      <a:pt x="187286" y="252102"/>
                      <a:pt x="177271" y="204201"/>
                      <a:pt x="222994" y="171977"/>
                    </a:cubicBezTo>
                    <a:cubicBezTo>
                      <a:pt x="229961" y="167187"/>
                      <a:pt x="236058" y="160220"/>
                      <a:pt x="241719" y="154123"/>
                    </a:cubicBezTo>
                    <a:cubicBezTo>
                      <a:pt x="260443" y="133221"/>
                      <a:pt x="255653" y="85321"/>
                      <a:pt x="233010" y="70515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14191A43-2C44-46F0-80E7-29FA185BC106}"/>
                  </a:ext>
                </a:extLst>
              </p:cNvPr>
              <p:cNvSpPr/>
              <p:nvPr/>
            </p:nvSpPr>
            <p:spPr>
              <a:xfrm>
                <a:off x="1966216" y="4398289"/>
                <a:ext cx="25256" cy="191167"/>
              </a:xfrm>
              <a:custGeom>
                <a:avLst/>
                <a:gdLst>
                  <a:gd name="connsiteX0" fmla="*/ 0 w 25256"/>
                  <a:gd name="connsiteY0" fmla="*/ 191167 h 191167"/>
                  <a:gd name="connsiteX1" fmla="*/ 17854 w 25256"/>
                  <a:gd name="connsiteY1" fmla="*/ 23080 h 191167"/>
                  <a:gd name="connsiteX2" fmla="*/ 25257 w 25256"/>
                  <a:gd name="connsiteY2" fmla="*/ 0 h 191167"/>
                  <a:gd name="connsiteX3" fmla="*/ 6532 w 25256"/>
                  <a:gd name="connsiteY3" fmla="*/ 165040 h 191167"/>
                  <a:gd name="connsiteX4" fmla="*/ 0 w 25256"/>
                  <a:gd name="connsiteY4" fmla="*/ 191167 h 191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56" h="191167">
                    <a:moveTo>
                      <a:pt x="0" y="191167"/>
                    </a:moveTo>
                    <a:cubicBezTo>
                      <a:pt x="5661" y="135864"/>
                      <a:pt x="12193" y="78383"/>
                      <a:pt x="17854" y="23080"/>
                    </a:cubicBezTo>
                    <a:cubicBezTo>
                      <a:pt x="18725" y="13935"/>
                      <a:pt x="18725" y="2177"/>
                      <a:pt x="25257" y="0"/>
                    </a:cubicBezTo>
                    <a:cubicBezTo>
                      <a:pt x="17418" y="78383"/>
                      <a:pt x="13935" y="110172"/>
                      <a:pt x="6532" y="165040"/>
                    </a:cubicBezTo>
                    <a:cubicBezTo>
                      <a:pt x="5661" y="173749"/>
                      <a:pt x="8274" y="183764"/>
                      <a:pt x="0" y="191167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9B18EFC1-B054-430B-BF55-2CA80A7D18CA}"/>
                  </a:ext>
                </a:extLst>
              </p:cNvPr>
              <p:cNvSpPr/>
              <p:nvPr/>
            </p:nvSpPr>
            <p:spPr>
              <a:xfrm>
                <a:off x="2119895" y="4171879"/>
                <a:ext cx="253287" cy="600259"/>
              </a:xfrm>
              <a:custGeom>
                <a:avLst/>
                <a:gdLst>
                  <a:gd name="connsiteX0" fmla="*/ 233010 w 253287"/>
                  <a:gd name="connsiteY0" fmla="*/ 70515 h 600259"/>
                  <a:gd name="connsiteX1" fmla="*/ 134595 w 253287"/>
                  <a:gd name="connsiteY1" fmla="*/ 7373 h 600259"/>
                  <a:gd name="connsiteX2" fmla="*/ 91485 w 253287"/>
                  <a:gd name="connsiteY2" fmla="*/ 6067 h 600259"/>
                  <a:gd name="connsiteX3" fmla="*/ 23989 w 253287"/>
                  <a:gd name="connsiteY3" fmla="*/ 110577 h 600259"/>
                  <a:gd name="connsiteX4" fmla="*/ 8748 w 253287"/>
                  <a:gd name="connsiteY4" fmla="*/ 312195 h 600259"/>
                  <a:gd name="connsiteX5" fmla="*/ 18763 w 253287"/>
                  <a:gd name="connsiteY5" fmla="*/ 341807 h 600259"/>
                  <a:gd name="connsiteX6" fmla="*/ 1780 w 253287"/>
                  <a:gd name="connsiteY6" fmla="*/ 517297 h 600259"/>
                  <a:gd name="connsiteX7" fmla="*/ 3522 w 253287"/>
                  <a:gd name="connsiteY7" fmla="*/ 542554 h 600259"/>
                  <a:gd name="connsiteX8" fmla="*/ 3522 w 253287"/>
                  <a:gd name="connsiteY8" fmla="*/ 542554 h 600259"/>
                  <a:gd name="connsiteX9" fmla="*/ 49681 w 253287"/>
                  <a:gd name="connsiteY9" fmla="*/ 584794 h 600259"/>
                  <a:gd name="connsiteX10" fmla="*/ 108468 w 253287"/>
                  <a:gd name="connsiteY10" fmla="*/ 584358 h 600259"/>
                  <a:gd name="connsiteX11" fmla="*/ 128934 w 253287"/>
                  <a:gd name="connsiteY11" fmla="*/ 401029 h 600259"/>
                  <a:gd name="connsiteX12" fmla="*/ 180754 w 253287"/>
                  <a:gd name="connsiteY12" fmla="*/ 298696 h 600259"/>
                  <a:gd name="connsiteX13" fmla="*/ 222994 w 253287"/>
                  <a:gd name="connsiteY13" fmla="*/ 171977 h 600259"/>
                  <a:gd name="connsiteX14" fmla="*/ 241719 w 253287"/>
                  <a:gd name="connsiteY14" fmla="*/ 154123 h 600259"/>
                  <a:gd name="connsiteX15" fmla="*/ 233010 w 253287"/>
                  <a:gd name="connsiteY15" fmla="*/ 70515 h 600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53287" h="600259">
                    <a:moveTo>
                      <a:pt x="233010" y="70515"/>
                    </a:moveTo>
                    <a:cubicBezTo>
                      <a:pt x="200350" y="49178"/>
                      <a:pt x="167255" y="28275"/>
                      <a:pt x="134595" y="7373"/>
                    </a:cubicBezTo>
                    <a:cubicBezTo>
                      <a:pt x="120661" y="-1771"/>
                      <a:pt x="104113" y="-2642"/>
                      <a:pt x="91485" y="6067"/>
                    </a:cubicBezTo>
                    <a:cubicBezTo>
                      <a:pt x="54906" y="31323"/>
                      <a:pt x="25730" y="62241"/>
                      <a:pt x="23989" y="110577"/>
                    </a:cubicBezTo>
                    <a:cubicBezTo>
                      <a:pt x="23553" y="127996"/>
                      <a:pt x="7877" y="275617"/>
                      <a:pt x="8748" y="312195"/>
                    </a:cubicBezTo>
                    <a:cubicBezTo>
                      <a:pt x="8748" y="323082"/>
                      <a:pt x="12667" y="332662"/>
                      <a:pt x="18763" y="341807"/>
                    </a:cubicBezTo>
                    <a:lnTo>
                      <a:pt x="1780" y="517297"/>
                    </a:lnTo>
                    <a:cubicBezTo>
                      <a:pt x="909" y="525571"/>
                      <a:pt x="-2574" y="534280"/>
                      <a:pt x="3522" y="542554"/>
                    </a:cubicBezTo>
                    <a:cubicBezTo>
                      <a:pt x="3522" y="542554"/>
                      <a:pt x="3522" y="542554"/>
                      <a:pt x="3522" y="542554"/>
                    </a:cubicBezTo>
                    <a:cubicBezTo>
                      <a:pt x="18763" y="556489"/>
                      <a:pt x="35310" y="569552"/>
                      <a:pt x="49681" y="584794"/>
                    </a:cubicBezTo>
                    <a:cubicBezTo>
                      <a:pt x="67970" y="604389"/>
                      <a:pt x="97581" y="606567"/>
                      <a:pt x="108468" y="584358"/>
                    </a:cubicBezTo>
                    <a:cubicBezTo>
                      <a:pt x="107161" y="582181"/>
                      <a:pt x="126322" y="401465"/>
                      <a:pt x="128934" y="401029"/>
                    </a:cubicBezTo>
                    <a:cubicBezTo>
                      <a:pt x="187722" y="358354"/>
                      <a:pt x="173351" y="394062"/>
                      <a:pt x="180754" y="298696"/>
                    </a:cubicBezTo>
                    <a:cubicBezTo>
                      <a:pt x="187286" y="252102"/>
                      <a:pt x="177271" y="204201"/>
                      <a:pt x="222994" y="171977"/>
                    </a:cubicBezTo>
                    <a:cubicBezTo>
                      <a:pt x="229961" y="167187"/>
                      <a:pt x="236058" y="160220"/>
                      <a:pt x="241719" y="154123"/>
                    </a:cubicBezTo>
                    <a:cubicBezTo>
                      <a:pt x="260443" y="133657"/>
                      <a:pt x="255653" y="85321"/>
                      <a:pt x="233010" y="70515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73281E34-5E38-4C96-B332-1DACA7A7B4B8}"/>
                  </a:ext>
                </a:extLst>
              </p:cNvPr>
              <p:cNvSpPr/>
              <p:nvPr/>
            </p:nvSpPr>
            <p:spPr>
              <a:xfrm>
                <a:off x="2223573" y="4572473"/>
                <a:ext cx="25256" cy="191167"/>
              </a:xfrm>
              <a:custGeom>
                <a:avLst/>
                <a:gdLst>
                  <a:gd name="connsiteX0" fmla="*/ 0 w 25256"/>
                  <a:gd name="connsiteY0" fmla="*/ 191167 h 191167"/>
                  <a:gd name="connsiteX1" fmla="*/ 17854 w 25256"/>
                  <a:gd name="connsiteY1" fmla="*/ 23080 h 191167"/>
                  <a:gd name="connsiteX2" fmla="*/ 25257 w 25256"/>
                  <a:gd name="connsiteY2" fmla="*/ 0 h 191167"/>
                  <a:gd name="connsiteX3" fmla="*/ 6532 w 25256"/>
                  <a:gd name="connsiteY3" fmla="*/ 165040 h 191167"/>
                  <a:gd name="connsiteX4" fmla="*/ 0 w 25256"/>
                  <a:gd name="connsiteY4" fmla="*/ 191167 h 191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56" h="191167">
                    <a:moveTo>
                      <a:pt x="0" y="191167"/>
                    </a:moveTo>
                    <a:cubicBezTo>
                      <a:pt x="5661" y="135864"/>
                      <a:pt x="12193" y="78383"/>
                      <a:pt x="17854" y="23080"/>
                    </a:cubicBezTo>
                    <a:cubicBezTo>
                      <a:pt x="18725" y="13935"/>
                      <a:pt x="18725" y="2177"/>
                      <a:pt x="25257" y="0"/>
                    </a:cubicBezTo>
                    <a:cubicBezTo>
                      <a:pt x="17418" y="78383"/>
                      <a:pt x="13935" y="110172"/>
                      <a:pt x="6532" y="165040"/>
                    </a:cubicBezTo>
                    <a:cubicBezTo>
                      <a:pt x="5661" y="174184"/>
                      <a:pt x="8274" y="184200"/>
                      <a:pt x="0" y="191167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23326A06-CA88-4C76-B52D-08032DDFECC6}"/>
                  </a:ext>
                </a:extLst>
              </p:cNvPr>
              <p:cNvSpPr/>
              <p:nvPr/>
            </p:nvSpPr>
            <p:spPr>
              <a:xfrm>
                <a:off x="2377687" y="4346499"/>
                <a:ext cx="252969" cy="600259"/>
              </a:xfrm>
              <a:custGeom>
                <a:avLst/>
                <a:gdLst>
                  <a:gd name="connsiteX0" fmla="*/ 233009 w 252969"/>
                  <a:gd name="connsiteY0" fmla="*/ 70515 h 600259"/>
                  <a:gd name="connsiteX1" fmla="*/ 134595 w 252969"/>
                  <a:gd name="connsiteY1" fmla="*/ 7373 h 600259"/>
                  <a:gd name="connsiteX2" fmla="*/ 91485 w 252969"/>
                  <a:gd name="connsiteY2" fmla="*/ 6067 h 600259"/>
                  <a:gd name="connsiteX3" fmla="*/ 23989 w 252969"/>
                  <a:gd name="connsiteY3" fmla="*/ 110577 h 600259"/>
                  <a:gd name="connsiteX4" fmla="*/ 8747 w 252969"/>
                  <a:gd name="connsiteY4" fmla="*/ 312196 h 600259"/>
                  <a:gd name="connsiteX5" fmla="*/ 18763 w 252969"/>
                  <a:gd name="connsiteY5" fmla="*/ 341807 h 600259"/>
                  <a:gd name="connsiteX6" fmla="*/ 1780 w 252969"/>
                  <a:gd name="connsiteY6" fmla="*/ 517297 h 600259"/>
                  <a:gd name="connsiteX7" fmla="*/ 3522 w 252969"/>
                  <a:gd name="connsiteY7" fmla="*/ 542554 h 600259"/>
                  <a:gd name="connsiteX8" fmla="*/ 3522 w 252969"/>
                  <a:gd name="connsiteY8" fmla="*/ 542554 h 600259"/>
                  <a:gd name="connsiteX9" fmla="*/ 49681 w 252969"/>
                  <a:gd name="connsiteY9" fmla="*/ 584794 h 600259"/>
                  <a:gd name="connsiteX10" fmla="*/ 108468 w 252969"/>
                  <a:gd name="connsiteY10" fmla="*/ 584358 h 600259"/>
                  <a:gd name="connsiteX11" fmla="*/ 128934 w 252969"/>
                  <a:gd name="connsiteY11" fmla="*/ 401029 h 600259"/>
                  <a:gd name="connsiteX12" fmla="*/ 180754 w 252969"/>
                  <a:gd name="connsiteY12" fmla="*/ 298696 h 600259"/>
                  <a:gd name="connsiteX13" fmla="*/ 222994 w 252969"/>
                  <a:gd name="connsiteY13" fmla="*/ 171977 h 600259"/>
                  <a:gd name="connsiteX14" fmla="*/ 241719 w 252969"/>
                  <a:gd name="connsiteY14" fmla="*/ 154123 h 600259"/>
                  <a:gd name="connsiteX15" fmla="*/ 233009 w 252969"/>
                  <a:gd name="connsiteY15" fmla="*/ 70515 h 600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52969" h="600259">
                    <a:moveTo>
                      <a:pt x="233009" y="70515"/>
                    </a:moveTo>
                    <a:cubicBezTo>
                      <a:pt x="200350" y="49177"/>
                      <a:pt x="167255" y="28275"/>
                      <a:pt x="134595" y="7373"/>
                    </a:cubicBezTo>
                    <a:cubicBezTo>
                      <a:pt x="120661" y="-1771"/>
                      <a:pt x="104113" y="-2642"/>
                      <a:pt x="91485" y="6067"/>
                    </a:cubicBezTo>
                    <a:cubicBezTo>
                      <a:pt x="54906" y="31324"/>
                      <a:pt x="25730" y="62241"/>
                      <a:pt x="23989" y="110577"/>
                    </a:cubicBezTo>
                    <a:cubicBezTo>
                      <a:pt x="23553" y="127996"/>
                      <a:pt x="7877" y="275617"/>
                      <a:pt x="8747" y="312196"/>
                    </a:cubicBezTo>
                    <a:cubicBezTo>
                      <a:pt x="8747" y="323082"/>
                      <a:pt x="12667" y="332662"/>
                      <a:pt x="18763" y="341807"/>
                    </a:cubicBezTo>
                    <a:lnTo>
                      <a:pt x="1780" y="517297"/>
                    </a:lnTo>
                    <a:cubicBezTo>
                      <a:pt x="909" y="525571"/>
                      <a:pt x="-2575" y="534280"/>
                      <a:pt x="3522" y="542554"/>
                    </a:cubicBezTo>
                    <a:cubicBezTo>
                      <a:pt x="3522" y="542554"/>
                      <a:pt x="3522" y="542554"/>
                      <a:pt x="3522" y="542554"/>
                    </a:cubicBezTo>
                    <a:cubicBezTo>
                      <a:pt x="18763" y="556489"/>
                      <a:pt x="35311" y="569552"/>
                      <a:pt x="49681" y="584794"/>
                    </a:cubicBezTo>
                    <a:cubicBezTo>
                      <a:pt x="67970" y="604389"/>
                      <a:pt x="97581" y="606567"/>
                      <a:pt x="108468" y="584358"/>
                    </a:cubicBezTo>
                    <a:cubicBezTo>
                      <a:pt x="107161" y="582181"/>
                      <a:pt x="126322" y="401465"/>
                      <a:pt x="128934" y="401029"/>
                    </a:cubicBezTo>
                    <a:cubicBezTo>
                      <a:pt x="187722" y="358354"/>
                      <a:pt x="173351" y="394062"/>
                      <a:pt x="180754" y="298696"/>
                    </a:cubicBezTo>
                    <a:cubicBezTo>
                      <a:pt x="187286" y="252102"/>
                      <a:pt x="177271" y="204201"/>
                      <a:pt x="222994" y="171977"/>
                    </a:cubicBezTo>
                    <a:cubicBezTo>
                      <a:pt x="229961" y="167187"/>
                      <a:pt x="236058" y="160220"/>
                      <a:pt x="241719" y="154123"/>
                    </a:cubicBezTo>
                    <a:cubicBezTo>
                      <a:pt x="260008" y="133221"/>
                      <a:pt x="255218" y="85321"/>
                      <a:pt x="233009" y="70515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FA818030-6D12-4724-ADB5-F255F6D95083}"/>
                  </a:ext>
                </a:extLst>
              </p:cNvPr>
              <p:cNvSpPr/>
              <p:nvPr/>
            </p:nvSpPr>
            <p:spPr>
              <a:xfrm>
                <a:off x="2480930" y="4747093"/>
                <a:ext cx="25256" cy="191166"/>
              </a:xfrm>
              <a:custGeom>
                <a:avLst/>
                <a:gdLst>
                  <a:gd name="connsiteX0" fmla="*/ 0 w 25256"/>
                  <a:gd name="connsiteY0" fmla="*/ 191167 h 191166"/>
                  <a:gd name="connsiteX1" fmla="*/ 17854 w 25256"/>
                  <a:gd name="connsiteY1" fmla="*/ 23079 h 191166"/>
                  <a:gd name="connsiteX2" fmla="*/ 25257 w 25256"/>
                  <a:gd name="connsiteY2" fmla="*/ 0 h 191166"/>
                  <a:gd name="connsiteX3" fmla="*/ 6532 w 25256"/>
                  <a:gd name="connsiteY3" fmla="*/ 165039 h 191166"/>
                  <a:gd name="connsiteX4" fmla="*/ 0 w 25256"/>
                  <a:gd name="connsiteY4" fmla="*/ 191167 h 191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56" h="191166">
                    <a:moveTo>
                      <a:pt x="0" y="191167"/>
                    </a:moveTo>
                    <a:cubicBezTo>
                      <a:pt x="5661" y="135864"/>
                      <a:pt x="12193" y="78383"/>
                      <a:pt x="17854" y="23079"/>
                    </a:cubicBezTo>
                    <a:cubicBezTo>
                      <a:pt x="18725" y="13935"/>
                      <a:pt x="18725" y="2177"/>
                      <a:pt x="25257" y="0"/>
                    </a:cubicBezTo>
                    <a:cubicBezTo>
                      <a:pt x="17418" y="78383"/>
                      <a:pt x="13935" y="110171"/>
                      <a:pt x="6532" y="165039"/>
                    </a:cubicBezTo>
                    <a:cubicBezTo>
                      <a:pt x="6096" y="173748"/>
                      <a:pt x="8274" y="183764"/>
                      <a:pt x="0" y="191167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264D4EF0-966E-4E55-9E3E-91732E270528}"/>
                  </a:ext>
                </a:extLst>
              </p:cNvPr>
              <p:cNvSpPr/>
              <p:nvPr/>
            </p:nvSpPr>
            <p:spPr>
              <a:xfrm>
                <a:off x="2635044" y="4520683"/>
                <a:ext cx="253102" cy="600259"/>
              </a:xfrm>
              <a:custGeom>
                <a:avLst/>
                <a:gdLst>
                  <a:gd name="connsiteX0" fmla="*/ 233009 w 253102"/>
                  <a:gd name="connsiteY0" fmla="*/ 70515 h 600259"/>
                  <a:gd name="connsiteX1" fmla="*/ 134596 w 253102"/>
                  <a:gd name="connsiteY1" fmla="*/ 7373 h 600259"/>
                  <a:gd name="connsiteX2" fmla="*/ 91485 w 253102"/>
                  <a:gd name="connsiteY2" fmla="*/ 6067 h 600259"/>
                  <a:gd name="connsiteX3" fmla="*/ 23989 w 253102"/>
                  <a:gd name="connsiteY3" fmla="*/ 110577 h 600259"/>
                  <a:gd name="connsiteX4" fmla="*/ 8747 w 253102"/>
                  <a:gd name="connsiteY4" fmla="*/ 312196 h 600259"/>
                  <a:gd name="connsiteX5" fmla="*/ 18763 w 253102"/>
                  <a:gd name="connsiteY5" fmla="*/ 341807 h 600259"/>
                  <a:gd name="connsiteX6" fmla="*/ 1780 w 253102"/>
                  <a:gd name="connsiteY6" fmla="*/ 517297 h 600259"/>
                  <a:gd name="connsiteX7" fmla="*/ 3522 w 253102"/>
                  <a:gd name="connsiteY7" fmla="*/ 542554 h 600259"/>
                  <a:gd name="connsiteX8" fmla="*/ 3522 w 253102"/>
                  <a:gd name="connsiteY8" fmla="*/ 542554 h 600259"/>
                  <a:gd name="connsiteX9" fmla="*/ 49681 w 253102"/>
                  <a:gd name="connsiteY9" fmla="*/ 584794 h 600259"/>
                  <a:gd name="connsiteX10" fmla="*/ 108468 w 253102"/>
                  <a:gd name="connsiteY10" fmla="*/ 584358 h 600259"/>
                  <a:gd name="connsiteX11" fmla="*/ 128934 w 253102"/>
                  <a:gd name="connsiteY11" fmla="*/ 401029 h 600259"/>
                  <a:gd name="connsiteX12" fmla="*/ 180754 w 253102"/>
                  <a:gd name="connsiteY12" fmla="*/ 298696 h 600259"/>
                  <a:gd name="connsiteX13" fmla="*/ 222994 w 253102"/>
                  <a:gd name="connsiteY13" fmla="*/ 171977 h 600259"/>
                  <a:gd name="connsiteX14" fmla="*/ 241719 w 253102"/>
                  <a:gd name="connsiteY14" fmla="*/ 154123 h 600259"/>
                  <a:gd name="connsiteX15" fmla="*/ 233009 w 253102"/>
                  <a:gd name="connsiteY15" fmla="*/ 70515 h 600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53102" h="600259">
                    <a:moveTo>
                      <a:pt x="233009" y="70515"/>
                    </a:moveTo>
                    <a:cubicBezTo>
                      <a:pt x="200350" y="49177"/>
                      <a:pt x="167255" y="28275"/>
                      <a:pt x="134596" y="7373"/>
                    </a:cubicBezTo>
                    <a:cubicBezTo>
                      <a:pt x="120661" y="-1771"/>
                      <a:pt x="104113" y="-2642"/>
                      <a:pt x="91485" y="6067"/>
                    </a:cubicBezTo>
                    <a:cubicBezTo>
                      <a:pt x="54906" y="31324"/>
                      <a:pt x="25730" y="62241"/>
                      <a:pt x="23989" y="110577"/>
                    </a:cubicBezTo>
                    <a:cubicBezTo>
                      <a:pt x="23553" y="127996"/>
                      <a:pt x="7876" y="275617"/>
                      <a:pt x="8747" y="312196"/>
                    </a:cubicBezTo>
                    <a:cubicBezTo>
                      <a:pt x="8747" y="323082"/>
                      <a:pt x="12667" y="332662"/>
                      <a:pt x="18763" y="341807"/>
                    </a:cubicBezTo>
                    <a:lnTo>
                      <a:pt x="1780" y="517297"/>
                    </a:lnTo>
                    <a:cubicBezTo>
                      <a:pt x="909" y="525571"/>
                      <a:pt x="-2575" y="534280"/>
                      <a:pt x="3522" y="542554"/>
                    </a:cubicBezTo>
                    <a:cubicBezTo>
                      <a:pt x="3522" y="542554"/>
                      <a:pt x="3522" y="542554"/>
                      <a:pt x="3522" y="542554"/>
                    </a:cubicBezTo>
                    <a:cubicBezTo>
                      <a:pt x="18763" y="556489"/>
                      <a:pt x="35311" y="569552"/>
                      <a:pt x="49681" y="584794"/>
                    </a:cubicBezTo>
                    <a:cubicBezTo>
                      <a:pt x="67970" y="604389"/>
                      <a:pt x="97581" y="606567"/>
                      <a:pt x="108468" y="584358"/>
                    </a:cubicBezTo>
                    <a:cubicBezTo>
                      <a:pt x="107162" y="582181"/>
                      <a:pt x="126322" y="401465"/>
                      <a:pt x="128934" y="401029"/>
                    </a:cubicBezTo>
                    <a:cubicBezTo>
                      <a:pt x="187722" y="358354"/>
                      <a:pt x="173351" y="394062"/>
                      <a:pt x="180754" y="298696"/>
                    </a:cubicBezTo>
                    <a:cubicBezTo>
                      <a:pt x="187286" y="252102"/>
                      <a:pt x="177271" y="204201"/>
                      <a:pt x="222994" y="171977"/>
                    </a:cubicBezTo>
                    <a:cubicBezTo>
                      <a:pt x="229961" y="167187"/>
                      <a:pt x="236058" y="160220"/>
                      <a:pt x="241719" y="154123"/>
                    </a:cubicBezTo>
                    <a:cubicBezTo>
                      <a:pt x="260008" y="133657"/>
                      <a:pt x="255653" y="85756"/>
                      <a:pt x="233009" y="70515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6897BDFF-6865-4614-8CA0-9C576496A973}"/>
                  </a:ext>
                </a:extLst>
              </p:cNvPr>
              <p:cNvSpPr/>
              <p:nvPr/>
            </p:nvSpPr>
            <p:spPr>
              <a:xfrm>
                <a:off x="2738287" y="4921277"/>
                <a:ext cx="25256" cy="191166"/>
              </a:xfrm>
              <a:custGeom>
                <a:avLst/>
                <a:gdLst>
                  <a:gd name="connsiteX0" fmla="*/ 0 w 25256"/>
                  <a:gd name="connsiteY0" fmla="*/ 191167 h 191166"/>
                  <a:gd name="connsiteX1" fmla="*/ 17854 w 25256"/>
                  <a:gd name="connsiteY1" fmla="*/ 23079 h 191166"/>
                  <a:gd name="connsiteX2" fmla="*/ 25257 w 25256"/>
                  <a:gd name="connsiteY2" fmla="*/ 0 h 191166"/>
                  <a:gd name="connsiteX3" fmla="*/ 6532 w 25256"/>
                  <a:gd name="connsiteY3" fmla="*/ 165039 h 191166"/>
                  <a:gd name="connsiteX4" fmla="*/ 0 w 25256"/>
                  <a:gd name="connsiteY4" fmla="*/ 191167 h 191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56" h="191166">
                    <a:moveTo>
                      <a:pt x="0" y="191167"/>
                    </a:moveTo>
                    <a:cubicBezTo>
                      <a:pt x="5661" y="135864"/>
                      <a:pt x="12193" y="78383"/>
                      <a:pt x="17854" y="23079"/>
                    </a:cubicBezTo>
                    <a:cubicBezTo>
                      <a:pt x="18725" y="13935"/>
                      <a:pt x="18725" y="2177"/>
                      <a:pt x="25257" y="0"/>
                    </a:cubicBezTo>
                    <a:cubicBezTo>
                      <a:pt x="17418" y="78383"/>
                      <a:pt x="13935" y="110171"/>
                      <a:pt x="6532" y="165039"/>
                    </a:cubicBezTo>
                    <a:cubicBezTo>
                      <a:pt x="6096" y="174184"/>
                      <a:pt x="8274" y="184200"/>
                      <a:pt x="0" y="191167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E1A518B2-5FFA-44D3-B6DA-B9DCD435B137}"/>
                  </a:ext>
                </a:extLst>
              </p:cNvPr>
              <p:cNvSpPr/>
              <p:nvPr/>
            </p:nvSpPr>
            <p:spPr>
              <a:xfrm>
                <a:off x="2892401" y="4695303"/>
                <a:ext cx="253287" cy="600258"/>
              </a:xfrm>
              <a:custGeom>
                <a:avLst/>
                <a:gdLst>
                  <a:gd name="connsiteX0" fmla="*/ 233009 w 253287"/>
                  <a:gd name="connsiteY0" fmla="*/ 70515 h 600258"/>
                  <a:gd name="connsiteX1" fmla="*/ 134595 w 253287"/>
                  <a:gd name="connsiteY1" fmla="*/ 7373 h 600258"/>
                  <a:gd name="connsiteX2" fmla="*/ 91485 w 253287"/>
                  <a:gd name="connsiteY2" fmla="*/ 6067 h 600258"/>
                  <a:gd name="connsiteX3" fmla="*/ 23988 w 253287"/>
                  <a:gd name="connsiteY3" fmla="*/ 110577 h 600258"/>
                  <a:gd name="connsiteX4" fmla="*/ 8747 w 253287"/>
                  <a:gd name="connsiteY4" fmla="*/ 312195 h 600258"/>
                  <a:gd name="connsiteX5" fmla="*/ 18763 w 253287"/>
                  <a:gd name="connsiteY5" fmla="*/ 341807 h 600258"/>
                  <a:gd name="connsiteX6" fmla="*/ 1780 w 253287"/>
                  <a:gd name="connsiteY6" fmla="*/ 517297 h 600258"/>
                  <a:gd name="connsiteX7" fmla="*/ 3522 w 253287"/>
                  <a:gd name="connsiteY7" fmla="*/ 542554 h 600258"/>
                  <a:gd name="connsiteX8" fmla="*/ 3522 w 253287"/>
                  <a:gd name="connsiteY8" fmla="*/ 542554 h 600258"/>
                  <a:gd name="connsiteX9" fmla="*/ 49681 w 253287"/>
                  <a:gd name="connsiteY9" fmla="*/ 584793 h 600258"/>
                  <a:gd name="connsiteX10" fmla="*/ 108468 w 253287"/>
                  <a:gd name="connsiteY10" fmla="*/ 584358 h 600258"/>
                  <a:gd name="connsiteX11" fmla="*/ 128935 w 253287"/>
                  <a:gd name="connsiteY11" fmla="*/ 401029 h 600258"/>
                  <a:gd name="connsiteX12" fmla="*/ 180754 w 253287"/>
                  <a:gd name="connsiteY12" fmla="*/ 298696 h 600258"/>
                  <a:gd name="connsiteX13" fmla="*/ 222994 w 253287"/>
                  <a:gd name="connsiteY13" fmla="*/ 171977 h 600258"/>
                  <a:gd name="connsiteX14" fmla="*/ 241719 w 253287"/>
                  <a:gd name="connsiteY14" fmla="*/ 154123 h 600258"/>
                  <a:gd name="connsiteX15" fmla="*/ 233009 w 253287"/>
                  <a:gd name="connsiteY15" fmla="*/ 70515 h 600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53287" h="600258">
                    <a:moveTo>
                      <a:pt x="233009" y="70515"/>
                    </a:moveTo>
                    <a:cubicBezTo>
                      <a:pt x="200350" y="49177"/>
                      <a:pt x="167255" y="28275"/>
                      <a:pt x="134595" y="7373"/>
                    </a:cubicBezTo>
                    <a:cubicBezTo>
                      <a:pt x="120661" y="-1771"/>
                      <a:pt x="104113" y="-2642"/>
                      <a:pt x="91485" y="6067"/>
                    </a:cubicBezTo>
                    <a:cubicBezTo>
                      <a:pt x="54906" y="31323"/>
                      <a:pt x="25730" y="62241"/>
                      <a:pt x="23988" y="110577"/>
                    </a:cubicBezTo>
                    <a:cubicBezTo>
                      <a:pt x="23553" y="127996"/>
                      <a:pt x="7877" y="275617"/>
                      <a:pt x="8747" y="312195"/>
                    </a:cubicBezTo>
                    <a:cubicBezTo>
                      <a:pt x="8747" y="323082"/>
                      <a:pt x="12667" y="332662"/>
                      <a:pt x="18763" y="341807"/>
                    </a:cubicBezTo>
                    <a:lnTo>
                      <a:pt x="1780" y="517297"/>
                    </a:lnTo>
                    <a:cubicBezTo>
                      <a:pt x="909" y="525571"/>
                      <a:pt x="-2575" y="534280"/>
                      <a:pt x="3522" y="542554"/>
                    </a:cubicBezTo>
                    <a:cubicBezTo>
                      <a:pt x="3522" y="542554"/>
                      <a:pt x="3522" y="542554"/>
                      <a:pt x="3522" y="542554"/>
                    </a:cubicBezTo>
                    <a:cubicBezTo>
                      <a:pt x="18763" y="556488"/>
                      <a:pt x="35311" y="569552"/>
                      <a:pt x="49681" y="584793"/>
                    </a:cubicBezTo>
                    <a:cubicBezTo>
                      <a:pt x="67970" y="604389"/>
                      <a:pt x="97581" y="606566"/>
                      <a:pt x="108468" y="584358"/>
                    </a:cubicBezTo>
                    <a:cubicBezTo>
                      <a:pt x="107162" y="582181"/>
                      <a:pt x="126322" y="401465"/>
                      <a:pt x="128935" y="401029"/>
                    </a:cubicBezTo>
                    <a:cubicBezTo>
                      <a:pt x="187722" y="358354"/>
                      <a:pt x="173352" y="394062"/>
                      <a:pt x="180754" y="298696"/>
                    </a:cubicBezTo>
                    <a:cubicBezTo>
                      <a:pt x="187286" y="252102"/>
                      <a:pt x="177271" y="204201"/>
                      <a:pt x="222994" y="171977"/>
                    </a:cubicBezTo>
                    <a:cubicBezTo>
                      <a:pt x="229961" y="167187"/>
                      <a:pt x="236058" y="160220"/>
                      <a:pt x="241719" y="154123"/>
                    </a:cubicBezTo>
                    <a:cubicBezTo>
                      <a:pt x="260444" y="133221"/>
                      <a:pt x="255653" y="85321"/>
                      <a:pt x="233009" y="70515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3BA44E90-2B58-4AD0-9DD7-680470D3DA85}"/>
                  </a:ext>
                </a:extLst>
              </p:cNvPr>
              <p:cNvSpPr/>
              <p:nvPr/>
            </p:nvSpPr>
            <p:spPr>
              <a:xfrm>
                <a:off x="2996079" y="5095896"/>
                <a:ext cx="25256" cy="191167"/>
              </a:xfrm>
              <a:custGeom>
                <a:avLst/>
                <a:gdLst>
                  <a:gd name="connsiteX0" fmla="*/ 0 w 25256"/>
                  <a:gd name="connsiteY0" fmla="*/ 191167 h 191167"/>
                  <a:gd name="connsiteX1" fmla="*/ 17854 w 25256"/>
                  <a:gd name="connsiteY1" fmla="*/ 23079 h 191167"/>
                  <a:gd name="connsiteX2" fmla="*/ 25257 w 25256"/>
                  <a:gd name="connsiteY2" fmla="*/ 0 h 191167"/>
                  <a:gd name="connsiteX3" fmla="*/ 6532 w 25256"/>
                  <a:gd name="connsiteY3" fmla="*/ 165040 h 191167"/>
                  <a:gd name="connsiteX4" fmla="*/ 0 w 25256"/>
                  <a:gd name="connsiteY4" fmla="*/ 191167 h 191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56" h="191167">
                    <a:moveTo>
                      <a:pt x="0" y="191167"/>
                    </a:moveTo>
                    <a:cubicBezTo>
                      <a:pt x="5661" y="135864"/>
                      <a:pt x="12193" y="78383"/>
                      <a:pt x="17854" y="23079"/>
                    </a:cubicBezTo>
                    <a:cubicBezTo>
                      <a:pt x="18725" y="13935"/>
                      <a:pt x="18725" y="2177"/>
                      <a:pt x="25257" y="0"/>
                    </a:cubicBezTo>
                    <a:cubicBezTo>
                      <a:pt x="17418" y="78383"/>
                      <a:pt x="13935" y="110171"/>
                      <a:pt x="6532" y="165040"/>
                    </a:cubicBezTo>
                    <a:cubicBezTo>
                      <a:pt x="5661" y="173749"/>
                      <a:pt x="7838" y="183764"/>
                      <a:pt x="0" y="191167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9D9E0259-E95E-4431-8AAB-C03549A10E4E}"/>
                  </a:ext>
                </a:extLst>
              </p:cNvPr>
              <p:cNvSpPr/>
              <p:nvPr/>
            </p:nvSpPr>
            <p:spPr>
              <a:xfrm>
                <a:off x="3149758" y="4869487"/>
                <a:ext cx="253287" cy="600258"/>
              </a:xfrm>
              <a:custGeom>
                <a:avLst/>
                <a:gdLst>
                  <a:gd name="connsiteX0" fmla="*/ 233010 w 253287"/>
                  <a:gd name="connsiteY0" fmla="*/ 70515 h 600258"/>
                  <a:gd name="connsiteX1" fmla="*/ 134595 w 253287"/>
                  <a:gd name="connsiteY1" fmla="*/ 7373 h 600258"/>
                  <a:gd name="connsiteX2" fmla="*/ 91485 w 253287"/>
                  <a:gd name="connsiteY2" fmla="*/ 6067 h 600258"/>
                  <a:gd name="connsiteX3" fmla="*/ 23989 w 253287"/>
                  <a:gd name="connsiteY3" fmla="*/ 110577 h 600258"/>
                  <a:gd name="connsiteX4" fmla="*/ 8748 w 253287"/>
                  <a:gd name="connsiteY4" fmla="*/ 312195 h 600258"/>
                  <a:gd name="connsiteX5" fmla="*/ 18763 w 253287"/>
                  <a:gd name="connsiteY5" fmla="*/ 341807 h 600258"/>
                  <a:gd name="connsiteX6" fmla="*/ 1780 w 253287"/>
                  <a:gd name="connsiteY6" fmla="*/ 517297 h 600258"/>
                  <a:gd name="connsiteX7" fmla="*/ 3522 w 253287"/>
                  <a:gd name="connsiteY7" fmla="*/ 542554 h 600258"/>
                  <a:gd name="connsiteX8" fmla="*/ 3522 w 253287"/>
                  <a:gd name="connsiteY8" fmla="*/ 542554 h 600258"/>
                  <a:gd name="connsiteX9" fmla="*/ 49681 w 253287"/>
                  <a:gd name="connsiteY9" fmla="*/ 584793 h 600258"/>
                  <a:gd name="connsiteX10" fmla="*/ 108468 w 253287"/>
                  <a:gd name="connsiteY10" fmla="*/ 584358 h 600258"/>
                  <a:gd name="connsiteX11" fmla="*/ 128934 w 253287"/>
                  <a:gd name="connsiteY11" fmla="*/ 401029 h 600258"/>
                  <a:gd name="connsiteX12" fmla="*/ 180754 w 253287"/>
                  <a:gd name="connsiteY12" fmla="*/ 298696 h 600258"/>
                  <a:gd name="connsiteX13" fmla="*/ 222994 w 253287"/>
                  <a:gd name="connsiteY13" fmla="*/ 171977 h 600258"/>
                  <a:gd name="connsiteX14" fmla="*/ 241719 w 253287"/>
                  <a:gd name="connsiteY14" fmla="*/ 154123 h 600258"/>
                  <a:gd name="connsiteX15" fmla="*/ 233010 w 253287"/>
                  <a:gd name="connsiteY15" fmla="*/ 70515 h 600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53287" h="600258">
                    <a:moveTo>
                      <a:pt x="233010" y="70515"/>
                    </a:moveTo>
                    <a:cubicBezTo>
                      <a:pt x="200350" y="49177"/>
                      <a:pt x="167255" y="28275"/>
                      <a:pt x="134595" y="7373"/>
                    </a:cubicBezTo>
                    <a:cubicBezTo>
                      <a:pt x="120661" y="-1771"/>
                      <a:pt x="104113" y="-2642"/>
                      <a:pt x="91485" y="6067"/>
                    </a:cubicBezTo>
                    <a:cubicBezTo>
                      <a:pt x="54906" y="31323"/>
                      <a:pt x="25730" y="62241"/>
                      <a:pt x="23989" y="110577"/>
                    </a:cubicBezTo>
                    <a:cubicBezTo>
                      <a:pt x="23553" y="127996"/>
                      <a:pt x="7877" y="275617"/>
                      <a:pt x="8748" y="312195"/>
                    </a:cubicBezTo>
                    <a:cubicBezTo>
                      <a:pt x="8748" y="323082"/>
                      <a:pt x="12667" y="332662"/>
                      <a:pt x="18763" y="341807"/>
                    </a:cubicBezTo>
                    <a:lnTo>
                      <a:pt x="1780" y="517297"/>
                    </a:lnTo>
                    <a:cubicBezTo>
                      <a:pt x="909" y="525571"/>
                      <a:pt x="-2575" y="534280"/>
                      <a:pt x="3522" y="542554"/>
                    </a:cubicBezTo>
                    <a:cubicBezTo>
                      <a:pt x="3522" y="542554"/>
                      <a:pt x="3522" y="542554"/>
                      <a:pt x="3522" y="542554"/>
                    </a:cubicBezTo>
                    <a:cubicBezTo>
                      <a:pt x="18763" y="556488"/>
                      <a:pt x="35310" y="569552"/>
                      <a:pt x="49681" y="584793"/>
                    </a:cubicBezTo>
                    <a:cubicBezTo>
                      <a:pt x="67970" y="604389"/>
                      <a:pt x="97581" y="606566"/>
                      <a:pt x="108468" y="584358"/>
                    </a:cubicBezTo>
                    <a:cubicBezTo>
                      <a:pt x="107161" y="582181"/>
                      <a:pt x="126322" y="401465"/>
                      <a:pt x="128934" y="401029"/>
                    </a:cubicBezTo>
                    <a:cubicBezTo>
                      <a:pt x="187722" y="358354"/>
                      <a:pt x="173351" y="394062"/>
                      <a:pt x="180754" y="298696"/>
                    </a:cubicBezTo>
                    <a:cubicBezTo>
                      <a:pt x="187286" y="252102"/>
                      <a:pt x="177271" y="204201"/>
                      <a:pt x="222994" y="171977"/>
                    </a:cubicBezTo>
                    <a:cubicBezTo>
                      <a:pt x="229961" y="167187"/>
                      <a:pt x="236058" y="160220"/>
                      <a:pt x="241719" y="154123"/>
                    </a:cubicBezTo>
                    <a:cubicBezTo>
                      <a:pt x="260443" y="133657"/>
                      <a:pt x="255654" y="85756"/>
                      <a:pt x="233010" y="70515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452EF865-CA22-413C-96AE-22690210567A}"/>
                  </a:ext>
                </a:extLst>
              </p:cNvPr>
              <p:cNvSpPr/>
              <p:nvPr/>
            </p:nvSpPr>
            <p:spPr>
              <a:xfrm>
                <a:off x="3253436" y="5270080"/>
                <a:ext cx="25256" cy="191167"/>
              </a:xfrm>
              <a:custGeom>
                <a:avLst/>
                <a:gdLst>
                  <a:gd name="connsiteX0" fmla="*/ 0 w 25256"/>
                  <a:gd name="connsiteY0" fmla="*/ 191167 h 191167"/>
                  <a:gd name="connsiteX1" fmla="*/ 17854 w 25256"/>
                  <a:gd name="connsiteY1" fmla="*/ 23079 h 191167"/>
                  <a:gd name="connsiteX2" fmla="*/ 25257 w 25256"/>
                  <a:gd name="connsiteY2" fmla="*/ 0 h 191167"/>
                  <a:gd name="connsiteX3" fmla="*/ 6532 w 25256"/>
                  <a:gd name="connsiteY3" fmla="*/ 165040 h 191167"/>
                  <a:gd name="connsiteX4" fmla="*/ 0 w 25256"/>
                  <a:gd name="connsiteY4" fmla="*/ 191167 h 191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56" h="191167">
                    <a:moveTo>
                      <a:pt x="0" y="191167"/>
                    </a:moveTo>
                    <a:cubicBezTo>
                      <a:pt x="5661" y="135864"/>
                      <a:pt x="12193" y="78383"/>
                      <a:pt x="17854" y="23079"/>
                    </a:cubicBezTo>
                    <a:cubicBezTo>
                      <a:pt x="18725" y="13935"/>
                      <a:pt x="18725" y="2177"/>
                      <a:pt x="25257" y="0"/>
                    </a:cubicBezTo>
                    <a:cubicBezTo>
                      <a:pt x="17418" y="78383"/>
                      <a:pt x="13935" y="110171"/>
                      <a:pt x="6532" y="165040"/>
                    </a:cubicBezTo>
                    <a:cubicBezTo>
                      <a:pt x="5661" y="174184"/>
                      <a:pt x="8274" y="184200"/>
                      <a:pt x="0" y="191167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FB60BEF9-37C1-4F61-88E7-4B6131D738D4}"/>
                  </a:ext>
                </a:extLst>
              </p:cNvPr>
              <p:cNvSpPr/>
              <p:nvPr/>
            </p:nvSpPr>
            <p:spPr>
              <a:xfrm>
                <a:off x="3407115" y="5044106"/>
                <a:ext cx="253287" cy="600259"/>
              </a:xfrm>
              <a:custGeom>
                <a:avLst/>
                <a:gdLst>
                  <a:gd name="connsiteX0" fmla="*/ 233009 w 253287"/>
                  <a:gd name="connsiteY0" fmla="*/ 70515 h 600259"/>
                  <a:gd name="connsiteX1" fmla="*/ 134596 w 253287"/>
                  <a:gd name="connsiteY1" fmla="*/ 7373 h 600259"/>
                  <a:gd name="connsiteX2" fmla="*/ 91485 w 253287"/>
                  <a:gd name="connsiteY2" fmla="*/ 6067 h 600259"/>
                  <a:gd name="connsiteX3" fmla="*/ 23989 w 253287"/>
                  <a:gd name="connsiteY3" fmla="*/ 110577 h 600259"/>
                  <a:gd name="connsiteX4" fmla="*/ 8747 w 253287"/>
                  <a:gd name="connsiteY4" fmla="*/ 312195 h 600259"/>
                  <a:gd name="connsiteX5" fmla="*/ 18763 w 253287"/>
                  <a:gd name="connsiteY5" fmla="*/ 341807 h 600259"/>
                  <a:gd name="connsiteX6" fmla="*/ 1780 w 253287"/>
                  <a:gd name="connsiteY6" fmla="*/ 517297 h 600259"/>
                  <a:gd name="connsiteX7" fmla="*/ 3522 w 253287"/>
                  <a:gd name="connsiteY7" fmla="*/ 542554 h 600259"/>
                  <a:gd name="connsiteX8" fmla="*/ 3522 w 253287"/>
                  <a:gd name="connsiteY8" fmla="*/ 542554 h 600259"/>
                  <a:gd name="connsiteX9" fmla="*/ 49681 w 253287"/>
                  <a:gd name="connsiteY9" fmla="*/ 584794 h 600259"/>
                  <a:gd name="connsiteX10" fmla="*/ 108468 w 253287"/>
                  <a:gd name="connsiteY10" fmla="*/ 584358 h 600259"/>
                  <a:gd name="connsiteX11" fmla="*/ 128935 w 253287"/>
                  <a:gd name="connsiteY11" fmla="*/ 401029 h 600259"/>
                  <a:gd name="connsiteX12" fmla="*/ 180754 w 253287"/>
                  <a:gd name="connsiteY12" fmla="*/ 298696 h 600259"/>
                  <a:gd name="connsiteX13" fmla="*/ 222994 w 253287"/>
                  <a:gd name="connsiteY13" fmla="*/ 171977 h 600259"/>
                  <a:gd name="connsiteX14" fmla="*/ 241719 w 253287"/>
                  <a:gd name="connsiteY14" fmla="*/ 154123 h 600259"/>
                  <a:gd name="connsiteX15" fmla="*/ 233009 w 253287"/>
                  <a:gd name="connsiteY15" fmla="*/ 70515 h 600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53287" h="600259">
                    <a:moveTo>
                      <a:pt x="233009" y="70515"/>
                    </a:moveTo>
                    <a:cubicBezTo>
                      <a:pt x="200350" y="49178"/>
                      <a:pt x="167255" y="28275"/>
                      <a:pt x="134596" y="7373"/>
                    </a:cubicBezTo>
                    <a:cubicBezTo>
                      <a:pt x="120661" y="-1771"/>
                      <a:pt x="104113" y="-2642"/>
                      <a:pt x="91485" y="6067"/>
                    </a:cubicBezTo>
                    <a:cubicBezTo>
                      <a:pt x="54906" y="31323"/>
                      <a:pt x="25730" y="62241"/>
                      <a:pt x="23989" y="110577"/>
                    </a:cubicBezTo>
                    <a:cubicBezTo>
                      <a:pt x="23553" y="127996"/>
                      <a:pt x="7876" y="275617"/>
                      <a:pt x="8747" y="312195"/>
                    </a:cubicBezTo>
                    <a:cubicBezTo>
                      <a:pt x="8747" y="323082"/>
                      <a:pt x="12667" y="332662"/>
                      <a:pt x="18763" y="341807"/>
                    </a:cubicBezTo>
                    <a:lnTo>
                      <a:pt x="1780" y="517297"/>
                    </a:lnTo>
                    <a:cubicBezTo>
                      <a:pt x="909" y="525571"/>
                      <a:pt x="-2574" y="534280"/>
                      <a:pt x="3522" y="542554"/>
                    </a:cubicBezTo>
                    <a:cubicBezTo>
                      <a:pt x="3522" y="542554"/>
                      <a:pt x="3522" y="542554"/>
                      <a:pt x="3522" y="542554"/>
                    </a:cubicBezTo>
                    <a:cubicBezTo>
                      <a:pt x="18763" y="556489"/>
                      <a:pt x="35311" y="569552"/>
                      <a:pt x="49681" y="584794"/>
                    </a:cubicBezTo>
                    <a:cubicBezTo>
                      <a:pt x="67970" y="604389"/>
                      <a:pt x="97581" y="606567"/>
                      <a:pt x="108468" y="584358"/>
                    </a:cubicBezTo>
                    <a:cubicBezTo>
                      <a:pt x="107162" y="582181"/>
                      <a:pt x="126322" y="401465"/>
                      <a:pt x="128935" y="401029"/>
                    </a:cubicBezTo>
                    <a:cubicBezTo>
                      <a:pt x="187722" y="358354"/>
                      <a:pt x="173351" y="394062"/>
                      <a:pt x="180754" y="298696"/>
                    </a:cubicBezTo>
                    <a:cubicBezTo>
                      <a:pt x="187286" y="252102"/>
                      <a:pt x="177271" y="204201"/>
                      <a:pt x="222994" y="171977"/>
                    </a:cubicBezTo>
                    <a:cubicBezTo>
                      <a:pt x="229961" y="167187"/>
                      <a:pt x="236058" y="160220"/>
                      <a:pt x="241719" y="154123"/>
                    </a:cubicBezTo>
                    <a:cubicBezTo>
                      <a:pt x="260443" y="133221"/>
                      <a:pt x="255653" y="85321"/>
                      <a:pt x="233009" y="70515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C7757B5A-7D73-411C-8DAB-E5DB1FD7373B}"/>
                  </a:ext>
                </a:extLst>
              </p:cNvPr>
              <p:cNvSpPr/>
              <p:nvPr/>
            </p:nvSpPr>
            <p:spPr>
              <a:xfrm>
                <a:off x="3510793" y="5444700"/>
                <a:ext cx="25256" cy="191166"/>
              </a:xfrm>
              <a:custGeom>
                <a:avLst/>
                <a:gdLst>
                  <a:gd name="connsiteX0" fmla="*/ 0 w 25256"/>
                  <a:gd name="connsiteY0" fmla="*/ 191167 h 191166"/>
                  <a:gd name="connsiteX1" fmla="*/ 17854 w 25256"/>
                  <a:gd name="connsiteY1" fmla="*/ 23079 h 191166"/>
                  <a:gd name="connsiteX2" fmla="*/ 25257 w 25256"/>
                  <a:gd name="connsiteY2" fmla="*/ 0 h 191166"/>
                  <a:gd name="connsiteX3" fmla="*/ 6532 w 25256"/>
                  <a:gd name="connsiteY3" fmla="*/ 165039 h 191166"/>
                  <a:gd name="connsiteX4" fmla="*/ 0 w 25256"/>
                  <a:gd name="connsiteY4" fmla="*/ 191167 h 191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56" h="191166">
                    <a:moveTo>
                      <a:pt x="0" y="191167"/>
                    </a:moveTo>
                    <a:cubicBezTo>
                      <a:pt x="5661" y="135863"/>
                      <a:pt x="12193" y="78383"/>
                      <a:pt x="17854" y="23079"/>
                    </a:cubicBezTo>
                    <a:cubicBezTo>
                      <a:pt x="18725" y="13935"/>
                      <a:pt x="18725" y="2177"/>
                      <a:pt x="25257" y="0"/>
                    </a:cubicBezTo>
                    <a:cubicBezTo>
                      <a:pt x="17418" y="78383"/>
                      <a:pt x="13935" y="110171"/>
                      <a:pt x="6532" y="165039"/>
                    </a:cubicBezTo>
                    <a:cubicBezTo>
                      <a:pt x="5661" y="173748"/>
                      <a:pt x="8274" y="183764"/>
                      <a:pt x="0" y="191167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8D2D87BF-B204-4F52-A712-AD612A20D9C7}"/>
                  </a:ext>
                </a:extLst>
              </p:cNvPr>
              <p:cNvSpPr/>
              <p:nvPr/>
            </p:nvSpPr>
            <p:spPr>
              <a:xfrm>
                <a:off x="3664908" y="5218290"/>
                <a:ext cx="252969" cy="600259"/>
              </a:xfrm>
              <a:custGeom>
                <a:avLst/>
                <a:gdLst>
                  <a:gd name="connsiteX0" fmla="*/ 233009 w 252969"/>
                  <a:gd name="connsiteY0" fmla="*/ 70515 h 600259"/>
                  <a:gd name="connsiteX1" fmla="*/ 134596 w 252969"/>
                  <a:gd name="connsiteY1" fmla="*/ 7373 h 600259"/>
                  <a:gd name="connsiteX2" fmla="*/ 91485 w 252969"/>
                  <a:gd name="connsiteY2" fmla="*/ 6067 h 600259"/>
                  <a:gd name="connsiteX3" fmla="*/ 23989 w 252969"/>
                  <a:gd name="connsiteY3" fmla="*/ 110577 h 600259"/>
                  <a:gd name="connsiteX4" fmla="*/ 8747 w 252969"/>
                  <a:gd name="connsiteY4" fmla="*/ 312195 h 600259"/>
                  <a:gd name="connsiteX5" fmla="*/ 18763 w 252969"/>
                  <a:gd name="connsiteY5" fmla="*/ 341807 h 600259"/>
                  <a:gd name="connsiteX6" fmla="*/ 1780 w 252969"/>
                  <a:gd name="connsiteY6" fmla="*/ 517297 h 600259"/>
                  <a:gd name="connsiteX7" fmla="*/ 3522 w 252969"/>
                  <a:gd name="connsiteY7" fmla="*/ 542554 h 600259"/>
                  <a:gd name="connsiteX8" fmla="*/ 3522 w 252969"/>
                  <a:gd name="connsiteY8" fmla="*/ 542554 h 600259"/>
                  <a:gd name="connsiteX9" fmla="*/ 49681 w 252969"/>
                  <a:gd name="connsiteY9" fmla="*/ 584794 h 600259"/>
                  <a:gd name="connsiteX10" fmla="*/ 108468 w 252969"/>
                  <a:gd name="connsiteY10" fmla="*/ 584358 h 600259"/>
                  <a:gd name="connsiteX11" fmla="*/ 128934 w 252969"/>
                  <a:gd name="connsiteY11" fmla="*/ 401029 h 600259"/>
                  <a:gd name="connsiteX12" fmla="*/ 180754 w 252969"/>
                  <a:gd name="connsiteY12" fmla="*/ 298696 h 600259"/>
                  <a:gd name="connsiteX13" fmla="*/ 222994 w 252969"/>
                  <a:gd name="connsiteY13" fmla="*/ 171977 h 600259"/>
                  <a:gd name="connsiteX14" fmla="*/ 241719 w 252969"/>
                  <a:gd name="connsiteY14" fmla="*/ 154123 h 600259"/>
                  <a:gd name="connsiteX15" fmla="*/ 233009 w 252969"/>
                  <a:gd name="connsiteY15" fmla="*/ 70515 h 600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52969" h="600259">
                    <a:moveTo>
                      <a:pt x="233009" y="70515"/>
                    </a:moveTo>
                    <a:cubicBezTo>
                      <a:pt x="200350" y="49178"/>
                      <a:pt x="167255" y="28275"/>
                      <a:pt x="134596" y="7373"/>
                    </a:cubicBezTo>
                    <a:cubicBezTo>
                      <a:pt x="120661" y="-1771"/>
                      <a:pt x="104113" y="-2642"/>
                      <a:pt x="91485" y="6067"/>
                    </a:cubicBezTo>
                    <a:cubicBezTo>
                      <a:pt x="54906" y="31323"/>
                      <a:pt x="25730" y="62241"/>
                      <a:pt x="23989" y="110577"/>
                    </a:cubicBezTo>
                    <a:cubicBezTo>
                      <a:pt x="23553" y="127996"/>
                      <a:pt x="7876" y="275617"/>
                      <a:pt x="8747" y="312195"/>
                    </a:cubicBezTo>
                    <a:cubicBezTo>
                      <a:pt x="8747" y="323082"/>
                      <a:pt x="12667" y="332662"/>
                      <a:pt x="18763" y="341807"/>
                    </a:cubicBezTo>
                    <a:lnTo>
                      <a:pt x="1780" y="517297"/>
                    </a:lnTo>
                    <a:cubicBezTo>
                      <a:pt x="909" y="525571"/>
                      <a:pt x="-2574" y="534280"/>
                      <a:pt x="3522" y="542554"/>
                    </a:cubicBezTo>
                    <a:cubicBezTo>
                      <a:pt x="3522" y="542554"/>
                      <a:pt x="3522" y="542554"/>
                      <a:pt x="3522" y="542554"/>
                    </a:cubicBezTo>
                    <a:cubicBezTo>
                      <a:pt x="18763" y="556489"/>
                      <a:pt x="35310" y="569552"/>
                      <a:pt x="49681" y="584794"/>
                    </a:cubicBezTo>
                    <a:cubicBezTo>
                      <a:pt x="67970" y="604389"/>
                      <a:pt x="97581" y="606567"/>
                      <a:pt x="108468" y="584358"/>
                    </a:cubicBezTo>
                    <a:cubicBezTo>
                      <a:pt x="107161" y="582181"/>
                      <a:pt x="126322" y="401465"/>
                      <a:pt x="128934" y="401029"/>
                    </a:cubicBezTo>
                    <a:cubicBezTo>
                      <a:pt x="187721" y="358354"/>
                      <a:pt x="173351" y="394062"/>
                      <a:pt x="180754" y="298696"/>
                    </a:cubicBezTo>
                    <a:cubicBezTo>
                      <a:pt x="187286" y="252102"/>
                      <a:pt x="177271" y="204201"/>
                      <a:pt x="222994" y="171977"/>
                    </a:cubicBezTo>
                    <a:cubicBezTo>
                      <a:pt x="229961" y="167187"/>
                      <a:pt x="236058" y="160220"/>
                      <a:pt x="241719" y="154123"/>
                    </a:cubicBezTo>
                    <a:cubicBezTo>
                      <a:pt x="260008" y="133657"/>
                      <a:pt x="255218" y="85756"/>
                      <a:pt x="233009" y="70515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37ED5093-7FE3-47D3-B4DD-9FD5A240B401}"/>
                  </a:ext>
                </a:extLst>
              </p:cNvPr>
              <p:cNvSpPr/>
              <p:nvPr/>
            </p:nvSpPr>
            <p:spPr>
              <a:xfrm>
                <a:off x="3768150" y="5618884"/>
                <a:ext cx="25256" cy="191166"/>
              </a:xfrm>
              <a:custGeom>
                <a:avLst/>
                <a:gdLst>
                  <a:gd name="connsiteX0" fmla="*/ 0 w 25256"/>
                  <a:gd name="connsiteY0" fmla="*/ 191167 h 191166"/>
                  <a:gd name="connsiteX1" fmla="*/ 17854 w 25256"/>
                  <a:gd name="connsiteY1" fmla="*/ 23079 h 191166"/>
                  <a:gd name="connsiteX2" fmla="*/ 25257 w 25256"/>
                  <a:gd name="connsiteY2" fmla="*/ 0 h 191166"/>
                  <a:gd name="connsiteX3" fmla="*/ 6532 w 25256"/>
                  <a:gd name="connsiteY3" fmla="*/ 165039 h 191166"/>
                  <a:gd name="connsiteX4" fmla="*/ 0 w 25256"/>
                  <a:gd name="connsiteY4" fmla="*/ 191167 h 191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56" h="191166">
                    <a:moveTo>
                      <a:pt x="0" y="191167"/>
                    </a:moveTo>
                    <a:cubicBezTo>
                      <a:pt x="5661" y="135863"/>
                      <a:pt x="12193" y="78383"/>
                      <a:pt x="17854" y="23079"/>
                    </a:cubicBezTo>
                    <a:cubicBezTo>
                      <a:pt x="18725" y="13935"/>
                      <a:pt x="18725" y="2177"/>
                      <a:pt x="25257" y="0"/>
                    </a:cubicBezTo>
                    <a:cubicBezTo>
                      <a:pt x="17418" y="78383"/>
                      <a:pt x="13935" y="110171"/>
                      <a:pt x="6532" y="165039"/>
                    </a:cubicBezTo>
                    <a:cubicBezTo>
                      <a:pt x="5661" y="174184"/>
                      <a:pt x="8274" y="184200"/>
                      <a:pt x="0" y="191167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C9FEE598-F9E4-437B-981E-F6F9EDD67B7C}"/>
                  </a:ext>
                </a:extLst>
              </p:cNvPr>
              <p:cNvSpPr/>
              <p:nvPr/>
            </p:nvSpPr>
            <p:spPr>
              <a:xfrm>
                <a:off x="3922265" y="5392910"/>
                <a:ext cx="252969" cy="600259"/>
              </a:xfrm>
              <a:custGeom>
                <a:avLst/>
                <a:gdLst>
                  <a:gd name="connsiteX0" fmla="*/ 233009 w 252969"/>
                  <a:gd name="connsiteY0" fmla="*/ 70515 h 600259"/>
                  <a:gd name="connsiteX1" fmla="*/ 134595 w 252969"/>
                  <a:gd name="connsiteY1" fmla="*/ 7373 h 600259"/>
                  <a:gd name="connsiteX2" fmla="*/ 91485 w 252969"/>
                  <a:gd name="connsiteY2" fmla="*/ 6067 h 600259"/>
                  <a:gd name="connsiteX3" fmla="*/ 23988 w 252969"/>
                  <a:gd name="connsiteY3" fmla="*/ 110577 h 600259"/>
                  <a:gd name="connsiteX4" fmla="*/ 8747 w 252969"/>
                  <a:gd name="connsiteY4" fmla="*/ 312195 h 600259"/>
                  <a:gd name="connsiteX5" fmla="*/ 18763 w 252969"/>
                  <a:gd name="connsiteY5" fmla="*/ 341807 h 600259"/>
                  <a:gd name="connsiteX6" fmla="*/ 1780 w 252969"/>
                  <a:gd name="connsiteY6" fmla="*/ 517297 h 600259"/>
                  <a:gd name="connsiteX7" fmla="*/ 3522 w 252969"/>
                  <a:gd name="connsiteY7" fmla="*/ 542554 h 600259"/>
                  <a:gd name="connsiteX8" fmla="*/ 3522 w 252969"/>
                  <a:gd name="connsiteY8" fmla="*/ 542554 h 600259"/>
                  <a:gd name="connsiteX9" fmla="*/ 49681 w 252969"/>
                  <a:gd name="connsiteY9" fmla="*/ 584793 h 600259"/>
                  <a:gd name="connsiteX10" fmla="*/ 108468 w 252969"/>
                  <a:gd name="connsiteY10" fmla="*/ 584358 h 600259"/>
                  <a:gd name="connsiteX11" fmla="*/ 128935 w 252969"/>
                  <a:gd name="connsiteY11" fmla="*/ 401029 h 600259"/>
                  <a:gd name="connsiteX12" fmla="*/ 180754 w 252969"/>
                  <a:gd name="connsiteY12" fmla="*/ 298696 h 600259"/>
                  <a:gd name="connsiteX13" fmla="*/ 222994 w 252969"/>
                  <a:gd name="connsiteY13" fmla="*/ 171977 h 600259"/>
                  <a:gd name="connsiteX14" fmla="*/ 241719 w 252969"/>
                  <a:gd name="connsiteY14" fmla="*/ 154123 h 600259"/>
                  <a:gd name="connsiteX15" fmla="*/ 233009 w 252969"/>
                  <a:gd name="connsiteY15" fmla="*/ 70515 h 600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52969" h="600259">
                    <a:moveTo>
                      <a:pt x="233009" y="70515"/>
                    </a:moveTo>
                    <a:cubicBezTo>
                      <a:pt x="200350" y="49177"/>
                      <a:pt x="167255" y="28275"/>
                      <a:pt x="134595" y="7373"/>
                    </a:cubicBezTo>
                    <a:cubicBezTo>
                      <a:pt x="120661" y="-1772"/>
                      <a:pt x="104113" y="-2642"/>
                      <a:pt x="91485" y="6067"/>
                    </a:cubicBezTo>
                    <a:cubicBezTo>
                      <a:pt x="54906" y="31324"/>
                      <a:pt x="25730" y="62241"/>
                      <a:pt x="23988" y="110577"/>
                    </a:cubicBezTo>
                    <a:cubicBezTo>
                      <a:pt x="23553" y="127996"/>
                      <a:pt x="7877" y="275617"/>
                      <a:pt x="8747" y="312195"/>
                    </a:cubicBezTo>
                    <a:cubicBezTo>
                      <a:pt x="8747" y="323082"/>
                      <a:pt x="12667" y="332662"/>
                      <a:pt x="18763" y="341807"/>
                    </a:cubicBezTo>
                    <a:lnTo>
                      <a:pt x="1780" y="517297"/>
                    </a:lnTo>
                    <a:cubicBezTo>
                      <a:pt x="909" y="525571"/>
                      <a:pt x="-2575" y="534280"/>
                      <a:pt x="3522" y="542554"/>
                    </a:cubicBezTo>
                    <a:cubicBezTo>
                      <a:pt x="3522" y="542554"/>
                      <a:pt x="3522" y="542554"/>
                      <a:pt x="3522" y="542554"/>
                    </a:cubicBezTo>
                    <a:cubicBezTo>
                      <a:pt x="18763" y="556489"/>
                      <a:pt x="35311" y="569552"/>
                      <a:pt x="49681" y="584793"/>
                    </a:cubicBezTo>
                    <a:cubicBezTo>
                      <a:pt x="67970" y="604389"/>
                      <a:pt x="97581" y="606566"/>
                      <a:pt x="108468" y="584358"/>
                    </a:cubicBezTo>
                    <a:cubicBezTo>
                      <a:pt x="107162" y="582181"/>
                      <a:pt x="126322" y="401465"/>
                      <a:pt x="128935" y="401029"/>
                    </a:cubicBezTo>
                    <a:cubicBezTo>
                      <a:pt x="187722" y="358354"/>
                      <a:pt x="173352" y="394062"/>
                      <a:pt x="180754" y="298696"/>
                    </a:cubicBezTo>
                    <a:cubicBezTo>
                      <a:pt x="187286" y="252102"/>
                      <a:pt x="177271" y="204201"/>
                      <a:pt x="222994" y="171977"/>
                    </a:cubicBezTo>
                    <a:cubicBezTo>
                      <a:pt x="229961" y="167187"/>
                      <a:pt x="236058" y="160220"/>
                      <a:pt x="241719" y="154123"/>
                    </a:cubicBezTo>
                    <a:cubicBezTo>
                      <a:pt x="260008" y="133221"/>
                      <a:pt x="255218" y="85320"/>
                      <a:pt x="233009" y="70515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44819CB2-08D9-4EBB-BA4D-4FB2EAA15429}"/>
                  </a:ext>
                </a:extLst>
              </p:cNvPr>
              <p:cNvSpPr/>
              <p:nvPr/>
            </p:nvSpPr>
            <p:spPr>
              <a:xfrm>
                <a:off x="4025507" y="5793504"/>
                <a:ext cx="25256" cy="191167"/>
              </a:xfrm>
              <a:custGeom>
                <a:avLst/>
                <a:gdLst>
                  <a:gd name="connsiteX0" fmla="*/ 0 w 25256"/>
                  <a:gd name="connsiteY0" fmla="*/ 191167 h 191167"/>
                  <a:gd name="connsiteX1" fmla="*/ 17854 w 25256"/>
                  <a:gd name="connsiteY1" fmla="*/ 23079 h 191167"/>
                  <a:gd name="connsiteX2" fmla="*/ 25257 w 25256"/>
                  <a:gd name="connsiteY2" fmla="*/ 0 h 191167"/>
                  <a:gd name="connsiteX3" fmla="*/ 6532 w 25256"/>
                  <a:gd name="connsiteY3" fmla="*/ 165040 h 191167"/>
                  <a:gd name="connsiteX4" fmla="*/ 0 w 25256"/>
                  <a:gd name="connsiteY4" fmla="*/ 191167 h 191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56" h="191167">
                    <a:moveTo>
                      <a:pt x="0" y="191167"/>
                    </a:moveTo>
                    <a:cubicBezTo>
                      <a:pt x="5661" y="135864"/>
                      <a:pt x="12193" y="78383"/>
                      <a:pt x="17854" y="23079"/>
                    </a:cubicBezTo>
                    <a:cubicBezTo>
                      <a:pt x="18725" y="13935"/>
                      <a:pt x="18725" y="2177"/>
                      <a:pt x="25257" y="0"/>
                    </a:cubicBezTo>
                    <a:cubicBezTo>
                      <a:pt x="17418" y="78383"/>
                      <a:pt x="13935" y="110171"/>
                      <a:pt x="6532" y="165040"/>
                    </a:cubicBezTo>
                    <a:cubicBezTo>
                      <a:pt x="6097" y="173749"/>
                      <a:pt x="8274" y="183764"/>
                      <a:pt x="0" y="191167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A92522C2-B913-4F08-95FE-DC8140EC61F2}"/>
                  </a:ext>
                </a:extLst>
              </p:cNvPr>
              <p:cNvSpPr/>
              <p:nvPr/>
            </p:nvSpPr>
            <p:spPr>
              <a:xfrm>
                <a:off x="4179622" y="5567094"/>
                <a:ext cx="253102" cy="600259"/>
              </a:xfrm>
              <a:custGeom>
                <a:avLst/>
                <a:gdLst>
                  <a:gd name="connsiteX0" fmla="*/ 233010 w 253102"/>
                  <a:gd name="connsiteY0" fmla="*/ 70515 h 600259"/>
                  <a:gd name="connsiteX1" fmla="*/ 134595 w 253102"/>
                  <a:gd name="connsiteY1" fmla="*/ 7373 h 600259"/>
                  <a:gd name="connsiteX2" fmla="*/ 91485 w 253102"/>
                  <a:gd name="connsiteY2" fmla="*/ 6067 h 600259"/>
                  <a:gd name="connsiteX3" fmla="*/ 23989 w 253102"/>
                  <a:gd name="connsiteY3" fmla="*/ 110577 h 600259"/>
                  <a:gd name="connsiteX4" fmla="*/ 8748 w 253102"/>
                  <a:gd name="connsiteY4" fmla="*/ 312195 h 600259"/>
                  <a:gd name="connsiteX5" fmla="*/ 18763 w 253102"/>
                  <a:gd name="connsiteY5" fmla="*/ 341807 h 600259"/>
                  <a:gd name="connsiteX6" fmla="*/ 1780 w 253102"/>
                  <a:gd name="connsiteY6" fmla="*/ 517297 h 600259"/>
                  <a:gd name="connsiteX7" fmla="*/ 3522 w 253102"/>
                  <a:gd name="connsiteY7" fmla="*/ 542554 h 600259"/>
                  <a:gd name="connsiteX8" fmla="*/ 3522 w 253102"/>
                  <a:gd name="connsiteY8" fmla="*/ 542554 h 600259"/>
                  <a:gd name="connsiteX9" fmla="*/ 49681 w 253102"/>
                  <a:gd name="connsiteY9" fmla="*/ 584793 h 600259"/>
                  <a:gd name="connsiteX10" fmla="*/ 108468 w 253102"/>
                  <a:gd name="connsiteY10" fmla="*/ 584358 h 600259"/>
                  <a:gd name="connsiteX11" fmla="*/ 128934 w 253102"/>
                  <a:gd name="connsiteY11" fmla="*/ 401029 h 600259"/>
                  <a:gd name="connsiteX12" fmla="*/ 180754 w 253102"/>
                  <a:gd name="connsiteY12" fmla="*/ 298696 h 600259"/>
                  <a:gd name="connsiteX13" fmla="*/ 222994 w 253102"/>
                  <a:gd name="connsiteY13" fmla="*/ 171977 h 600259"/>
                  <a:gd name="connsiteX14" fmla="*/ 241719 w 253102"/>
                  <a:gd name="connsiteY14" fmla="*/ 154123 h 600259"/>
                  <a:gd name="connsiteX15" fmla="*/ 233010 w 253102"/>
                  <a:gd name="connsiteY15" fmla="*/ 70515 h 600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53102" h="600259">
                    <a:moveTo>
                      <a:pt x="233010" y="70515"/>
                    </a:moveTo>
                    <a:cubicBezTo>
                      <a:pt x="200350" y="49177"/>
                      <a:pt x="167255" y="28275"/>
                      <a:pt x="134595" y="7373"/>
                    </a:cubicBezTo>
                    <a:cubicBezTo>
                      <a:pt x="120661" y="-1772"/>
                      <a:pt x="104113" y="-2642"/>
                      <a:pt x="91485" y="6067"/>
                    </a:cubicBezTo>
                    <a:cubicBezTo>
                      <a:pt x="54906" y="31324"/>
                      <a:pt x="25730" y="62241"/>
                      <a:pt x="23989" y="110577"/>
                    </a:cubicBezTo>
                    <a:cubicBezTo>
                      <a:pt x="23553" y="127996"/>
                      <a:pt x="7877" y="275617"/>
                      <a:pt x="8748" y="312195"/>
                    </a:cubicBezTo>
                    <a:cubicBezTo>
                      <a:pt x="8748" y="323082"/>
                      <a:pt x="12667" y="332662"/>
                      <a:pt x="18763" y="341807"/>
                    </a:cubicBezTo>
                    <a:lnTo>
                      <a:pt x="1780" y="517297"/>
                    </a:lnTo>
                    <a:cubicBezTo>
                      <a:pt x="909" y="525571"/>
                      <a:pt x="-2575" y="534280"/>
                      <a:pt x="3522" y="542554"/>
                    </a:cubicBezTo>
                    <a:cubicBezTo>
                      <a:pt x="3522" y="542554"/>
                      <a:pt x="3522" y="542554"/>
                      <a:pt x="3522" y="542554"/>
                    </a:cubicBezTo>
                    <a:cubicBezTo>
                      <a:pt x="18763" y="556489"/>
                      <a:pt x="35310" y="569552"/>
                      <a:pt x="49681" y="584793"/>
                    </a:cubicBezTo>
                    <a:cubicBezTo>
                      <a:pt x="67970" y="604389"/>
                      <a:pt x="97581" y="606566"/>
                      <a:pt x="108468" y="584358"/>
                    </a:cubicBezTo>
                    <a:cubicBezTo>
                      <a:pt x="107161" y="582181"/>
                      <a:pt x="126322" y="401465"/>
                      <a:pt x="128934" y="401029"/>
                    </a:cubicBezTo>
                    <a:cubicBezTo>
                      <a:pt x="187722" y="358354"/>
                      <a:pt x="173351" y="394062"/>
                      <a:pt x="180754" y="298696"/>
                    </a:cubicBezTo>
                    <a:cubicBezTo>
                      <a:pt x="187286" y="252102"/>
                      <a:pt x="177271" y="204201"/>
                      <a:pt x="222994" y="171977"/>
                    </a:cubicBezTo>
                    <a:cubicBezTo>
                      <a:pt x="229961" y="167187"/>
                      <a:pt x="236058" y="160220"/>
                      <a:pt x="241719" y="154123"/>
                    </a:cubicBezTo>
                    <a:cubicBezTo>
                      <a:pt x="260008" y="133657"/>
                      <a:pt x="255654" y="85756"/>
                      <a:pt x="233010" y="70515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553F9FDA-E9CF-4AE6-A491-263373B467B3}"/>
                  </a:ext>
                </a:extLst>
              </p:cNvPr>
              <p:cNvSpPr/>
              <p:nvPr/>
            </p:nvSpPr>
            <p:spPr>
              <a:xfrm>
                <a:off x="4283300" y="5967688"/>
                <a:ext cx="25256" cy="191167"/>
              </a:xfrm>
              <a:custGeom>
                <a:avLst/>
                <a:gdLst>
                  <a:gd name="connsiteX0" fmla="*/ 0 w 25256"/>
                  <a:gd name="connsiteY0" fmla="*/ 191167 h 191167"/>
                  <a:gd name="connsiteX1" fmla="*/ 17854 w 25256"/>
                  <a:gd name="connsiteY1" fmla="*/ 23079 h 191167"/>
                  <a:gd name="connsiteX2" fmla="*/ 25257 w 25256"/>
                  <a:gd name="connsiteY2" fmla="*/ 0 h 191167"/>
                  <a:gd name="connsiteX3" fmla="*/ 6532 w 25256"/>
                  <a:gd name="connsiteY3" fmla="*/ 165040 h 191167"/>
                  <a:gd name="connsiteX4" fmla="*/ 0 w 25256"/>
                  <a:gd name="connsiteY4" fmla="*/ 191167 h 191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56" h="191167">
                    <a:moveTo>
                      <a:pt x="0" y="191167"/>
                    </a:moveTo>
                    <a:cubicBezTo>
                      <a:pt x="5661" y="135864"/>
                      <a:pt x="12193" y="78383"/>
                      <a:pt x="17854" y="23079"/>
                    </a:cubicBezTo>
                    <a:cubicBezTo>
                      <a:pt x="18725" y="13935"/>
                      <a:pt x="18725" y="2177"/>
                      <a:pt x="25257" y="0"/>
                    </a:cubicBezTo>
                    <a:cubicBezTo>
                      <a:pt x="17418" y="78383"/>
                      <a:pt x="13935" y="110171"/>
                      <a:pt x="6532" y="165040"/>
                    </a:cubicBezTo>
                    <a:cubicBezTo>
                      <a:pt x="5661" y="174184"/>
                      <a:pt x="7838" y="184200"/>
                      <a:pt x="0" y="191167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8FB72C45-4444-4D57-A28A-750625309EB9}"/>
                  </a:ext>
                </a:extLst>
              </p:cNvPr>
              <p:cNvSpPr/>
              <p:nvPr/>
            </p:nvSpPr>
            <p:spPr>
              <a:xfrm>
                <a:off x="1798128" y="1783904"/>
                <a:ext cx="168907" cy="131390"/>
              </a:xfrm>
              <a:custGeom>
                <a:avLst/>
                <a:gdLst>
                  <a:gd name="connsiteX0" fmla="*/ 154588 w 168907"/>
                  <a:gd name="connsiteY0" fmla="*/ 131391 h 131390"/>
                  <a:gd name="connsiteX1" fmla="*/ 0 w 168907"/>
                  <a:gd name="connsiteY1" fmla="*/ 29493 h 131390"/>
                  <a:gd name="connsiteX2" fmla="*/ 61400 w 168907"/>
                  <a:gd name="connsiteY2" fmla="*/ 8155 h 131390"/>
                  <a:gd name="connsiteX3" fmla="*/ 146315 w 168907"/>
                  <a:gd name="connsiteY3" fmla="*/ 63894 h 131390"/>
                  <a:gd name="connsiteX4" fmla="*/ 154588 w 168907"/>
                  <a:gd name="connsiteY4" fmla="*/ 131391 h 131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8907" h="131390">
                    <a:moveTo>
                      <a:pt x="154588" y="131391"/>
                    </a:moveTo>
                    <a:cubicBezTo>
                      <a:pt x="81431" y="86538"/>
                      <a:pt x="62271" y="71297"/>
                      <a:pt x="0" y="29493"/>
                    </a:cubicBezTo>
                    <a:cubicBezTo>
                      <a:pt x="26563" y="4672"/>
                      <a:pt x="33095" y="-10134"/>
                      <a:pt x="61400" y="8155"/>
                    </a:cubicBezTo>
                    <a:cubicBezTo>
                      <a:pt x="82737" y="21655"/>
                      <a:pt x="124977" y="49960"/>
                      <a:pt x="146315" y="63894"/>
                    </a:cubicBezTo>
                    <a:cubicBezTo>
                      <a:pt x="178539" y="84796"/>
                      <a:pt x="171571" y="95247"/>
                      <a:pt x="154588" y="131391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7A1AF917-63F9-4F5B-8B58-8690849EA238}"/>
                  </a:ext>
                </a:extLst>
              </p:cNvPr>
              <p:cNvSpPr/>
              <p:nvPr/>
            </p:nvSpPr>
            <p:spPr>
              <a:xfrm>
                <a:off x="2058098" y="1959830"/>
                <a:ext cx="168689" cy="131390"/>
              </a:xfrm>
              <a:custGeom>
                <a:avLst/>
                <a:gdLst>
                  <a:gd name="connsiteX0" fmla="*/ 154153 w 168689"/>
                  <a:gd name="connsiteY0" fmla="*/ 131391 h 131390"/>
                  <a:gd name="connsiteX1" fmla="*/ 0 w 168689"/>
                  <a:gd name="connsiteY1" fmla="*/ 29493 h 131390"/>
                  <a:gd name="connsiteX2" fmla="*/ 61400 w 168689"/>
                  <a:gd name="connsiteY2" fmla="*/ 8155 h 131390"/>
                  <a:gd name="connsiteX3" fmla="*/ 146315 w 168689"/>
                  <a:gd name="connsiteY3" fmla="*/ 63894 h 131390"/>
                  <a:gd name="connsiteX4" fmla="*/ 154153 w 168689"/>
                  <a:gd name="connsiteY4" fmla="*/ 131391 h 131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8689" h="131390">
                    <a:moveTo>
                      <a:pt x="154153" y="131391"/>
                    </a:moveTo>
                    <a:cubicBezTo>
                      <a:pt x="81431" y="86538"/>
                      <a:pt x="62271" y="71297"/>
                      <a:pt x="0" y="29493"/>
                    </a:cubicBezTo>
                    <a:cubicBezTo>
                      <a:pt x="26563" y="4672"/>
                      <a:pt x="33095" y="-10134"/>
                      <a:pt x="61400" y="8155"/>
                    </a:cubicBezTo>
                    <a:cubicBezTo>
                      <a:pt x="82737" y="21655"/>
                      <a:pt x="124977" y="49960"/>
                      <a:pt x="146315" y="63894"/>
                    </a:cubicBezTo>
                    <a:cubicBezTo>
                      <a:pt x="178103" y="84361"/>
                      <a:pt x="171571" y="95247"/>
                      <a:pt x="154153" y="131391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2E1A22A0-F24E-46DD-8BED-FB06018A9CCA}"/>
                  </a:ext>
                </a:extLst>
              </p:cNvPr>
              <p:cNvSpPr/>
              <p:nvPr/>
            </p:nvSpPr>
            <p:spPr>
              <a:xfrm>
                <a:off x="2317632" y="2135756"/>
                <a:ext cx="168907" cy="131390"/>
              </a:xfrm>
              <a:custGeom>
                <a:avLst/>
                <a:gdLst>
                  <a:gd name="connsiteX0" fmla="*/ 154588 w 168907"/>
                  <a:gd name="connsiteY0" fmla="*/ 131391 h 131390"/>
                  <a:gd name="connsiteX1" fmla="*/ 0 w 168907"/>
                  <a:gd name="connsiteY1" fmla="*/ 29493 h 131390"/>
                  <a:gd name="connsiteX2" fmla="*/ 61400 w 168907"/>
                  <a:gd name="connsiteY2" fmla="*/ 8155 h 131390"/>
                  <a:gd name="connsiteX3" fmla="*/ 146315 w 168907"/>
                  <a:gd name="connsiteY3" fmla="*/ 63894 h 131390"/>
                  <a:gd name="connsiteX4" fmla="*/ 154588 w 168907"/>
                  <a:gd name="connsiteY4" fmla="*/ 131391 h 131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8907" h="131390">
                    <a:moveTo>
                      <a:pt x="154588" y="131391"/>
                    </a:moveTo>
                    <a:cubicBezTo>
                      <a:pt x="81866" y="86538"/>
                      <a:pt x="62271" y="71297"/>
                      <a:pt x="0" y="29493"/>
                    </a:cubicBezTo>
                    <a:cubicBezTo>
                      <a:pt x="26563" y="4672"/>
                      <a:pt x="33095" y="-10134"/>
                      <a:pt x="61400" y="8155"/>
                    </a:cubicBezTo>
                    <a:cubicBezTo>
                      <a:pt x="82737" y="21655"/>
                      <a:pt x="124977" y="49960"/>
                      <a:pt x="146315" y="63894"/>
                    </a:cubicBezTo>
                    <a:cubicBezTo>
                      <a:pt x="178539" y="84361"/>
                      <a:pt x="171571" y="95247"/>
                      <a:pt x="154588" y="131391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096A6CEA-1484-4D6D-899C-C3A07A4FFD3B}"/>
                  </a:ext>
                </a:extLst>
              </p:cNvPr>
              <p:cNvSpPr/>
              <p:nvPr/>
            </p:nvSpPr>
            <p:spPr>
              <a:xfrm>
                <a:off x="2577167" y="2311682"/>
                <a:ext cx="169073" cy="131390"/>
              </a:xfrm>
              <a:custGeom>
                <a:avLst/>
                <a:gdLst>
                  <a:gd name="connsiteX0" fmla="*/ 154588 w 169073"/>
                  <a:gd name="connsiteY0" fmla="*/ 131391 h 131390"/>
                  <a:gd name="connsiteX1" fmla="*/ 0 w 169073"/>
                  <a:gd name="connsiteY1" fmla="*/ 29493 h 131390"/>
                  <a:gd name="connsiteX2" fmla="*/ 61400 w 169073"/>
                  <a:gd name="connsiteY2" fmla="*/ 8155 h 131390"/>
                  <a:gd name="connsiteX3" fmla="*/ 146315 w 169073"/>
                  <a:gd name="connsiteY3" fmla="*/ 63894 h 131390"/>
                  <a:gd name="connsiteX4" fmla="*/ 154588 w 169073"/>
                  <a:gd name="connsiteY4" fmla="*/ 131391 h 131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9073" h="131390">
                    <a:moveTo>
                      <a:pt x="154588" y="131391"/>
                    </a:moveTo>
                    <a:cubicBezTo>
                      <a:pt x="81866" y="86538"/>
                      <a:pt x="62271" y="71297"/>
                      <a:pt x="0" y="29493"/>
                    </a:cubicBezTo>
                    <a:cubicBezTo>
                      <a:pt x="26563" y="4672"/>
                      <a:pt x="33095" y="-10134"/>
                      <a:pt x="61400" y="8155"/>
                    </a:cubicBezTo>
                    <a:cubicBezTo>
                      <a:pt x="82737" y="21655"/>
                      <a:pt x="124977" y="49959"/>
                      <a:pt x="146315" y="63894"/>
                    </a:cubicBezTo>
                    <a:cubicBezTo>
                      <a:pt x="178539" y="84361"/>
                      <a:pt x="172007" y="95247"/>
                      <a:pt x="154588" y="131391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468D5C1A-1939-45B9-871A-6041EA35A24C}"/>
                  </a:ext>
                </a:extLst>
              </p:cNvPr>
              <p:cNvSpPr/>
              <p:nvPr/>
            </p:nvSpPr>
            <p:spPr>
              <a:xfrm>
                <a:off x="2837136" y="2487608"/>
                <a:ext cx="168907" cy="131390"/>
              </a:xfrm>
              <a:custGeom>
                <a:avLst/>
                <a:gdLst>
                  <a:gd name="connsiteX0" fmla="*/ 154588 w 168907"/>
                  <a:gd name="connsiteY0" fmla="*/ 131391 h 131390"/>
                  <a:gd name="connsiteX1" fmla="*/ 0 w 168907"/>
                  <a:gd name="connsiteY1" fmla="*/ 29493 h 131390"/>
                  <a:gd name="connsiteX2" fmla="*/ 61400 w 168907"/>
                  <a:gd name="connsiteY2" fmla="*/ 8155 h 131390"/>
                  <a:gd name="connsiteX3" fmla="*/ 146315 w 168907"/>
                  <a:gd name="connsiteY3" fmla="*/ 63894 h 131390"/>
                  <a:gd name="connsiteX4" fmla="*/ 154588 w 168907"/>
                  <a:gd name="connsiteY4" fmla="*/ 131391 h 131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8907" h="131390">
                    <a:moveTo>
                      <a:pt x="154588" y="131391"/>
                    </a:moveTo>
                    <a:cubicBezTo>
                      <a:pt x="81866" y="86538"/>
                      <a:pt x="62271" y="71297"/>
                      <a:pt x="0" y="29493"/>
                    </a:cubicBezTo>
                    <a:cubicBezTo>
                      <a:pt x="26563" y="4672"/>
                      <a:pt x="33095" y="-10134"/>
                      <a:pt x="61400" y="8155"/>
                    </a:cubicBezTo>
                    <a:cubicBezTo>
                      <a:pt x="82737" y="21655"/>
                      <a:pt x="124977" y="49960"/>
                      <a:pt x="146315" y="63894"/>
                    </a:cubicBezTo>
                    <a:cubicBezTo>
                      <a:pt x="178539" y="84361"/>
                      <a:pt x="171571" y="94812"/>
                      <a:pt x="154588" y="131391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8AF30C5C-5AB3-4FDB-AD3A-D73E41CD2FC4}"/>
                  </a:ext>
                </a:extLst>
              </p:cNvPr>
              <p:cNvSpPr/>
              <p:nvPr/>
            </p:nvSpPr>
            <p:spPr>
              <a:xfrm>
                <a:off x="3096671" y="2663534"/>
                <a:ext cx="169073" cy="131390"/>
              </a:xfrm>
              <a:custGeom>
                <a:avLst/>
                <a:gdLst>
                  <a:gd name="connsiteX0" fmla="*/ 154588 w 169073"/>
                  <a:gd name="connsiteY0" fmla="*/ 131391 h 131390"/>
                  <a:gd name="connsiteX1" fmla="*/ 0 w 169073"/>
                  <a:gd name="connsiteY1" fmla="*/ 29493 h 131390"/>
                  <a:gd name="connsiteX2" fmla="*/ 61400 w 169073"/>
                  <a:gd name="connsiteY2" fmla="*/ 8155 h 131390"/>
                  <a:gd name="connsiteX3" fmla="*/ 146315 w 169073"/>
                  <a:gd name="connsiteY3" fmla="*/ 63894 h 131390"/>
                  <a:gd name="connsiteX4" fmla="*/ 154588 w 169073"/>
                  <a:gd name="connsiteY4" fmla="*/ 131391 h 131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9073" h="131390">
                    <a:moveTo>
                      <a:pt x="154588" y="131391"/>
                    </a:moveTo>
                    <a:cubicBezTo>
                      <a:pt x="81866" y="86538"/>
                      <a:pt x="62271" y="71297"/>
                      <a:pt x="0" y="29493"/>
                    </a:cubicBezTo>
                    <a:cubicBezTo>
                      <a:pt x="26563" y="4672"/>
                      <a:pt x="33095" y="-10134"/>
                      <a:pt x="61400" y="8155"/>
                    </a:cubicBezTo>
                    <a:cubicBezTo>
                      <a:pt x="82737" y="21655"/>
                      <a:pt x="124977" y="49960"/>
                      <a:pt x="146315" y="63894"/>
                    </a:cubicBezTo>
                    <a:cubicBezTo>
                      <a:pt x="178539" y="84361"/>
                      <a:pt x="172007" y="94812"/>
                      <a:pt x="154588" y="131391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69690F24-E24B-489E-8335-27C2A4175F2A}"/>
                  </a:ext>
                </a:extLst>
              </p:cNvPr>
              <p:cNvSpPr/>
              <p:nvPr/>
            </p:nvSpPr>
            <p:spPr>
              <a:xfrm>
                <a:off x="3616610" y="3015386"/>
                <a:ext cx="168746" cy="131390"/>
              </a:xfrm>
              <a:custGeom>
                <a:avLst/>
                <a:gdLst>
                  <a:gd name="connsiteX0" fmla="*/ 154588 w 168746"/>
                  <a:gd name="connsiteY0" fmla="*/ 131391 h 131390"/>
                  <a:gd name="connsiteX1" fmla="*/ 0 w 168746"/>
                  <a:gd name="connsiteY1" fmla="*/ 29493 h 131390"/>
                  <a:gd name="connsiteX2" fmla="*/ 61400 w 168746"/>
                  <a:gd name="connsiteY2" fmla="*/ 8155 h 131390"/>
                  <a:gd name="connsiteX3" fmla="*/ 146315 w 168746"/>
                  <a:gd name="connsiteY3" fmla="*/ 63894 h 131390"/>
                  <a:gd name="connsiteX4" fmla="*/ 154588 w 168746"/>
                  <a:gd name="connsiteY4" fmla="*/ 131391 h 131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8746" h="131390">
                    <a:moveTo>
                      <a:pt x="154588" y="131391"/>
                    </a:moveTo>
                    <a:cubicBezTo>
                      <a:pt x="81866" y="86538"/>
                      <a:pt x="62271" y="71297"/>
                      <a:pt x="0" y="29493"/>
                    </a:cubicBezTo>
                    <a:cubicBezTo>
                      <a:pt x="26563" y="4672"/>
                      <a:pt x="33095" y="-10134"/>
                      <a:pt x="61400" y="8155"/>
                    </a:cubicBezTo>
                    <a:cubicBezTo>
                      <a:pt x="82737" y="21655"/>
                      <a:pt x="124977" y="49960"/>
                      <a:pt x="146315" y="63894"/>
                    </a:cubicBezTo>
                    <a:cubicBezTo>
                      <a:pt x="178103" y="84361"/>
                      <a:pt x="171571" y="94812"/>
                      <a:pt x="154588" y="131391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B32F59D5-DA4C-43AF-B8AE-43502EE87EAD}"/>
                  </a:ext>
                </a:extLst>
              </p:cNvPr>
              <p:cNvSpPr/>
              <p:nvPr/>
            </p:nvSpPr>
            <p:spPr>
              <a:xfrm>
                <a:off x="3356640" y="2839460"/>
                <a:ext cx="168907" cy="131390"/>
              </a:xfrm>
              <a:custGeom>
                <a:avLst/>
                <a:gdLst>
                  <a:gd name="connsiteX0" fmla="*/ 154588 w 168907"/>
                  <a:gd name="connsiteY0" fmla="*/ 131391 h 131390"/>
                  <a:gd name="connsiteX1" fmla="*/ 0 w 168907"/>
                  <a:gd name="connsiteY1" fmla="*/ 29493 h 131390"/>
                  <a:gd name="connsiteX2" fmla="*/ 61400 w 168907"/>
                  <a:gd name="connsiteY2" fmla="*/ 8155 h 131390"/>
                  <a:gd name="connsiteX3" fmla="*/ 146315 w 168907"/>
                  <a:gd name="connsiteY3" fmla="*/ 63894 h 131390"/>
                  <a:gd name="connsiteX4" fmla="*/ 154588 w 168907"/>
                  <a:gd name="connsiteY4" fmla="*/ 131391 h 131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8907" h="131390">
                    <a:moveTo>
                      <a:pt x="154588" y="131391"/>
                    </a:moveTo>
                    <a:cubicBezTo>
                      <a:pt x="81866" y="86538"/>
                      <a:pt x="62271" y="71297"/>
                      <a:pt x="0" y="29493"/>
                    </a:cubicBezTo>
                    <a:cubicBezTo>
                      <a:pt x="26563" y="4672"/>
                      <a:pt x="33095" y="-10134"/>
                      <a:pt x="61400" y="8155"/>
                    </a:cubicBezTo>
                    <a:cubicBezTo>
                      <a:pt x="82737" y="21655"/>
                      <a:pt x="124977" y="49960"/>
                      <a:pt x="146315" y="63894"/>
                    </a:cubicBezTo>
                    <a:cubicBezTo>
                      <a:pt x="178539" y="84361"/>
                      <a:pt x="171571" y="94812"/>
                      <a:pt x="154588" y="131391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F04D0C6A-4898-4673-B293-4FCB745A4C59}"/>
                  </a:ext>
                </a:extLst>
              </p:cNvPr>
              <p:cNvSpPr/>
              <p:nvPr/>
            </p:nvSpPr>
            <p:spPr>
              <a:xfrm>
                <a:off x="3876144" y="3190876"/>
                <a:ext cx="168907" cy="131390"/>
              </a:xfrm>
              <a:custGeom>
                <a:avLst/>
                <a:gdLst>
                  <a:gd name="connsiteX0" fmla="*/ 154588 w 168907"/>
                  <a:gd name="connsiteY0" fmla="*/ 131391 h 131390"/>
                  <a:gd name="connsiteX1" fmla="*/ 0 w 168907"/>
                  <a:gd name="connsiteY1" fmla="*/ 29493 h 131390"/>
                  <a:gd name="connsiteX2" fmla="*/ 61400 w 168907"/>
                  <a:gd name="connsiteY2" fmla="*/ 8155 h 131390"/>
                  <a:gd name="connsiteX3" fmla="*/ 146315 w 168907"/>
                  <a:gd name="connsiteY3" fmla="*/ 63894 h 131390"/>
                  <a:gd name="connsiteX4" fmla="*/ 154588 w 168907"/>
                  <a:gd name="connsiteY4" fmla="*/ 131391 h 131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8907" h="131390">
                    <a:moveTo>
                      <a:pt x="154588" y="131391"/>
                    </a:moveTo>
                    <a:cubicBezTo>
                      <a:pt x="81866" y="86538"/>
                      <a:pt x="62271" y="71297"/>
                      <a:pt x="0" y="29493"/>
                    </a:cubicBezTo>
                    <a:cubicBezTo>
                      <a:pt x="26563" y="4672"/>
                      <a:pt x="33095" y="-10134"/>
                      <a:pt x="61400" y="8155"/>
                    </a:cubicBezTo>
                    <a:cubicBezTo>
                      <a:pt x="82737" y="21655"/>
                      <a:pt x="124977" y="49959"/>
                      <a:pt x="146315" y="63894"/>
                    </a:cubicBezTo>
                    <a:cubicBezTo>
                      <a:pt x="178539" y="84796"/>
                      <a:pt x="171571" y="95247"/>
                      <a:pt x="154588" y="131391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9631F383-A9CA-40CB-95DE-BF2474E6BC9B}"/>
                  </a:ext>
                </a:extLst>
              </p:cNvPr>
              <p:cNvSpPr/>
              <p:nvPr/>
            </p:nvSpPr>
            <p:spPr>
              <a:xfrm>
                <a:off x="4136114" y="3366802"/>
                <a:ext cx="168907" cy="131390"/>
              </a:xfrm>
              <a:custGeom>
                <a:avLst/>
                <a:gdLst>
                  <a:gd name="connsiteX0" fmla="*/ 154588 w 168907"/>
                  <a:gd name="connsiteY0" fmla="*/ 131391 h 131390"/>
                  <a:gd name="connsiteX1" fmla="*/ 0 w 168907"/>
                  <a:gd name="connsiteY1" fmla="*/ 29493 h 131390"/>
                  <a:gd name="connsiteX2" fmla="*/ 61400 w 168907"/>
                  <a:gd name="connsiteY2" fmla="*/ 8155 h 131390"/>
                  <a:gd name="connsiteX3" fmla="*/ 146315 w 168907"/>
                  <a:gd name="connsiteY3" fmla="*/ 63894 h 131390"/>
                  <a:gd name="connsiteX4" fmla="*/ 154588 w 168907"/>
                  <a:gd name="connsiteY4" fmla="*/ 131391 h 131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8907" h="131390">
                    <a:moveTo>
                      <a:pt x="154588" y="131391"/>
                    </a:moveTo>
                    <a:cubicBezTo>
                      <a:pt x="81866" y="86538"/>
                      <a:pt x="62271" y="71297"/>
                      <a:pt x="0" y="29493"/>
                    </a:cubicBezTo>
                    <a:cubicBezTo>
                      <a:pt x="26563" y="4672"/>
                      <a:pt x="33095" y="-10134"/>
                      <a:pt x="61400" y="8155"/>
                    </a:cubicBezTo>
                    <a:cubicBezTo>
                      <a:pt x="82737" y="21655"/>
                      <a:pt x="124977" y="49960"/>
                      <a:pt x="146315" y="63894"/>
                    </a:cubicBezTo>
                    <a:cubicBezTo>
                      <a:pt x="178539" y="84796"/>
                      <a:pt x="171571" y="95247"/>
                      <a:pt x="154588" y="131391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07AE15D7-0355-4124-92B7-32469C1B0991}"/>
                  </a:ext>
                </a:extLst>
              </p:cNvPr>
              <p:cNvSpPr/>
              <p:nvPr/>
            </p:nvSpPr>
            <p:spPr>
              <a:xfrm>
                <a:off x="4395648" y="3542728"/>
                <a:ext cx="169073" cy="131390"/>
              </a:xfrm>
              <a:custGeom>
                <a:avLst/>
                <a:gdLst>
                  <a:gd name="connsiteX0" fmla="*/ 154588 w 169073"/>
                  <a:gd name="connsiteY0" fmla="*/ 131391 h 131390"/>
                  <a:gd name="connsiteX1" fmla="*/ 0 w 169073"/>
                  <a:gd name="connsiteY1" fmla="*/ 29493 h 131390"/>
                  <a:gd name="connsiteX2" fmla="*/ 61400 w 169073"/>
                  <a:gd name="connsiteY2" fmla="*/ 8155 h 131390"/>
                  <a:gd name="connsiteX3" fmla="*/ 146315 w 169073"/>
                  <a:gd name="connsiteY3" fmla="*/ 63894 h 131390"/>
                  <a:gd name="connsiteX4" fmla="*/ 154588 w 169073"/>
                  <a:gd name="connsiteY4" fmla="*/ 131391 h 131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9073" h="131390">
                    <a:moveTo>
                      <a:pt x="154588" y="131391"/>
                    </a:moveTo>
                    <a:cubicBezTo>
                      <a:pt x="81866" y="86538"/>
                      <a:pt x="62271" y="71297"/>
                      <a:pt x="0" y="29493"/>
                    </a:cubicBezTo>
                    <a:cubicBezTo>
                      <a:pt x="26563" y="4672"/>
                      <a:pt x="33095" y="-10134"/>
                      <a:pt x="61400" y="8155"/>
                    </a:cubicBezTo>
                    <a:cubicBezTo>
                      <a:pt x="82737" y="21655"/>
                      <a:pt x="124977" y="49960"/>
                      <a:pt x="146315" y="63894"/>
                    </a:cubicBezTo>
                    <a:cubicBezTo>
                      <a:pt x="178539" y="84796"/>
                      <a:pt x="172007" y="95247"/>
                      <a:pt x="154588" y="131391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AE3B36DF-AAF0-4D6D-9E93-F357B4328AEC}"/>
                  </a:ext>
                </a:extLst>
              </p:cNvPr>
              <p:cNvSpPr/>
              <p:nvPr/>
            </p:nvSpPr>
            <p:spPr>
              <a:xfrm>
                <a:off x="4655618" y="3718654"/>
                <a:ext cx="168907" cy="131390"/>
              </a:xfrm>
              <a:custGeom>
                <a:avLst/>
                <a:gdLst>
                  <a:gd name="connsiteX0" fmla="*/ 154588 w 168907"/>
                  <a:gd name="connsiteY0" fmla="*/ 131391 h 131390"/>
                  <a:gd name="connsiteX1" fmla="*/ 0 w 168907"/>
                  <a:gd name="connsiteY1" fmla="*/ 29493 h 131390"/>
                  <a:gd name="connsiteX2" fmla="*/ 61400 w 168907"/>
                  <a:gd name="connsiteY2" fmla="*/ 8155 h 131390"/>
                  <a:gd name="connsiteX3" fmla="*/ 146315 w 168907"/>
                  <a:gd name="connsiteY3" fmla="*/ 63894 h 131390"/>
                  <a:gd name="connsiteX4" fmla="*/ 154588 w 168907"/>
                  <a:gd name="connsiteY4" fmla="*/ 131391 h 131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8907" h="131390">
                    <a:moveTo>
                      <a:pt x="154588" y="131391"/>
                    </a:moveTo>
                    <a:cubicBezTo>
                      <a:pt x="81866" y="86538"/>
                      <a:pt x="62271" y="71297"/>
                      <a:pt x="0" y="29493"/>
                    </a:cubicBezTo>
                    <a:cubicBezTo>
                      <a:pt x="26563" y="4672"/>
                      <a:pt x="33095" y="-10134"/>
                      <a:pt x="61400" y="8155"/>
                    </a:cubicBezTo>
                    <a:cubicBezTo>
                      <a:pt x="82737" y="21655"/>
                      <a:pt x="124977" y="49960"/>
                      <a:pt x="146315" y="63894"/>
                    </a:cubicBezTo>
                    <a:cubicBezTo>
                      <a:pt x="178539" y="84796"/>
                      <a:pt x="171571" y="95247"/>
                      <a:pt x="154588" y="131391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C2AB9339-5682-459B-8F8A-80E38A0B16C3}"/>
                  </a:ext>
                </a:extLst>
              </p:cNvPr>
              <p:cNvSpPr/>
              <p:nvPr/>
            </p:nvSpPr>
            <p:spPr>
              <a:xfrm>
                <a:off x="4915152" y="3894580"/>
                <a:ext cx="169073" cy="131390"/>
              </a:xfrm>
              <a:custGeom>
                <a:avLst/>
                <a:gdLst>
                  <a:gd name="connsiteX0" fmla="*/ 154588 w 169073"/>
                  <a:gd name="connsiteY0" fmla="*/ 131391 h 131390"/>
                  <a:gd name="connsiteX1" fmla="*/ 0 w 169073"/>
                  <a:gd name="connsiteY1" fmla="*/ 29493 h 131390"/>
                  <a:gd name="connsiteX2" fmla="*/ 61400 w 169073"/>
                  <a:gd name="connsiteY2" fmla="*/ 8155 h 131390"/>
                  <a:gd name="connsiteX3" fmla="*/ 146315 w 169073"/>
                  <a:gd name="connsiteY3" fmla="*/ 63894 h 131390"/>
                  <a:gd name="connsiteX4" fmla="*/ 154588 w 169073"/>
                  <a:gd name="connsiteY4" fmla="*/ 131391 h 131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9073" h="131390">
                    <a:moveTo>
                      <a:pt x="154588" y="131391"/>
                    </a:moveTo>
                    <a:cubicBezTo>
                      <a:pt x="81867" y="86538"/>
                      <a:pt x="62271" y="71297"/>
                      <a:pt x="0" y="29493"/>
                    </a:cubicBezTo>
                    <a:cubicBezTo>
                      <a:pt x="26563" y="4672"/>
                      <a:pt x="33095" y="-10134"/>
                      <a:pt x="61400" y="8155"/>
                    </a:cubicBezTo>
                    <a:cubicBezTo>
                      <a:pt x="82737" y="21655"/>
                      <a:pt x="124977" y="49960"/>
                      <a:pt x="146315" y="63894"/>
                    </a:cubicBezTo>
                    <a:cubicBezTo>
                      <a:pt x="178539" y="84361"/>
                      <a:pt x="172007" y="95247"/>
                      <a:pt x="154588" y="131391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D6FC6866-B155-466E-8BA7-871C435BA01C}"/>
                  </a:ext>
                </a:extLst>
              </p:cNvPr>
              <p:cNvSpPr/>
              <p:nvPr/>
            </p:nvSpPr>
            <p:spPr>
              <a:xfrm>
                <a:off x="5175122" y="4070506"/>
                <a:ext cx="168907" cy="131390"/>
              </a:xfrm>
              <a:custGeom>
                <a:avLst/>
                <a:gdLst>
                  <a:gd name="connsiteX0" fmla="*/ 154588 w 168907"/>
                  <a:gd name="connsiteY0" fmla="*/ 131391 h 131390"/>
                  <a:gd name="connsiteX1" fmla="*/ 0 w 168907"/>
                  <a:gd name="connsiteY1" fmla="*/ 29493 h 131390"/>
                  <a:gd name="connsiteX2" fmla="*/ 61400 w 168907"/>
                  <a:gd name="connsiteY2" fmla="*/ 8155 h 131390"/>
                  <a:gd name="connsiteX3" fmla="*/ 146315 w 168907"/>
                  <a:gd name="connsiteY3" fmla="*/ 63894 h 131390"/>
                  <a:gd name="connsiteX4" fmla="*/ 154588 w 168907"/>
                  <a:gd name="connsiteY4" fmla="*/ 131391 h 131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8907" h="131390">
                    <a:moveTo>
                      <a:pt x="154588" y="131391"/>
                    </a:moveTo>
                    <a:cubicBezTo>
                      <a:pt x="81866" y="86538"/>
                      <a:pt x="62270" y="71297"/>
                      <a:pt x="0" y="29493"/>
                    </a:cubicBezTo>
                    <a:cubicBezTo>
                      <a:pt x="26563" y="4672"/>
                      <a:pt x="33095" y="-10134"/>
                      <a:pt x="61400" y="8155"/>
                    </a:cubicBezTo>
                    <a:cubicBezTo>
                      <a:pt x="82737" y="21655"/>
                      <a:pt x="124977" y="49959"/>
                      <a:pt x="146315" y="63894"/>
                    </a:cubicBezTo>
                    <a:cubicBezTo>
                      <a:pt x="178539" y="84361"/>
                      <a:pt x="171571" y="95247"/>
                      <a:pt x="154588" y="131391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B67C15A4-154F-409F-9D26-AC3737BFE3E2}"/>
                  </a:ext>
                </a:extLst>
              </p:cNvPr>
              <p:cNvSpPr/>
              <p:nvPr/>
            </p:nvSpPr>
            <p:spPr>
              <a:xfrm>
                <a:off x="5434657" y="4246432"/>
                <a:ext cx="169073" cy="131390"/>
              </a:xfrm>
              <a:custGeom>
                <a:avLst/>
                <a:gdLst>
                  <a:gd name="connsiteX0" fmla="*/ 154588 w 169073"/>
                  <a:gd name="connsiteY0" fmla="*/ 131391 h 131390"/>
                  <a:gd name="connsiteX1" fmla="*/ 0 w 169073"/>
                  <a:gd name="connsiteY1" fmla="*/ 29493 h 131390"/>
                  <a:gd name="connsiteX2" fmla="*/ 61400 w 169073"/>
                  <a:gd name="connsiteY2" fmla="*/ 8155 h 131390"/>
                  <a:gd name="connsiteX3" fmla="*/ 146315 w 169073"/>
                  <a:gd name="connsiteY3" fmla="*/ 63894 h 131390"/>
                  <a:gd name="connsiteX4" fmla="*/ 154588 w 169073"/>
                  <a:gd name="connsiteY4" fmla="*/ 131391 h 131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9073" h="131390">
                    <a:moveTo>
                      <a:pt x="154588" y="131391"/>
                    </a:moveTo>
                    <a:cubicBezTo>
                      <a:pt x="81866" y="86538"/>
                      <a:pt x="62270" y="71297"/>
                      <a:pt x="0" y="29493"/>
                    </a:cubicBezTo>
                    <a:cubicBezTo>
                      <a:pt x="26563" y="4672"/>
                      <a:pt x="33095" y="-10134"/>
                      <a:pt x="61400" y="8155"/>
                    </a:cubicBezTo>
                    <a:cubicBezTo>
                      <a:pt x="82737" y="21655"/>
                      <a:pt x="124977" y="49960"/>
                      <a:pt x="146315" y="63894"/>
                    </a:cubicBezTo>
                    <a:cubicBezTo>
                      <a:pt x="178539" y="84361"/>
                      <a:pt x="172007" y="95247"/>
                      <a:pt x="154588" y="131391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E574DE3F-DE99-4012-A6B6-CC903C3002E6}"/>
                  </a:ext>
                </a:extLst>
              </p:cNvPr>
              <p:cNvSpPr/>
              <p:nvPr/>
            </p:nvSpPr>
            <p:spPr>
              <a:xfrm>
                <a:off x="5694626" y="4422358"/>
                <a:ext cx="168907" cy="131390"/>
              </a:xfrm>
              <a:custGeom>
                <a:avLst/>
                <a:gdLst>
                  <a:gd name="connsiteX0" fmla="*/ 154588 w 168907"/>
                  <a:gd name="connsiteY0" fmla="*/ 131391 h 131390"/>
                  <a:gd name="connsiteX1" fmla="*/ 0 w 168907"/>
                  <a:gd name="connsiteY1" fmla="*/ 29493 h 131390"/>
                  <a:gd name="connsiteX2" fmla="*/ 61400 w 168907"/>
                  <a:gd name="connsiteY2" fmla="*/ 8155 h 131390"/>
                  <a:gd name="connsiteX3" fmla="*/ 146315 w 168907"/>
                  <a:gd name="connsiteY3" fmla="*/ 63894 h 131390"/>
                  <a:gd name="connsiteX4" fmla="*/ 154588 w 168907"/>
                  <a:gd name="connsiteY4" fmla="*/ 131391 h 131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8907" h="131390">
                    <a:moveTo>
                      <a:pt x="154588" y="131391"/>
                    </a:moveTo>
                    <a:cubicBezTo>
                      <a:pt x="81867" y="86538"/>
                      <a:pt x="62271" y="71297"/>
                      <a:pt x="0" y="29493"/>
                    </a:cubicBezTo>
                    <a:cubicBezTo>
                      <a:pt x="26563" y="4672"/>
                      <a:pt x="33095" y="-10134"/>
                      <a:pt x="61400" y="8155"/>
                    </a:cubicBezTo>
                    <a:cubicBezTo>
                      <a:pt x="82737" y="21655"/>
                      <a:pt x="124977" y="49959"/>
                      <a:pt x="146315" y="63894"/>
                    </a:cubicBezTo>
                    <a:cubicBezTo>
                      <a:pt x="178539" y="84361"/>
                      <a:pt x="171571" y="95247"/>
                      <a:pt x="154588" y="131391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F2B59646-A609-410B-AD90-372C795D036B}"/>
                  </a:ext>
                </a:extLst>
              </p:cNvPr>
              <p:cNvSpPr/>
              <p:nvPr/>
            </p:nvSpPr>
            <p:spPr>
              <a:xfrm>
                <a:off x="4436979" y="5741713"/>
                <a:ext cx="253287" cy="600259"/>
              </a:xfrm>
              <a:custGeom>
                <a:avLst/>
                <a:gdLst>
                  <a:gd name="connsiteX0" fmla="*/ 233009 w 253287"/>
                  <a:gd name="connsiteY0" fmla="*/ 70515 h 600259"/>
                  <a:gd name="connsiteX1" fmla="*/ 134596 w 253287"/>
                  <a:gd name="connsiteY1" fmla="*/ 7373 h 600259"/>
                  <a:gd name="connsiteX2" fmla="*/ 91485 w 253287"/>
                  <a:gd name="connsiteY2" fmla="*/ 6067 h 600259"/>
                  <a:gd name="connsiteX3" fmla="*/ 23989 w 253287"/>
                  <a:gd name="connsiteY3" fmla="*/ 110577 h 600259"/>
                  <a:gd name="connsiteX4" fmla="*/ 8747 w 253287"/>
                  <a:gd name="connsiteY4" fmla="*/ 312195 h 600259"/>
                  <a:gd name="connsiteX5" fmla="*/ 18763 w 253287"/>
                  <a:gd name="connsiteY5" fmla="*/ 341807 h 600259"/>
                  <a:gd name="connsiteX6" fmla="*/ 1780 w 253287"/>
                  <a:gd name="connsiteY6" fmla="*/ 517297 h 600259"/>
                  <a:gd name="connsiteX7" fmla="*/ 3522 w 253287"/>
                  <a:gd name="connsiteY7" fmla="*/ 542554 h 600259"/>
                  <a:gd name="connsiteX8" fmla="*/ 3522 w 253287"/>
                  <a:gd name="connsiteY8" fmla="*/ 542554 h 600259"/>
                  <a:gd name="connsiteX9" fmla="*/ 49681 w 253287"/>
                  <a:gd name="connsiteY9" fmla="*/ 584794 h 600259"/>
                  <a:gd name="connsiteX10" fmla="*/ 108468 w 253287"/>
                  <a:gd name="connsiteY10" fmla="*/ 584358 h 600259"/>
                  <a:gd name="connsiteX11" fmla="*/ 128935 w 253287"/>
                  <a:gd name="connsiteY11" fmla="*/ 401029 h 600259"/>
                  <a:gd name="connsiteX12" fmla="*/ 180754 w 253287"/>
                  <a:gd name="connsiteY12" fmla="*/ 298696 h 600259"/>
                  <a:gd name="connsiteX13" fmla="*/ 222994 w 253287"/>
                  <a:gd name="connsiteY13" fmla="*/ 171977 h 600259"/>
                  <a:gd name="connsiteX14" fmla="*/ 241719 w 253287"/>
                  <a:gd name="connsiteY14" fmla="*/ 154123 h 600259"/>
                  <a:gd name="connsiteX15" fmla="*/ 233009 w 253287"/>
                  <a:gd name="connsiteY15" fmla="*/ 70515 h 600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53287" h="600259">
                    <a:moveTo>
                      <a:pt x="233009" y="70515"/>
                    </a:moveTo>
                    <a:cubicBezTo>
                      <a:pt x="200350" y="49178"/>
                      <a:pt x="167255" y="28275"/>
                      <a:pt x="134596" y="7373"/>
                    </a:cubicBezTo>
                    <a:cubicBezTo>
                      <a:pt x="120661" y="-1771"/>
                      <a:pt x="104113" y="-2642"/>
                      <a:pt x="91485" y="6067"/>
                    </a:cubicBezTo>
                    <a:cubicBezTo>
                      <a:pt x="54906" y="31323"/>
                      <a:pt x="25730" y="62241"/>
                      <a:pt x="23989" y="110577"/>
                    </a:cubicBezTo>
                    <a:cubicBezTo>
                      <a:pt x="23553" y="127996"/>
                      <a:pt x="7876" y="275617"/>
                      <a:pt x="8747" y="312195"/>
                    </a:cubicBezTo>
                    <a:cubicBezTo>
                      <a:pt x="8747" y="323082"/>
                      <a:pt x="12667" y="332662"/>
                      <a:pt x="18763" y="341807"/>
                    </a:cubicBezTo>
                    <a:lnTo>
                      <a:pt x="1780" y="517297"/>
                    </a:lnTo>
                    <a:cubicBezTo>
                      <a:pt x="909" y="525571"/>
                      <a:pt x="-2574" y="534280"/>
                      <a:pt x="3522" y="542554"/>
                    </a:cubicBezTo>
                    <a:cubicBezTo>
                      <a:pt x="3522" y="542554"/>
                      <a:pt x="3522" y="542554"/>
                      <a:pt x="3522" y="542554"/>
                    </a:cubicBezTo>
                    <a:cubicBezTo>
                      <a:pt x="18763" y="556489"/>
                      <a:pt x="35311" y="569552"/>
                      <a:pt x="49681" y="584794"/>
                    </a:cubicBezTo>
                    <a:cubicBezTo>
                      <a:pt x="67970" y="604389"/>
                      <a:pt x="97581" y="606567"/>
                      <a:pt x="108468" y="584358"/>
                    </a:cubicBezTo>
                    <a:cubicBezTo>
                      <a:pt x="107162" y="582181"/>
                      <a:pt x="126322" y="401465"/>
                      <a:pt x="128935" y="401029"/>
                    </a:cubicBezTo>
                    <a:cubicBezTo>
                      <a:pt x="187722" y="358354"/>
                      <a:pt x="173351" y="394062"/>
                      <a:pt x="180754" y="298696"/>
                    </a:cubicBezTo>
                    <a:cubicBezTo>
                      <a:pt x="187286" y="252102"/>
                      <a:pt x="177271" y="204201"/>
                      <a:pt x="222994" y="171977"/>
                    </a:cubicBezTo>
                    <a:cubicBezTo>
                      <a:pt x="229961" y="167187"/>
                      <a:pt x="236058" y="160220"/>
                      <a:pt x="241719" y="154123"/>
                    </a:cubicBezTo>
                    <a:cubicBezTo>
                      <a:pt x="260443" y="133221"/>
                      <a:pt x="255653" y="85321"/>
                      <a:pt x="233009" y="70515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17D4C59E-97F9-423A-9230-AF522D5AFA0A}"/>
                  </a:ext>
                </a:extLst>
              </p:cNvPr>
              <p:cNvSpPr/>
              <p:nvPr/>
            </p:nvSpPr>
            <p:spPr>
              <a:xfrm>
                <a:off x="4540657" y="6142307"/>
                <a:ext cx="25256" cy="191167"/>
              </a:xfrm>
              <a:custGeom>
                <a:avLst/>
                <a:gdLst>
                  <a:gd name="connsiteX0" fmla="*/ 0 w 25256"/>
                  <a:gd name="connsiteY0" fmla="*/ 191167 h 191167"/>
                  <a:gd name="connsiteX1" fmla="*/ 17854 w 25256"/>
                  <a:gd name="connsiteY1" fmla="*/ 23080 h 191167"/>
                  <a:gd name="connsiteX2" fmla="*/ 25257 w 25256"/>
                  <a:gd name="connsiteY2" fmla="*/ 0 h 191167"/>
                  <a:gd name="connsiteX3" fmla="*/ 6532 w 25256"/>
                  <a:gd name="connsiteY3" fmla="*/ 165040 h 191167"/>
                  <a:gd name="connsiteX4" fmla="*/ 0 w 25256"/>
                  <a:gd name="connsiteY4" fmla="*/ 191167 h 191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56" h="191167">
                    <a:moveTo>
                      <a:pt x="0" y="191167"/>
                    </a:moveTo>
                    <a:cubicBezTo>
                      <a:pt x="5661" y="135864"/>
                      <a:pt x="12193" y="78383"/>
                      <a:pt x="17854" y="23080"/>
                    </a:cubicBezTo>
                    <a:cubicBezTo>
                      <a:pt x="18725" y="13935"/>
                      <a:pt x="18725" y="2177"/>
                      <a:pt x="25257" y="0"/>
                    </a:cubicBezTo>
                    <a:cubicBezTo>
                      <a:pt x="17418" y="78383"/>
                      <a:pt x="13935" y="110172"/>
                      <a:pt x="6532" y="165040"/>
                    </a:cubicBezTo>
                    <a:cubicBezTo>
                      <a:pt x="5661" y="173749"/>
                      <a:pt x="7838" y="183765"/>
                      <a:pt x="0" y="191167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B000D25E-C71A-4609-95C1-4FB8F487CA22}"/>
              </a:ext>
            </a:extLst>
          </p:cNvPr>
          <p:cNvGrpSpPr/>
          <p:nvPr/>
        </p:nvGrpSpPr>
        <p:grpSpPr>
          <a:xfrm>
            <a:off x="5443727" y="1359976"/>
            <a:ext cx="2266771" cy="1994293"/>
            <a:chOff x="4075204" y="1700703"/>
            <a:chExt cx="3961307" cy="3485138"/>
          </a:xfrm>
        </p:grpSpPr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8CC12E5F-234B-4850-9731-389EF73E388C}"/>
                </a:ext>
              </a:extLst>
            </p:cNvPr>
            <p:cNvSpPr/>
            <p:nvPr/>
          </p:nvSpPr>
          <p:spPr>
            <a:xfrm>
              <a:off x="6491531" y="1764198"/>
              <a:ext cx="581269" cy="1745650"/>
            </a:xfrm>
            <a:custGeom>
              <a:avLst/>
              <a:gdLst>
                <a:gd name="connsiteX0" fmla="*/ 146202 w 581269"/>
                <a:gd name="connsiteY0" fmla="*/ 62084 h 1745650"/>
                <a:gd name="connsiteX1" fmla="*/ 219303 w 581269"/>
                <a:gd name="connsiteY1" fmla="*/ 380 h 1745650"/>
                <a:gd name="connsiteX2" fmla="*/ 294762 w 581269"/>
                <a:gd name="connsiteY2" fmla="*/ 36931 h 1745650"/>
                <a:gd name="connsiteX3" fmla="*/ 267251 w 581269"/>
                <a:gd name="connsiteY3" fmla="*/ 152870 h 1745650"/>
                <a:gd name="connsiteX4" fmla="*/ 152490 w 581269"/>
                <a:gd name="connsiteY4" fmla="*/ 117106 h 1745650"/>
                <a:gd name="connsiteX5" fmla="*/ 128123 w 581269"/>
                <a:gd name="connsiteY5" fmla="*/ 101385 h 1745650"/>
                <a:gd name="connsiteX6" fmla="*/ 40481 w 581269"/>
                <a:gd name="connsiteY6" fmla="*/ 101778 h 1745650"/>
                <a:gd name="connsiteX7" fmla="*/ 40481 w 581269"/>
                <a:gd name="connsiteY7" fmla="*/ 852831 h 1745650"/>
                <a:gd name="connsiteX8" fmla="*/ 63669 w 581269"/>
                <a:gd name="connsiteY8" fmla="*/ 852831 h 1745650"/>
                <a:gd name="connsiteX9" fmla="*/ 545113 w 581269"/>
                <a:gd name="connsiteY9" fmla="*/ 852831 h 1745650"/>
                <a:gd name="connsiteX10" fmla="*/ 581270 w 581269"/>
                <a:gd name="connsiteY10" fmla="*/ 888595 h 1745650"/>
                <a:gd name="connsiteX11" fmla="*/ 581270 w 581269"/>
                <a:gd name="connsiteY11" fmla="*/ 1649080 h 1745650"/>
                <a:gd name="connsiteX12" fmla="*/ 546685 w 581269"/>
                <a:gd name="connsiteY12" fmla="*/ 1684059 h 1745650"/>
                <a:gd name="connsiteX13" fmla="*/ 450396 w 581269"/>
                <a:gd name="connsiteY13" fmla="*/ 1684059 h 1745650"/>
                <a:gd name="connsiteX14" fmla="*/ 429959 w 581269"/>
                <a:gd name="connsiteY14" fmla="*/ 1696635 h 1745650"/>
                <a:gd name="connsiteX15" fmla="*/ 334456 w 581269"/>
                <a:gd name="connsiteY15" fmla="*/ 1743011 h 1745650"/>
                <a:gd name="connsiteX16" fmla="*/ 273932 w 581269"/>
                <a:gd name="connsiteY16" fmla="*/ 1661264 h 1745650"/>
                <a:gd name="connsiteX17" fmla="*/ 336421 w 581269"/>
                <a:gd name="connsiteY17" fmla="*/ 1583447 h 1745650"/>
                <a:gd name="connsiteX18" fmla="*/ 431531 w 581269"/>
                <a:gd name="connsiteY18" fmla="*/ 1632181 h 1745650"/>
                <a:gd name="connsiteX19" fmla="*/ 443714 w 581269"/>
                <a:gd name="connsiteY19" fmla="*/ 1644364 h 1745650"/>
                <a:gd name="connsiteX20" fmla="*/ 455505 w 581269"/>
                <a:gd name="connsiteY20" fmla="*/ 1644757 h 1745650"/>
                <a:gd name="connsiteX21" fmla="*/ 540789 w 581269"/>
                <a:gd name="connsiteY21" fmla="*/ 1644757 h 1745650"/>
                <a:gd name="connsiteX22" fmla="*/ 540789 w 581269"/>
                <a:gd name="connsiteY22" fmla="*/ 892918 h 1745650"/>
                <a:gd name="connsiteX23" fmla="*/ 517994 w 581269"/>
                <a:gd name="connsiteY23" fmla="*/ 892918 h 1745650"/>
                <a:gd name="connsiteX24" fmla="*/ 36550 w 581269"/>
                <a:gd name="connsiteY24" fmla="*/ 892918 h 1745650"/>
                <a:gd name="connsiteX25" fmla="*/ 0 w 581269"/>
                <a:gd name="connsiteY25" fmla="*/ 855582 h 1745650"/>
                <a:gd name="connsiteX26" fmla="*/ 0 w 581269"/>
                <a:gd name="connsiteY26" fmla="*/ 99027 h 1745650"/>
                <a:gd name="connsiteX27" fmla="*/ 37729 w 581269"/>
                <a:gd name="connsiteY27" fmla="*/ 62477 h 1745650"/>
                <a:gd name="connsiteX28" fmla="*/ 146202 w 581269"/>
                <a:gd name="connsiteY28" fmla="*/ 62084 h 1745650"/>
                <a:gd name="connsiteX29" fmla="*/ 227163 w 581269"/>
                <a:gd name="connsiteY29" fmla="*/ 124180 h 1745650"/>
                <a:gd name="connsiteX30" fmla="*/ 268822 w 581269"/>
                <a:gd name="connsiteY30" fmla="*/ 80948 h 1745650"/>
                <a:gd name="connsiteX31" fmla="*/ 225591 w 581269"/>
                <a:gd name="connsiteY31" fmla="*/ 39289 h 1745650"/>
                <a:gd name="connsiteX32" fmla="*/ 183931 w 581269"/>
                <a:gd name="connsiteY32" fmla="*/ 82520 h 1745650"/>
                <a:gd name="connsiteX33" fmla="*/ 227163 w 581269"/>
                <a:gd name="connsiteY33" fmla="*/ 124180 h 1745650"/>
                <a:gd name="connsiteX34" fmla="*/ 396946 w 581269"/>
                <a:gd name="connsiteY34" fmla="*/ 1662836 h 1745650"/>
                <a:gd name="connsiteX35" fmla="*/ 354500 w 581269"/>
                <a:gd name="connsiteY35" fmla="*/ 1621176 h 1745650"/>
                <a:gd name="connsiteX36" fmla="*/ 312840 w 581269"/>
                <a:gd name="connsiteY36" fmla="*/ 1663229 h 1745650"/>
                <a:gd name="connsiteX37" fmla="*/ 354893 w 581269"/>
                <a:gd name="connsiteY37" fmla="*/ 1704496 h 1745650"/>
                <a:gd name="connsiteX38" fmla="*/ 396946 w 581269"/>
                <a:gd name="connsiteY38" fmla="*/ 1662836 h 1745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581269" h="1745650">
                  <a:moveTo>
                    <a:pt x="146202" y="62084"/>
                  </a:moveTo>
                  <a:cubicBezTo>
                    <a:pt x="158385" y="24747"/>
                    <a:pt x="182359" y="3917"/>
                    <a:pt x="219303" y="380"/>
                  </a:cubicBezTo>
                  <a:cubicBezTo>
                    <a:pt x="250744" y="-2371"/>
                    <a:pt x="277076" y="9812"/>
                    <a:pt x="294762" y="36931"/>
                  </a:cubicBezTo>
                  <a:cubicBezTo>
                    <a:pt x="320701" y="76232"/>
                    <a:pt x="307731" y="130075"/>
                    <a:pt x="267251" y="152870"/>
                  </a:cubicBezTo>
                  <a:cubicBezTo>
                    <a:pt x="225198" y="176844"/>
                    <a:pt x="172534" y="161123"/>
                    <a:pt x="152490" y="117106"/>
                  </a:cubicBezTo>
                  <a:cubicBezTo>
                    <a:pt x="146988" y="104922"/>
                    <a:pt x="141092" y="100992"/>
                    <a:pt x="128123" y="101385"/>
                  </a:cubicBezTo>
                  <a:cubicBezTo>
                    <a:pt x="99433" y="102564"/>
                    <a:pt x="70743" y="101778"/>
                    <a:pt x="40481" y="101778"/>
                  </a:cubicBezTo>
                  <a:cubicBezTo>
                    <a:pt x="40481" y="352129"/>
                    <a:pt x="40481" y="601301"/>
                    <a:pt x="40481" y="852831"/>
                  </a:cubicBezTo>
                  <a:cubicBezTo>
                    <a:pt x="48341" y="852831"/>
                    <a:pt x="56201" y="852831"/>
                    <a:pt x="63669" y="852831"/>
                  </a:cubicBezTo>
                  <a:cubicBezTo>
                    <a:pt x="224019" y="852831"/>
                    <a:pt x="384762" y="852831"/>
                    <a:pt x="545113" y="852831"/>
                  </a:cubicBezTo>
                  <a:cubicBezTo>
                    <a:pt x="577733" y="852831"/>
                    <a:pt x="581270" y="855975"/>
                    <a:pt x="581270" y="888595"/>
                  </a:cubicBezTo>
                  <a:cubicBezTo>
                    <a:pt x="581270" y="1142090"/>
                    <a:pt x="581270" y="1395585"/>
                    <a:pt x="581270" y="1649080"/>
                  </a:cubicBezTo>
                  <a:cubicBezTo>
                    <a:pt x="581270" y="1680522"/>
                    <a:pt x="577733" y="1684059"/>
                    <a:pt x="546685" y="1684059"/>
                  </a:cubicBezTo>
                  <a:cubicBezTo>
                    <a:pt x="514457" y="1684059"/>
                    <a:pt x="482623" y="1684452"/>
                    <a:pt x="450396" y="1684059"/>
                  </a:cubicBezTo>
                  <a:cubicBezTo>
                    <a:pt x="440177" y="1684059"/>
                    <a:pt x="434675" y="1686024"/>
                    <a:pt x="429959" y="1696635"/>
                  </a:cubicBezTo>
                  <a:cubicBezTo>
                    <a:pt x="413059" y="1734758"/>
                    <a:pt x="374544" y="1752836"/>
                    <a:pt x="334456" y="1743011"/>
                  </a:cubicBezTo>
                  <a:cubicBezTo>
                    <a:pt x="298299" y="1734365"/>
                    <a:pt x="273539" y="1700958"/>
                    <a:pt x="273932" y="1661264"/>
                  </a:cubicBezTo>
                  <a:cubicBezTo>
                    <a:pt x="274325" y="1623141"/>
                    <a:pt x="299871" y="1591700"/>
                    <a:pt x="336421" y="1583447"/>
                  </a:cubicBezTo>
                  <a:cubicBezTo>
                    <a:pt x="376116" y="1574407"/>
                    <a:pt x="413452" y="1594058"/>
                    <a:pt x="431531" y="1632181"/>
                  </a:cubicBezTo>
                  <a:cubicBezTo>
                    <a:pt x="433889" y="1637290"/>
                    <a:pt x="438998" y="1641220"/>
                    <a:pt x="443714" y="1644364"/>
                  </a:cubicBezTo>
                  <a:cubicBezTo>
                    <a:pt x="446466" y="1645936"/>
                    <a:pt x="451575" y="1644757"/>
                    <a:pt x="455505" y="1644757"/>
                  </a:cubicBezTo>
                  <a:cubicBezTo>
                    <a:pt x="483409" y="1644757"/>
                    <a:pt x="511706" y="1644757"/>
                    <a:pt x="540789" y="1644757"/>
                  </a:cubicBezTo>
                  <a:cubicBezTo>
                    <a:pt x="540789" y="1393620"/>
                    <a:pt x="540789" y="1144841"/>
                    <a:pt x="540789" y="892918"/>
                  </a:cubicBezTo>
                  <a:cubicBezTo>
                    <a:pt x="532929" y="892918"/>
                    <a:pt x="525462" y="892918"/>
                    <a:pt x="517994" y="892918"/>
                  </a:cubicBezTo>
                  <a:cubicBezTo>
                    <a:pt x="357644" y="892918"/>
                    <a:pt x="196901" y="892918"/>
                    <a:pt x="36550" y="892918"/>
                  </a:cubicBezTo>
                  <a:cubicBezTo>
                    <a:pt x="3144" y="892918"/>
                    <a:pt x="0" y="889381"/>
                    <a:pt x="0" y="855582"/>
                  </a:cubicBezTo>
                  <a:cubicBezTo>
                    <a:pt x="0" y="603266"/>
                    <a:pt x="0" y="351343"/>
                    <a:pt x="0" y="99027"/>
                  </a:cubicBezTo>
                  <a:cubicBezTo>
                    <a:pt x="0" y="66407"/>
                    <a:pt x="3930" y="62477"/>
                    <a:pt x="37729" y="62477"/>
                  </a:cubicBezTo>
                  <a:cubicBezTo>
                    <a:pt x="73101" y="62084"/>
                    <a:pt x="109258" y="62084"/>
                    <a:pt x="146202" y="62084"/>
                  </a:cubicBezTo>
                  <a:close/>
                  <a:moveTo>
                    <a:pt x="227163" y="124180"/>
                  </a:moveTo>
                  <a:cubicBezTo>
                    <a:pt x="251137" y="123787"/>
                    <a:pt x="269216" y="104922"/>
                    <a:pt x="268822" y="80948"/>
                  </a:cubicBezTo>
                  <a:cubicBezTo>
                    <a:pt x="268430" y="57367"/>
                    <a:pt x="249172" y="38896"/>
                    <a:pt x="225591" y="39289"/>
                  </a:cubicBezTo>
                  <a:cubicBezTo>
                    <a:pt x="201617" y="39682"/>
                    <a:pt x="183538" y="58546"/>
                    <a:pt x="183931" y="82520"/>
                  </a:cubicBezTo>
                  <a:cubicBezTo>
                    <a:pt x="184717" y="106494"/>
                    <a:pt x="203189" y="124573"/>
                    <a:pt x="227163" y="124180"/>
                  </a:cubicBezTo>
                  <a:close/>
                  <a:moveTo>
                    <a:pt x="396946" y="1662836"/>
                  </a:moveTo>
                  <a:cubicBezTo>
                    <a:pt x="396946" y="1638469"/>
                    <a:pt x="379260" y="1621176"/>
                    <a:pt x="354500" y="1621176"/>
                  </a:cubicBezTo>
                  <a:cubicBezTo>
                    <a:pt x="330133" y="1621176"/>
                    <a:pt x="312840" y="1638862"/>
                    <a:pt x="312840" y="1663229"/>
                  </a:cubicBezTo>
                  <a:cubicBezTo>
                    <a:pt x="312840" y="1687989"/>
                    <a:pt x="330133" y="1704889"/>
                    <a:pt x="354893" y="1704496"/>
                  </a:cubicBezTo>
                  <a:cubicBezTo>
                    <a:pt x="380046" y="1704889"/>
                    <a:pt x="397339" y="1687596"/>
                    <a:pt x="396946" y="1662836"/>
                  </a:cubicBezTo>
                  <a:close/>
                </a:path>
              </a:pathLst>
            </a:custGeom>
            <a:solidFill>
              <a:schemeClr val="accent2"/>
            </a:solidFill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15A155C7-4515-4B6A-BF89-E9B33F7166AE}"/>
                </a:ext>
              </a:extLst>
            </p:cNvPr>
            <p:cNvSpPr/>
            <p:nvPr/>
          </p:nvSpPr>
          <p:spPr>
            <a:xfrm>
              <a:off x="4357439" y="2811716"/>
              <a:ext cx="1622011" cy="443980"/>
            </a:xfrm>
            <a:custGeom>
              <a:avLst/>
              <a:gdLst>
                <a:gd name="connsiteX0" fmla="*/ 1459285 w 1622011"/>
                <a:gd name="connsiteY0" fmla="*/ 63131 h 443980"/>
                <a:gd name="connsiteX1" fmla="*/ 1553216 w 1622011"/>
                <a:gd name="connsiteY1" fmla="*/ 1428 h 443980"/>
                <a:gd name="connsiteX2" fmla="*/ 1621993 w 1622011"/>
                <a:gd name="connsiteY2" fmla="*/ 80424 h 443980"/>
                <a:gd name="connsiteX3" fmla="*/ 1560683 w 1622011"/>
                <a:gd name="connsiteY3" fmla="*/ 161385 h 443980"/>
                <a:gd name="connsiteX4" fmla="*/ 1458892 w 1622011"/>
                <a:gd name="connsiteY4" fmla="*/ 102826 h 443980"/>
                <a:gd name="connsiteX5" fmla="*/ 926356 w 1622011"/>
                <a:gd name="connsiteY5" fmla="*/ 102826 h 443980"/>
                <a:gd name="connsiteX6" fmla="*/ 926356 w 1622011"/>
                <a:gd name="connsiteY6" fmla="*/ 124049 h 443980"/>
                <a:gd name="connsiteX7" fmla="*/ 926356 w 1622011"/>
                <a:gd name="connsiteY7" fmla="*/ 350033 h 443980"/>
                <a:gd name="connsiteX8" fmla="*/ 894522 w 1622011"/>
                <a:gd name="connsiteY8" fmla="*/ 381867 h 443980"/>
                <a:gd name="connsiteX9" fmla="*/ 185128 w 1622011"/>
                <a:gd name="connsiteY9" fmla="*/ 381474 h 443980"/>
                <a:gd name="connsiteX10" fmla="*/ 154080 w 1622011"/>
                <a:gd name="connsiteY10" fmla="*/ 399553 h 443980"/>
                <a:gd name="connsiteX11" fmla="*/ 61722 w 1622011"/>
                <a:gd name="connsiteY11" fmla="*/ 441212 h 443980"/>
                <a:gd name="connsiteX12" fmla="*/ 18 w 1622011"/>
                <a:gd name="connsiteY12" fmla="*/ 360251 h 443980"/>
                <a:gd name="connsiteX13" fmla="*/ 62508 w 1622011"/>
                <a:gd name="connsiteY13" fmla="*/ 282041 h 443980"/>
                <a:gd name="connsiteX14" fmla="*/ 156045 w 1622011"/>
                <a:gd name="connsiteY14" fmla="*/ 326059 h 443980"/>
                <a:gd name="connsiteX15" fmla="*/ 162334 w 1622011"/>
                <a:gd name="connsiteY15" fmla="*/ 340993 h 443980"/>
                <a:gd name="connsiteX16" fmla="*/ 886661 w 1622011"/>
                <a:gd name="connsiteY16" fmla="*/ 340993 h 443980"/>
                <a:gd name="connsiteX17" fmla="*/ 886661 w 1622011"/>
                <a:gd name="connsiteY17" fmla="*/ 318984 h 443980"/>
                <a:gd name="connsiteX18" fmla="*/ 886661 w 1622011"/>
                <a:gd name="connsiteY18" fmla="*/ 93000 h 443980"/>
                <a:gd name="connsiteX19" fmla="*/ 917317 w 1622011"/>
                <a:gd name="connsiteY19" fmla="*/ 61952 h 443980"/>
                <a:gd name="connsiteX20" fmla="*/ 1436097 w 1622011"/>
                <a:gd name="connsiteY20" fmla="*/ 61952 h 443980"/>
                <a:gd name="connsiteX21" fmla="*/ 1459285 w 1622011"/>
                <a:gd name="connsiteY21" fmla="*/ 63131 h 443980"/>
                <a:gd name="connsiteX22" fmla="*/ 1540639 w 1622011"/>
                <a:gd name="connsiteY22" fmla="*/ 39943 h 443980"/>
                <a:gd name="connsiteX23" fmla="*/ 1497800 w 1622011"/>
                <a:gd name="connsiteY23" fmla="*/ 81603 h 443980"/>
                <a:gd name="connsiteX24" fmla="*/ 1539067 w 1622011"/>
                <a:gd name="connsiteY24" fmla="*/ 124835 h 443980"/>
                <a:gd name="connsiteX25" fmla="*/ 1583085 w 1622011"/>
                <a:gd name="connsiteY25" fmla="*/ 81996 h 443980"/>
                <a:gd name="connsiteX26" fmla="*/ 1540639 w 1622011"/>
                <a:gd name="connsiteY26" fmla="*/ 39943 h 443980"/>
                <a:gd name="connsiteX27" fmla="*/ 82158 w 1622011"/>
                <a:gd name="connsiteY27" fmla="*/ 405055 h 443980"/>
                <a:gd name="connsiteX28" fmla="*/ 124997 w 1622011"/>
                <a:gd name="connsiteY28" fmla="*/ 363002 h 443980"/>
                <a:gd name="connsiteX29" fmla="*/ 82944 w 1622011"/>
                <a:gd name="connsiteY29" fmla="*/ 320163 h 443980"/>
                <a:gd name="connsiteX30" fmla="*/ 40499 w 1622011"/>
                <a:gd name="connsiteY30" fmla="*/ 362216 h 443980"/>
                <a:gd name="connsiteX31" fmla="*/ 82158 w 1622011"/>
                <a:gd name="connsiteY31" fmla="*/ 405055 h 443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622011" h="443980">
                  <a:moveTo>
                    <a:pt x="1459285" y="63131"/>
                  </a:moveTo>
                  <a:cubicBezTo>
                    <a:pt x="1478936" y="15969"/>
                    <a:pt x="1513128" y="-6040"/>
                    <a:pt x="1553216" y="1428"/>
                  </a:cubicBezTo>
                  <a:cubicBezTo>
                    <a:pt x="1593696" y="8895"/>
                    <a:pt x="1621207" y="40729"/>
                    <a:pt x="1621993" y="80424"/>
                  </a:cubicBezTo>
                  <a:cubicBezTo>
                    <a:pt x="1622779" y="118939"/>
                    <a:pt x="1597233" y="152739"/>
                    <a:pt x="1560683" y="161385"/>
                  </a:cubicBezTo>
                  <a:cubicBezTo>
                    <a:pt x="1515879" y="171997"/>
                    <a:pt x="1483259" y="153525"/>
                    <a:pt x="1458892" y="102826"/>
                  </a:cubicBezTo>
                  <a:cubicBezTo>
                    <a:pt x="1282428" y="102826"/>
                    <a:pt x="1105571" y="102826"/>
                    <a:pt x="926356" y="102826"/>
                  </a:cubicBezTo>
                  <a:cubicBezTo>
                    <a:pt x="926356" y="110293"/>
                    <a:pt x="926356" y="117367"/>
                    <a:pt x="926356" y="124049"/>
                  </a:cubicBezTo>
                  <a:cubicBezTo>
                    <a:pt x="926356" y="199508"/>
                    <a:pt x="926356" y="274573"/>
                    <a:pt x="926356" y="350033"/>
                  </a:cubicBezTo>
                  <a:cubicBezTo>
                    <a:pt x="926356" y="377937"/>
                    <a:pt x="922426" y="381867"/>
                    <a:pt x="894522" y="381867"/>
                  </a:cubicBezTo>
                  <a:cubicBezTo>
                    <a:pt x="657926" y="381867"/>
                    <a:pt x="421724" y="381867"/>
                    <a:pt x="185128" y="381474"/>
                  </a:cubicBezTo>
                  <a:cubicBezTo>
                    <a:pt x="170194" y="381474"/>
                    <a:pt x="161155" y="383046"/>
                    <a:pt x="154080" y="399553"/>
                  </a:cubicBezTo>
                  <a:cubicBezTo>
                    <a:pt x="139146" y="434138"/>
                    <a:pt x="98272" y="451038"/>
                    <a:pt x="61722" y="441212"/>
                  </a:cubicBezTo>
                  <a:cubicBezTo>
                    <a:pt x="23992" y="431387"/>
                    <a:pt x="-768" y="398766"/>
                    <a:pt x="18" y="360251"/>
                  </a:cubicBezTo>
                  <a:cubicBezTo>
                    <a:pt x="804" y="322128"/>
                    <a:pt x="26350" y="289901"/>
                    <a:pt x="62508" y="282041"/>
                  </a:cubicBezTo>
                  <a:cubicBezTo>
                    <a:pt x="101809" y="273394"/>
                    <a:pt x="139146" y="290687"/>
                    <a:pt x="156045" y="326059"/>
                  </a:cubicBezTo>
                  <a:cubicBezTo>
                    <a:pt x="158403" y="330775"/>
                    <a:pt x="159976" y="335491"/>
                    <a:pt x="162334" y="340993"/>
                  </a:cubicBezTo>
                  <a:cubicBezTo>
                    <a:pt x="403252" y="340993"/>
                    <a:pt x="644171" y="340993"/>
                    <a:pt x="886661" y="340993"/>
                  </a:cubicBezTo>
                  <a:cubicBezTo>
                    <a:pt x="886661" y="333133"/>
                    <a:pt x="886661" y="326059"/>
                    <a:pt x="886661" y="318984"/>
                  </a:cubicBezTo>
                  <a:cubicBezTo>
                    <a:pt x="886661" y="243525"/>
                    <a:pt x="886661" y="168459"/>
                    <a:pt x="886661" y="93000"/>
                  </a:cubicBezTo>
                  <a:cubicBezTo>
                    <a:pt x="886661" y="66668"/>
                    <a:pt x="891377" y="61952"/>
                    <a:pt x="917317" y="61952"/>
                  </a:cubicBezTo>
                  <a:cubicBezTo>
                    <a:pt x="1090243" y="61952"/>
                    <a:pt x="1263170" y="61952"/>
                    <a:pt x="1436097" y="61952"/>
                  </a:cubicBezTo>
                  <a:cubicBezTo>
                    <a:pt x="1443564" y="63131"/>
                    <a:pt x="1451032" y="63131"/>
                    <a:pt x="1459285" y="63131"/>
                  </a:cubicBezTo>
                  <a:close/>
                  <a:moveTo>
                    <a:pt x="1540639" y="39943"/>
                  </a:moveTo>
                  <a:cubicBezTo>
                    <a:pt x="1517451" y="39550"/>
                    <a:pt x="1498194" y="58415"/>
                    <a:pt x="1497800" y="81603"/>
                  </a:cubicBezTo>
                  <a:cubicBezTo>
                    <a:pt x="1497407" y="104398"/>
                    <a:pt x="1516272" y="124049"/>
                    <a:pt x="1539067" y="124835"/>
                  </a:cubicBezTo>
                  <a:cubicBezTo>
                    <a:pt x="1563041" y="125621"/>
                    <a:pt x="1583085" y="105970"/>
                    <a:pt x="1583085" y="81996"/>
                  </a:cubicBezTo>
                  <a:cubicBezTo>
                    <a:pt x="1582692" y="59201"/>
                    <a:pt x="1563827" y="40336"/>
                    <a:pt x="1540639" y="39943"/>
                  </a:cubicBezTo>
                  <a:close/>
                  <a:moveTo>
                    <a:pt x="82158" y="405055"/>
                  </a:moveTo>
                  <a:cubicBezTo>
                    <a:pt x="106132" y="405055"/>
                    <a:pt x="124604" y="386976"/>
                    <a:pt x="124997" y="363002"/>
                  </a:cubicBezTo>
                  <a:cubicBezTo>
                    <a:pt x="125390" y="339421"/>
                    <a:pt x="106918" y="320556"/>
                    <a:pt x="82944" y="320163"/>
                  </a:cubicBezTo>
                  <a:cubicBezTo>
                    <a:pt x="58971" y="319770"/>
                    <a:pt x="40499" y="338242"/>
                    <a:pt x="40499" y="362216"/>
                  </a:cubicBezTo>
                  <a:cubicBezTo>
                    <a:pt x="40499" y="386583"/>
                    <a:pt x="58184" y="405055"/>
                    <a:pt x="82158" y="405055"/>
                  </a:cubicBezTo>
                  <a:close/>
                </a:path>
              </a:pathLst>
            </a:custGeom>
            <a:solidFill>
              <a:schemeClr val="accent2"/>
            </a:solidFill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15DBF25D-4516-4078-B900-218A1A40F096}"/>
                </a:ext>
              </a:extLst>
            </p:cNvPr>
            <p:cNvSpPr/>
            <p:nvPr/>
          </p:nvSpPr>
          <p:spPr>
            <a:xfrm>
              <a:off x="5201257" y="3031454"/>
              <a:ext cx="778568" cy="607069"/>
            </a:xfrm>
            <a:custGeom>
              <a:avLst/>
              <a:gdLst>
                <a:gd name="connsiteX0" fmla="*/ 738481 w 778568"/>
                <a:gd name="connsiteY0" fmla="*/ 504052 h 607069"/>
                <a:gd name="connsiteX1" fmla="*/ 738481 w 778568"/>
                <a:gd name="connsiteY1" fmla="*/ 103569 h 607069"/>
                <a:gd name="connsiteX2" fmla="*/ 719223 w 778568"/>
                <a:gd name="connsiteY2" fmla="*/ 102783 h 607069"/>
                <a:gd name="connsiteX3" fmla="*/ 351754 w 778568"/>
                <a:gd name="connsiteY3" fmla="*/ 102390 h 607069"/>
                <a:gd name="connsiteX4" fmla="*/ 325814 w 778568"/>
                <a:gd name="connsiteY4" fmla="*/ 118897 h 607069"/>
                <a:gd name="connsiteX5" fmla="*/ 231884 w 778568"/>
                <a:gd name="connsiteY5" fmla="*/ 161342 h 607069"/>
                <a:gd name="connsiteX6" fmla="*/ 171752 w 778568"/>
                <a:gd name="connsiteY6" fmla="*/ 81560 h 607069"/>
                <a:gd name="connsiteX7" fmla="*/ 234635 w 778568"/>
                <a:gd name="connsiteY7" fmla="*/ 2171 h 607069"/>
                <a:gd name="connsiteX8" fmla="*/ 326208 w 778568"/>
                <a:gd name="connsiteY8" fmla="*/ 46189 h 607069"/>
                <a:gd name="connsiteX9" fmla="*/ 353719 w 778568"/>
                <a:gd name="connsiteY9" fmla="*/ 63482 h 607069"/>
                <a:gd name="connsiteX10" fmla="*/ 746734 w 778568"/>
                <a:gd name="connsiteY10" fmla="*/ 63088 h 607069"/>
                <a:gd name="connsiteX11" fmla="*/ 778568 w 778568"/>
                <a:gd name="connsiteY11" fmla="*/ 94923 h 607069"/>
                <a:gd name="connsiteX12" fmla="*/ 778568 w 778568"/>
                <a:gd name="connsiteY12" fmla="*/ 511519 h 607069"/>
                <a:gd name="connsiteX13" fmla="*/ 744376 w 778568"/>
                <a:gd name="connsiteY13" fmla="*/ 545712 h 607069"/>
                <a:gd name="connsiteX14" fmla="*/ 182364 w 778568"/>
                <a:gd name="connsiteY14" fmla="*/ 545319 h 607069"/>
                <a:gd name="connsiteX15" fmla="*/ 154067 w 778568"/>
                <a:gd name="connsiteY15" fmla="*/ 561825 h 607069"/>
                <a:gd name="connsiteX16" fmla="*/ 62101 w 778568"/>
                <a:gd name="connsiteY16" fmla="*/ 604664 h 607069"/>
                <a:gd name="connsiteX17" fmla="*/ 5 w 778568"/>
                <a:gd name="connsiteY17" fmla="*/ 524489 h 607069"/>
                <a:gd name="connsiteX18" fmla="*/ 61315 w 778568"/>
                <a:gd name="connsiteY18" fmla="*/ 445493 h 607069"/>
                <a:gd name="connsiteX19" fmla="*/ 155246 w 778568"/>
                <a:gd name="connsiteY19" fmla="*/ 489117 h 607069"/>
                <a:gd name="connsiteX20" fmla="*/ 177255 w 778568"/>
                <a:gd name="connsiteY20" fmla="*/ 506017 h 607069"/>
                <a:gd name="connsiteX21" fmla="*/ 723546 w 778568"/>
                <a:gd name="connsiteY21" fmla="*/ 505624 h 607069"/>
                <a:gd name="connsiteX22" fmla="*/ 738481 w 778568"/>
                <a:gd name="connsiteY22" fmla="*/ 504052 h 607069"/>
                <a:gd name="connsiteX23" fmla="*/ 81752 w 778568"/>
                <a:gd name="connsiteY23" fmla="*/ 483222 h 607069"/>
                <a:gd name="connsiteX24" fmla="*/ 39699 w 778568"/>
                <a:gd name="connsiteY24" fmla="*/ 524882 h 607069"/>
                <a:gd name="connsiteX25" fmla="*/ 81752 w 778568"/>
                <a:gd name="connsiteY25" fmla="*/ 566541 h 607069"/>
                <a:gd name="connsiteX26" fmla="*/ 123805 w 778568"/>
                <a:gd name="connsiteY26" fmla="*/ 524489 h 607069"/>
                <a:gd name="connsiteX27" fmla="*/ 81752 w 778568"/>
                <a:gd name="connsiteY27" fmla="*/ 483222 h 607069"/>
                <a:gd name="connsiteX28" fmla="*/ 295552 w 778568"/>
                <a:gd name="connsiteY28" fmla="*/ 82739 h 607069"/>
                <a:gd name="connsiteX29" fmla="*/ 254286 w 778568"/>
                <a:gd name="connsiteY29" fmla="*/ 39901 h 607069"/>
                <a:gd name="connsiteX30" fmla="*/ 211840 w 778568"/>
                <a:gd name="connsiteY30" fmla="*/ 81167 h 607069"/>
                <a:gd name="connsiteX31" fmla="*/ 252714 w 778568"/>
                <a:gd name="connsiteY31" fmla="*/ 124006 h 607069"/>
                <a:gd name="connsiteX32" fmla="*/ 295552 w 778568"/>
                <a:gd name="connsiteY32" fmla="*/ 82739 h 607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778568" h="607069">
                  <a:moveTo>
                    <a:pt x="738481" y="504052"/>
                  </a:moveTo>
                  <a:cubicBezTo>
                    <a:pt x="738481" y="369641"/>
                    <a:pt x="738481" y="237587"/>
                    <a:pt x="738481" y="103569"/>
                  </a:cubicBezTo>
                  <a:cubicBezTo>
                    <a:pt x="731799" y="103176"/>
                    <a:pt x="725511" y="102783"/>
                    <a:pt x="719223" y="102783"/>
                  </a:cubicBezTo>
                  <a:cubicBezTo>
                    <a:pt x="596602" y="102783"/>
                    <a:pt x="474374" y="102783"/>
                    <a:pt x="351754" y="102390"/>
                  </a:cubicBezTo>
                  <a:cubicBezTo>
                    <a:pt x="338391" y="102390"/>
                    <a:pt x="331710" y="105534"/>
                    <a:pt x="325814" y="118897"/>
                  </a:cubicBezTo>
                  <a:cubicBezTo>
                    <a:pt x="310094" y="154268"/>
                    <a:pt x="270792" y="170775"/>
                    <a:pt x="231884" y="161342"/>
                  </a:cubicBezTo>
                  <a:cubicBezTo>
                    <a:pt x="196512" y="153089"/>
                    <a:pt x="171359" y="119683"/>
                    <a:pt x="171752" y="81560"/>
                  </a:cubicBezTo>
                  <a:cubicBezTo>
                    <a:pt x="171752" y="42259"/>
                    <a:pt x="196905" y="10817"/>
                    <a:pt x="234635" y="2171"/>
                  </a:cubicBezTo>
                  <a:cubicBezTo>
                    <a:pt x="271578" y="-6475"/>
                    <a:pt x="310880" y="11211"/>
                    <a:pt x="326208" y="46189"/>
                  </a:cubicBezTo>
                  <a:cubicBezTo>
                    <a:pt x="332103" y="59944"/>
                    <a:pt x="339177" y="63875"/>
                    <a:pt x="353719" y="63482"/>
                  </a:cubicBezTo>
                  <a:cubicBezTo>
                    <a:pt x="484593" y="62695"/>
                    <a:pt x="615860" y="63088"/>
                    <a:pt x="746734" y="63088"/>
                  </a:cubicBezTo>
                  <a:cubicBezTo>
                    <a:pt x="774638" y="63088"/>
                    <a:pt x="778568" y="67019"/>
                    <a:pt x="778568" y="94923"/>
                  </a:cubicBezTo>
                  <a:cubicBezTo>
                    <a:pt x="778568" y="233657"/>
                    <a:pt x="778568" y="372785"/>
                    <a:pt x="778568" y="511519"/>
                  </a:cubicBezTo>
                  <a:cubicBezTo>
                    <a:pt x="778568" y="540995"/>
                    <a:pt x="773852" y="545712"/>
                    <a:pt x="744376" y="545712"/>
                  </a:cubicBezTo>
                  <a:cubicBezTo>
                    <a:pt x="556908" y="545712"/>
                    <a:pt x="369832" y="545712"/>
                    <a:pt x="182364" y="545319"/>
                  </a:cubicBezTo>
                  <a:cubicBezTo>
                    <a:pt x="168608" y="545319"/>
                    <a:pt x="160355" y="547677"/>
                    <a:pt x="154067" y="561825"/>
                  </a:cubicBezTo>
                  <a:cubicBezTo>
                    <a:pt x="138346" y="596804"/>
                    <a:pt x="99045" y="613703"/>
                    <a:pt x="62101" y="604664"/>
                  </a:cubicBezTo>
                  <a:cubicBezTo>
                    <a:pt x="24372" y="595625"/>
                    <a:pt x="-388" y="563397"/>
                    <a:pt x="5" y="524489"/>
                  </a:cubicBezTo>
                  <a:cubicBezTo>
                    <a:pt x="5" y="486366"/>
                    <a:pt x="25944" y="453353"/>
                    <a:pt x="61315" y="445493"/>
                  </a:cubicBezTo>
                  <a:cubicBezTo>
                    <a:pt x="100617" y="436846"/>
                    <a:pt x="138739" y="454139"/>
                    <a:pt x="155246" y="489117"/>
                  </a:cubicBezTo>
                  <a:cubicBezTo>
                    <a:pt x="159962" y="499336"/>
                    <a:pt x="163499" y="506017"/>
                    <a:pt x="177255" y="506017"/>
                  </a:cubicBezTo>
                  <a:cubicBezTo>
                    <a:pt x="359221" y="505624"/>
                    <a:pt x="541187" y="505624"/>
                    <a:pt x="723546" y="505624"/>
                  </a:cubicBezTo>
                  <a:cubicBezTo>
                    <a:pt x="727869" y="505231"/>
                    <a:pt x="732193" y="504445"/>
                    <a:pt x="738481" y="504052"/>
                  </a:cubicBezTo>
                  <a:close/>
                  <a:moveTo>
                    <a:pt x="81752" y="483222"/>
                  </a:moveTo>
                  <a:cubicBezTo>
                    <a:pt x="56992" y="483222"/>
                    <a:pt x="39699" y="500515"/>
                    <a:pt x="39699" y="524882"/>
                  </a:cubicBezTo>
                  <a:cubicBezTo>
                    <a:pt x="39699" y="548856"/>
                    <a:pt x="57778" y="566934"/>
                    <a:pt x="81752" y="566541"/>
                  </a:cubicBezTo>
                  <a:cubicBezTo>
                    <a:pt x="106119" y="566541"/>
                    <a:pt x="123805" y="548856"/>
                    <a:pt x="123805" y="524489"/>
                  </a:cubicBezTo>
                  <a:cubicBezTo>
                    <a:pt x="123805" y="500515"/>
                    <a:pt x="106119" y="483222"/>
                    <a:pt x="81752" y="483222"/>
                  </a:cubicBezTo>
                  <a:close/>
                  <a:moveTo>
                    <a:pt x="295552" y="82739"/>
                  </a:moveTo>
                  <a:cubicBezTo>
                    <a:pt x="295945" y="58372"/>
                    <a:pt x="278653" y="40294"/>
                    <a:pt x="254286" y="39901"/>
                  </a:cubicBezTo>
                  <a:cubicBezTo>
                    <a:pt x="229526" y="39508"/>
                    <a:pt x="212233" y="56407"/>
                    <a:pt x="211840" y="81167"/>
                  </a:cubicBezTo>
                  <a:cubicBezTo>
                    <a:pt x="211447" y="106320"/>
                    <a:pt x="228347" y="123613"/>
                    <a:pt x="252714" y="124006"/>
                  </a:cubicBezTo>
                  <a:cubicBezTo>
                    <a:pt x="277474" y="124006"/>
                    <a:pt x="295159" y="107106"/>
                    <a:pt x="295552" y="82739"/>
                  </a:cubicBezTo>
                  <a:close/>
                </a:path>
              </a:pathLst>
            </a:custGeom>
            <a:solidFill>
              <a:schemeClr val="accent2"/>
            </a:solidFill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2B44CF70-AC90-47FE-AEA6-9CBFD44926E4}"/>
                </a:ext>
              </a:extLst>
            </p:cNvPr>
            <p:cNvSpPr/>
            <p:nvPr/>
          </p:nvSpPr>
          <p:spPr>
            <a:xfrm>
              <a:off x="4082346" y="3277979"/>
              <a:ext cx="1739884" cy="170017"/>
            </a:xfrm>
            <a:custGeom>
              <a:avLst/>
              <a:gdLst>
                <a:gd name="connsiteX0" fmla="*/ 162315 w 1739884"/>
                <a:gd name="connsiteY0" fmla="*/ 68094 h 170017"/>
                <a:gd name="connsiteX1" fmla="*/ 419741 w 1739884"/>
                <a:gd name="connsiteY1" fmla="*/ 68094 h 170017"/>
                <a:gd name="connsiteX2" fmla="*/ 1555556 w 1739884"/>
                <a:gd name="connsiteY2" fmla="*/ 62985 h 170017"/>
                <a:gd name="connsiteX3" fmla="*/ 1584639 w 1739884"/>
                <a:gd name="connsiteY3" fmla="*/ 44906 h 170017"/>
                <a:gd name="connsiteX4" fmla="*/ 1676997 w 1739884"/>
                <a:gd name="connsiteY4" fmla="*/ 2067 h 170017"/>
                <a:gd name="connsiteX5" fmla="*/ 1739880 w 1739884"/>
                <a:gd name="connsiteY5" fmla="*/ 82635 h 170017"/>
                <a:gd name="connsiteX6" fmla="*/ 1677783 w 1739884"/>
                <a:gd name="connsiteY6" fmla="*/ 161632 h 170017"/>
                <a:gd name="connsiteX7" fmla="*/ 1585425 w 1739884"/>
                <a:gd name="connsiteY7" fmla="*/ 119579 h 170017"/>
                <a:gd name="connsiteX8" fmla="*/ 1555948 w 1739884"/>
                <a:gd name="connsiteY8" fmla="*/ 102286 h 170017"/>
                <a:gd name="connsiteX9" fmla="*/ 184717 w 1739884"/>
                <a:gd name="connsiteY9" fmla="*/ 107788 h 170017"/>
                <a:gd name="connsiteX10" fmla="*/ 154062 w 1739884"/>
                <a:gd name="connsiteY10" fmla="*/ 126653 h 170017"/>
                <a:gd name="connsiteX11" fmla="*/ 61310 w 1739884"/>
                <a:gd name="connsiteY11" fmla="*/ 167134 h 170017"/>
                <a:gd name="connsiteX12" fmla="*/ 0 w 1739884"/>
                <a:gd name="connsiteY12" fmla="*/ 88138 h 170017"/>
                <a:gd name="connsiteX13" fmla="*/ 61310 w 1739884"/>
                <a:gd name="connsiteY13" fmla="*/ 9141 h 170017"/>
                <a:gd name="connsiteX14" fmla="*/ 155634 w 1739884"/>
                <a:gd name="connsiteY14" fmla="*/ 51587 h 170017"/>
                <a:gd name="connsiteX15" fmla="*/ 162315 w 1739884"/>
                <a:gd name="connsiteY15" fmla="*/ 68094 h 170017"/>
                <a:gd name="connsiteX16" fmla="*/ 124193 w 1739884"/>
                <a:gd name="connsiteY16" fmla="*/ 87745 h 170017"/>
                <a:gd name="connsiteX17" fmla="*/ 81354 w 1739884"/>
                <a:gd name="connsiteY17" fmla="*/ 45692 h 170017"/>
                <a:gd name="connsiteX18" fmla="*/ 38909 w 1739884"/>
                <a:gd name="connsiteY18" fmla="*/ 87745 h 170017"/>
                <a:gd name="connsiteX19" fmla="*/ 82533 w 1739884"/>
                <a:gd name="connsiteY19" fmla="*/ 130583 h 170017"/>
                <a:gd name="connsiteX20" fmla="*/ 124193 w 1739884"/>
                <a:gd name="connsiteY20" fmla="*/ 87745 h 170017"/>
                <a:gd name="connsiteX21" fmla="*/ 1657740 w 1739884"/>
                <a:gd name="connsiteY21" fmla="*/ 123902 h 170017"/>
                <a:gd name="connsiteX22" fmla="*/ 1699792 w 1739884"/>
                <a:gd name="connsiteY22" fmla="*/ 81456 h 170017"/>
                <a:gd name="connsiteX23" fmla="*/ 1656561 w 1739884"/>
                <a:gd name="connsiteY23" fmla="*/ 40190 h 170017"/>
                <a:gd name="connsiteX24" fmla="*/ 1614901 w 1739884"/>
                <a:gd name="connsiteY24" fmla="*/ 82242 h 170017"/>
                <a:gd name="connsiteX25" fmla="*/ 1657740 w 1739884"/>
                <a:gd name="connsiteY25" fmla="*/ 123902 h 170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739884" h="170017">
                  <a:moveTo>
                    <a:pt x="162315" y="68094"/>
                  </a:moveTo>
                  <a:cubicBezTo>
                    <a:pt x="248386" y="68094"/>
                    <a:pt x="334063" y="68487"/>
                    <a:pt x="419741" y="68094"/>
                  </a:cubicBezTo>
                  <a:cubicBezTo>
                    <a:pt x="798215" y="66522"/>
                    <a:pt x="1176689" y="64557"/>
                    <a:pt x="1555556" y="62985"/>
                  </a:cubicBezTo>
                  <a:cubicBezTo>
                    <a:pt x="1570097" y="62985"/>
                    <a:pt x="1577957" y="60233"/>
                    <a:pt x="1584639" y="44906"/>
                  </a:cubicBezTo>
                  <a:cubicBezTo>
                    <a:pt x="1599180" y="10713"/>
                    <a:pt x="1638482" y="-6186"/>
                    <a:pt x="1676997" y="2067"/>
                  </a:cubicBezTo>
                  <a:cubicBezTo>
                    <a:pt x="1712762" y="9928"/>
                    <a:pt x="1740273" y="45299"/>
                    <a:pt x="1739880" y="82635"/>
                  </a:cubicBezTo>
                  <a:cubicBezTo>
                    <a:pt x="1739487" y="119972"/>
                    <a:pt x="1713548" y="152592"/>
                    <a:pt x="1677783" y="161632"/>
                  </a:cubicBezTo>
                  <a:cubicBezTo>
                    <a:pt x="1640840" y="171064"/>
                    <a:pt x="1600359" y="154164"/>
                    <a:pt x="1585425" y="119579"/>
                  </a:cubicBezTo>
                  <a:cubicBezTo>
                    <a:pt x="1578744" y="103858"/>
                    <a:pt x="1570490" y="102286"/>
                    <a:pt x="1555948" y="102286"/>
                  </a:cubicBezTo>
                  <a:cubicBezTo>
                    <a:pt x="1098871" y="104251"/>
                    <a:pt x="641794" y="106216"/>
                    <a:pt x="184717" y="107788"/>
                  </a:cubicBezTo>
                  <a:cubicBezTo>
                    <a:pt x="168997" y="107788"/>
                    <a:pt x="161136" y="112112"/>
                    <a:pt x="154062" y="126653"/>
                  </a:cubicBezTo>
                  <a:cubicBezTo>
                    <a:pt x="137948" y="161239"/>
                    <a:pt x="98647" y="176959"/>
                    <a:pt x="61310" y="167134"/>
                  </a:cubicBezTo>
                  <a:cubicBezTo>
                    <a:pt x="24760" y="157701"/>
                    <a:pt x="0" y="125867"/>
                    <a:pt x="0" y="88138"/>
                  </a:cubicBezTo>
                  <a:cubicBezTo>
                    <a:pt x="0" y="50408"/>
                    <a:pt x="25939" y="17395"/>
                    <a:pt x="61310" y="9141"/>
                  </a:cubicBezTo>
                  <a:cubicBezTo>
                    <a:pt x="100612" y="102"/>
                    <a:pt x="138341" y="17002"/>
                    <a:pt x="155634" y="51587"/>
                  </a:cubicBezTo>
                  <a:cubicBezTo>
                    <a:pt x="157599" y="57089"/>
                    <a:pt x="159957" y="62199"/>
                    <a:pt x="162315" y="68094"/>
                  </a:cubicBezTo>
                  <a:close/>
                  <a:moveTo>
                    <a:pt x="124193" y="87745"/>
                  </a:moveTo>
                  <a:cubicBezTo>
                    <a:pt x="123800" y="64557"/>
                    <a:pt x="104935" y="45692"/>
                    <a:pt x="81354" y="45692"/>
                  </a:cubicBezTo>
                  <a:cubicBezTo>
                    <a:pt x="57773" y="45692"/>
                    <a:pt x="38909" y="64557"/>
                    <a:pt x="38909" y="87745"/>
                  </a:cubicBezTo>
                  <a:cubicBezTo>
                    <a:pt x="38516" y="111719"/>
                    <a:pt x="58559" y="131369"/>
                    <a:pt x="82533" y="130583"/>
                  </a:cubicBezTo>
                  <a:cubicBezTo>
                    <a:pt x="105721" y="130190"/>
                    <a:pt x="124586" y="110932"/>
                    <a:pt x="124193" y="87745"/>
                  </a:cubicBezTo>
                  <a:close/>
                  <a:moveTo>
                    <a:pt x="1657740" y="123902"/>
                  </a:moveTo>
                  <a:cubicBezTo>
                    <a:pt x="1681713" y="123509"/>
                    <a:pt x="1700185" y="105037"/>
                    <a:pt x="1699792" y="81456"/>
                  </a:cubicBezTo>
                  <a:cubicBezTo>
                    <a:pt x="1699399" y="57875"/>
                    <a:pt x="1680928" y="40190"/>
                    <a:pt x="1656561" y="40190"/>
                  </a:cubicBezTo>
                  <a:cubicBezTo>
                    <a:pt x="1632194" y="40583"/>
                    <a:pt x="1614508" y="58268"/>
                    <a:pt x="1614901" y="82242"/>
                  </a:cubicBezTo>
                  <a:cubicBezTo>
                    <a:pt x="1615294" y="106609"/>
                    <a:pt x="1633373" y="124295"/>
                    <a:pt x="1657740" y="123902"/>
                  </a:cubicBezTo>
                  <a:close/>
                </a:path>
              </a:pathLst>
            </a:custGeom>
            <a:solidFill>
              <a:schemeClr val="accent2"/>
            </a:solidFill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C5803563-26D7-49E9-9342-5D60E9CD2EE7}"/>
                </a:ext>
              </a:extLst>
            </p:cNvPr>
            <p:cNvSpPr/>
            <p:nvPr/>
          </p:nvSpPr>
          <p:spPr>
            <a:xfrm>
              <a:off x="6035236" y="3659260"/>
              <a:ext cx="1497186" cy="326820"/>
            </a:xfrm>
            <a:custGeom>
              <a:avLst/>
              <a:gdLst>
                <a:gd name="connsiteX0" fmla="*/ 162713 w 1497186"/>
                <a:gd name="connsiteY0" fmla="*/ 264546 h 326820"/>
                <a:gd name="connsiteX1" fmla="*/ 62101 w 1497186"/>
                <a:gd name="connsiteY1" fmla="*/ 323891 h 326820"/>
                <a:gd name="connsiteX2" fmla="*/ 5 w 1497186"/>
                <a:gd name="connsiteY2" fmla="*/ 243323 h 326820"/>
                <a:gd name="connsiteX3" fmla="*/ 64459 w 1497186"/>
                <a:gd name="connsiteY3" fmla="*/ 164720 h 326820"/>
                <a:gd name="connsiteX4" fmla="*/ 154853 w 1497186"/>
                <a:gd name="connsiteY4" fmla="*/ 207166 h 326820"/>
                <a:gd name="connsiteX5" fmla="*/ 183543 w 1497186"/>
                <a:gd name="connsiteY5" fmla="*/ 225245 h 326820"/>
                <a:gd name="connsiteX6" fmla="*/ 1226606 w 1497186"/>
                <a:gd name="connsiteY6" fmla="*/ 225245 h 326820"/>
                <a:gd name="connsiteX7" fmla="*/ 1259226 w 1497186"/>
                <a:gd name="connsiteY7" fmla="*/ 211882 h 326820"/>
                <a:gd name="connsiteX8" fmla="*/ 1334686 w 1497186"/>
                <a:gd name="connsiteY8" fmla="*/ 137209 h 326820"/>
                <a:gd name="connsiteX9" fmla="*/ 1339795 w 1497186"/>
                <a:gd name="connsiteY9" fmla="*/ 114021 h 326820"/>
                <a:gd name="connsiteX10" fmla="*/ 1369271 w 1497186"/>
                <a:gd name="connsiteY10" fmla="*/ 13802 h 326820"/>
                <a:gd name="connsiteX11" fmla="*/ 1470276 w 1497186"/>
                <a:gd name="connsiteY11" fmla="*/ 22448 h 326820"/>
                <a:gd name="connsiteX12" fmla="*/ 1484817 w 1497186"/>
                <a:gd name="connsiteY12" fmla="*/ 124239 h 326820"/>
                <a:gd name="connsiteX13" fmla="*/ 1385778 w 1497186"/>
                <a:gd name="connsiteY13" fmla="*/ 158432 h 326820"/>
                <a:gd name="connsiteX14" fmla="*/ 1363769 w 1497186"/>
                <a:gd name="connsiteY14" fmla="*/ 163148 h 326820"/>
                <a:gd name="connsiteX15" fmla="*/ 1277698 w 1497186"/>
                <a:gd name="connsiteY15" fmla="*/ 249218 h 326820"/>
                <a:gd name="connsiteX16" fmla="*/ 1239576 w 1497186"/>
                <a:gd name="connsiteY16" fmla="*/ 264939 h 326820"/>
                <a:gd name="connsiteX17" fmla="*/ 186687 w 1497186"/>
                <a:gd name="connsiteY17" fmla="*/ 264546 h 326820"/>
                <a:gd name="connsiteX18" fmla="*/ 162713 w 1497186"/>
                <a:gd name="connsiteY18" fmla="*/ 264546 h 326820"/>
                <a:gd name="connsiteX19" fmla="*/ 124591 w 1497186"/>
                <a:gd name="connsiteY19" fmla="*/ 245288 h 326820"/>
                <a:gd name="connsiteX20" fmla="*/ 82931 w 1497186"/>
                <a:gd name="connsiteY20" fmla="*/ 202449 h 326820"/>
                <a:gd name="connsiteX21" fmla="*/ 39699 w 1497186"/>
                <a:gd name="connsiteY21" fmla="*/ 243716 h 326820"/>
                <a:gd name="connsiteX22" fmla="*/ 82538 w 1497186"/>
                <a:gd name="connsiteY22" fmla="*/ 287734 h 326820"/>
                <a:gd name="connsiteX23" fmla="*/ 124591 w 1497186"/>
                <a:gd name="connsiteY23" fmla="*/ 245288 h 326820"/>
                <a:gd name="connsiteX24" fmla="*/ 1416040 w 1497186"/>
                <a:gd name="connsiteY24" fmla="*/ 39741 h 326820"/>
                <a:gd name="connsiteX25" fmla="*/ 1371236 w 1497186"/>
                <a:gd name="connsiteY25" fmla="*/ 80222 h 326820"/>
                <a:gd name="connsiteX26" fmla="*/ 1412110 w 1497186"/>
                <a:gd name="connsiteY26" fmla="*/ 124239 h 326820"/>
                <a:gd name="connsiteX27" fmla="*/ 1456913 w 1497186"/>
                <a:gd name="connsiteY27" fmla="*/ 84152 h 326820"/>
                <a:gd name="connsiteX28" fmla="*/ 1416040 w 1497186"/>
                <a:gd name="connsiteY28" fmla="*/ 39741 h 326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497186" h="326820">
                  <a:moveTo>
                    <a:pt x="162713" y="264546"/>
                  </a:moveTo>
                  <a:cubicBezTo>
                    <a:pt x="141097" y="314852"/>
                    <a:pt x="106119" y="334896"/>
                    <a:pt x="62101" y="323891"/>
                  </a:cubicBezTo>
                  <a:cubicBezTo>
                    <a:pt x="24765" y="314852"/>
                    <a:pt x="-388" y="281839"/>
                    <a:pt x="5" y="243323"/>
                  </a:cubicBezTo>
                  <a:cubicBezTo>
                    <a:pt x="791" y="204808"/>
                    <a:pt x="26337" y="173759"/>
                    <a:pt x="64459" y="164720"/>
                  </a:cubicBezTo>
                  <a:cubicBezTo>
                    <a:pt x="100224" y="156074"/>
                    <a:pt x="139918" y="173366"/>
                    <a:pt x="154853" y="207166"/>
                  </a:cubicBezTo>
                  <a:cubicBezTo>
                    <a:pt x="161141" y="221707"/>
                    <a:pt x="169001" y="225245"/>
                    <a:pt x="183543" y="225245"/>
                  </a:cubicBezTo>
                  <a:cubicBezTo>
                    <a:pt x="531362" y="224851"/>
                    <a:pt x="878787" y="224851"/>
                    <a:pt x="1226606" y="225245"/>
                  </a:cubicBezTo>
                  <a:cubicBezTo>
                    <a:pt x="1240362" y="225245"/>
                    <a:pt x="1249794" y="221314"/>
                    <a:pt x="1259226" y="211882"/>
                  </a:cubicBezTo>
                  <a:cubicBezTo>
                    <a:pt x="1283593" y="186336"/>
                    <a:pt x="1309139" y="161576"/>
                    <a:pt x="1334686" y="137209"/>
                  </a:cubicBezTo>
                  <a:cubicBezTo>
                    <a:pt x="1342546" y="129742"/>
                    <a:pt x="1344118" y="124239"/>
                    <a:pt x="1339795" y="114021"/>
                  </a:cubicBezTo>
                  <a:cubicBezTo>
                    <a:pt x="1323681" y="76292"/>
                    <a:pt x="1335864" y="36597"/>
                    <a:pt x="1369271" y="13802"/>
                  </a:cubicBezTo>
                  <a:cubicBezTo>
                    <a:pt x="1400319" y="-7421"/>
                    <a:pt x="1442765" y="-3884"/>
                    <a:pt x="1470276" y="22448"/>
                  </a:cubicBezTo>
                  <a:cubicBezTo>
                    <a:pt x="1499752" y="50353"/>
                    <a:pt x="1505647" y="90833"/>
                    <a:pt x="1484817" y="124239"/>
                  </a:cubicBezTo>
                  <a:cubicBezTo>
                    <a:pt x="1463987" y="158039"/>
                    <a:pt x="1423900" y="172580"/>
                    <a:pt x="1385778" y="158432"/>
                  </a:cubicBezTo>
                  <a:cubicBezTo>
                    <a:pt x="1376345" y="154895"/>
                    <a:pt x="1370843" y="156074"/>
                    <a:pt x="1363769" y="163148"/>
                  </a:cubicBezTo>
                  <a:cubicBezTo>
                    <a:pt x="1335472" y="192231"/>
                    <a:pt x="1305995" y="220135"/>
                    <a:pt x="1277698" y="249218"/>
                  </a:cubicBezTo>
                  <a:cubicBezTo>
                    <a:pt x="1266694" y="260616"/>
                    <a:pt x="1255296" y="264939"/>
                    <a:pt x="1239576" y="264939"/>
                  </a:cubicBezTo>
                  <a:cubicBezTo>
                    <a:pt x="888613" y="264546"/>
                    <a:pt x="537650" y="264546"/>
                    <a:pt x="186687" y="264546"/>
                  </a:cubicBezTo>
                  <a:cubicBezTo>
                    <a:pt x="179220" y="264546"/>
                    <a:pt x="171359" y="264546"/>
                    <a:pt x="162713" y="264546"/>
                  </a:cubicBezTo>
                  <a:close/>
                  <a:moveTo>
                    <a:pt x="124591" y="245288"/>
                  </a:moveTo>
                  <a:cubicBezTo>
                    <a:pt x="124984" y="222100"/>
                    <a:pt x="106119" y="203236"/>
                    <a:pt x="82931" y="202449"/>
                  </a:cubicBezTo>
                  <a:cubicBezTo>
                    <a:pt x="59350" y="202057"/>
                    <a:pt x="40485" y="220135"/>
                    <a:pt x="39699" y="243716"/>
                  </a:cubicBezTo>
                  <a:cubicBezTo>
                    <a:pt x="38913" y="267297"/>
                    <a:pt x="58957" y="287734"/>
                    <a:pt x="82538" y="287734"/>
                  </a:cubicBezTo>
                  <a:cubicBezTo>
                    <a:pt x="104940" y="287734"/>
                    <a:pt x="124591" y="268476"/>
                    <a:pt x="124591" y="245288"/>
                  </a:cubicBezTo>
                  <a:close/>
                  <a:moveTo>
                    <a:pt x="1416040" y="39741"/>
                  </a:moveTo>
                  <a:cubicBezTo>
                    <a:pt x="1393245" y="38562"/>
                    <a:pt x="1372415" y="57427"/>
                    <a:pt x="1371236" y="80222"/>
                  </a:cubicBezTo>
                  <a:cubicBezTo>
                    <a:pt x="1370057" y="102624"/>
                    <a:pt x="1389315" y="123453"/>
                    <a:pt x="1412110" y="124239"/>
                  </a:cubicBezTo>
                  <a:cubicBezTo>
                    <a:pt x="1435297" y="125026"/>
                    <a:pt x="1455734" y="106947"/>
                    <a:pt x="1456913" y="84152"/>
                  </a:cubicBezTo>
                  <a:cubicBezTo>
                    <a:pt x="1458485" y="62143"/>
                    <a:pt x="1438835" y="40920"/>
                    <a:pt x="1416040" y="39741"/>
                  </a:cubicBezTo>
                  <a:close/>
                </a:path>
              </a:pathLst>
            </a:custGeom>
            <a:solidFill>
              <a:schemeClr val="accent2"/>
            </a:solidFill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8961F085-9776-4323-BCEB-F968813446DC}"/>
                </a:ext>
              </a:extLst>
            </p:cNvPr>
            <p:cNvSpPr/>
            <p:nvPr/>
          </p:nvSpPr>
          <p:spPr>
            <a:xfrm>
              <a:off x="4336229" y="3509502"/>
              <a:ext cx="1387389" cy="316398"/>
            </a:xfrm>
            <a:custGeom>
              <a:avLst/>
              <a:gdLst>
                <a:gd name="connsiteX0" fmla="*/ 671668 w 1387389"/>
                <a:gd name="connsiteY0" fmla="*/ 101857 h 316398"/>
                <a:gd name="connsiteX1" fmla="*/ 652017 w 1387389"/>
                <a:gd name="connsiteY1" fmla="*/ 101857 h 316398"/>
                <a:gd name="connsiteX2" fmla="*/ 180792 w 1387389"/>
                <a:gd name="connsiteY2" fmla="*/ 101464 h 316398"/>
                <a:gd name="connsiteX3" fmla="*/ 154460 w 1387389"/>
                <a:gd name="connsiteY3" fmla="*/ 117970 h 316398"/>
                <a:gd name="connsiteX4" fmla="*/ 62887 w 1387389"/>
                <a:gd name="connsiteY4" fmla="*/ 161988 h 316398"/>
                <a:gd name="connsiteX5" fmla="*/ 5 w 1387389"/>
                <a:gd name="connsiteY5" fmla="*/ 80241 h 316398"/>
                <a:gd name="connsiteX6" fmla="*/ 62101 w 1387389"/>
                <a:gd name="connsiteY6" fmla="*/ 2031 h 316398"/>
                <a:gd name="connsiteX7" fmla="*/ 154853 w 1387389"/>
                <a:gd name="connsiteY7" fmla="*/ 46835 h 316398"/>
                <a:gd name="connsiteX8" fmla="*/ 179613 w 1387389"/>
                <a:gd name="connsiteY8" fmla="*/ 62162 h 316398"/>
                <a:gd name="connsiteX9" fmla="*/ 676384 w 1387389"/>
                <a:gd name="connsiteY9" fmla="*/ 61769 h 316398"/>
                <a:gd name="connsiteX10" fmla="*/ 712935 w 1387389"/>
                <a:gd name="connsiteY10" fmla="*/ 99106 h 316398"/>
                <a:gd name="connsiteX11" fmla="*/ 712935 w 1387389"/>
                <a:gd name="connsiteY11" fmla="*/ 213473 h 316398"/>
                <a:gd name="connsiteX12" fmla="*/ 1223462 w 1387389"/>
                <a:gd name="connsiteY12" fmla="*/ 213473 h 316398"/>
                <a:gd name="connsiteX13" fmla="*/ 1328397 w 1387389"/>
                <a:gd name="connsiteY13" fmla="*/ 155307 h 316398"/>
                <a:gd name="connsiteX14" fmla="*/ 1387349 w 1387389"/>
                <a:gd name="connsiteY14" fmla="*/ 236268 h 316398"/>
                <a:gd name="connsiteX15" fmla="*/ 1321716 w 1387389"/>
                <a:gd name="connsiteY15" fmla="*/ 314085 h 316398"/>
                <a:gd name="connsiteX16" fmla="*/ 1223462 w 1387389"/>
                <a:gd name="connsiteY16" fmla="*/ 253561 h 316398"/>
                <a:gd name="connsiteX17" fmla="*/ 1200667 w 1387389"/>
                <a:gd name="connsiteY17" fmla="*/ 253561 h 316398"/>
                <a:gd name="connsiteX18" fmla="*/ 705860 w 1387389"/>
                <a:gd name="connsiteY18" fmla="*/ 253561 h 316398"/>
                <a:gd name="connsiteX19" fmla="*/ 673240 w 1387389"/>
                <a:gd name="connsiteY19" fmla="*/ 220547 h 316398"/>
                <a:gd name="connsiteX20" fmla="*/ 672847 w 1387389"/>
                <a:gd name="connsiteY20" fmla="*/ 108538 h 316398"/>
                <a:gd name="connsiteX21" fmla="*/ 671668 w 1387389"/>
                <a:gd name="connsiteY21" fmla="*/ 101857 h 316398"/>
                <a:gd name="connsiteX22" fmla="*/ 1348441 w 1387389"/>
                <a:gd name="connsiteY22" fmla="*/ 234303 h 316398"/>
                <a:gd name="connsiteX23" fmla="*/ 1305995 w 1387389"/>
                <a:gd name="connsiteY23" fmla="*/ 191464 h 316398"/>
                <a:gd name="connsiteX24" fmla="*/ 1263157 w 1387389"/>
                <a:gd name="connsiteY24" fmla="*/ 233517 h 316398"/>
                <a:gd name="connsiteX25" fmla="*/ 1305602 w 1387389"/>
                <a:gd name="connsiteY25" fmla="*/ 276355 h 316398"/>
                <a:gd name="connsiteX26" fmla="*/ 1348441 w 1387389"/>
                <a:gd name="connsiteY26" fmla="*/ 234303 h 316398"/>
                <a:gd name="connsiteX27" fmla="*/ 80966 w 1387389"/>
                <a:gd name="connsiteY27" fmla="*/ 39760 h 316398"/>
                <a:gd name="connsiteX28" fmla="*/ 39699 w 1387389"/>
                <a:gd name="connsiteY28" fmla="*/ 82206 h 316398"/>
                <a:gd name="connsiteX29" fmla="*/ 81752 w 1387389"/>
                <a:gd name="connsiteY29" fmla="*/ 124258 h 316398"/>
                <a:gd name="connsiteX30" fmla="*/ 123411 w 1387389"/>
                <a:gd name="connsiteY30" fmla="*/ 81813 h 316398"/>
                <a:gd name="connsiteX31" fmla="*/ 80966 w 1387389"/>
                <a:gd name="connsiteY31" fmla="*/ 39760 h 316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387389" h="316398">
                  <a:moveTo>
                    <a:pt x="671668" y="101857"/>
                  </a:moveTo>
                  <a:cubicBezTo>
                    <a:pt x="664987" y="101857"/>
                    <a:pt x="658699" y="101857"/>
                    <a:pt x="652017" y="101857"/>
                  </a:cubicBezTo>
                  <a:cubicBezTo>
                    <a:pt x="494811" y="101857"/>
                    <a:pt x="337605" y="101857"/>
                    <a:pt x="180792" y="101464"/>
                  </a:cubicBezTo>
                  <a:cubicBezTo>
                    <a:pt x="167429" y="101464"/>
                    <a:pt x="160355" y="104608"/>
                    <a:pt x="154460" y="117970"/>
                  </a:cubicBezTo>
                  <a:cubicBezTo>
                    <a:pt x="138739" y="152949"/>
                    <a:pt x="99830" y="170634"/>
                    <a:pt x="62887" y="161988"/>
                  </a:cubicBezTo>
                  <a:cubicBezTo>
                    <a:pt x="24765" y="152949"/>
                    <a:pt x="-388" y="120721"/>
                    <a:pt x="5" y="80241"/>
                  </a:cubicBezTo>
                  <a:cubicBezTo>
                    <a:pt x="398" y="42118"/>
                    <a:pt x="26337" y="9498"/>
                    <a:pt x="62101" y="2031"/>
                  </a:cubicBezTo>
                  <a:cubicBezTo>
                    <a:pt x="101796" y="-6223"/>
                    <a:pt x="139525" y="11070"/>
                    <a:pt x="154853" y="46835"/>
                  </a:cubicBezTo>
                  <a:cubicBezTo>
                    <a:pt x="160355" y="59411"/>
                    <a:pt x="167036" y="62162"/>
                    <a:pt x="179613" y="62162"/>
                  </a:cubicBezTo>
                  <a:cubicBezTo>
                    <a:pt x="345072" y="61769"/>
                    <a:pt x="510925" y="61769"/>
                    <a:pt x="676384" y="61769"/>
                  </a:cubicBezTo>
                  <a:cubicBezTo>
                    <a:pt x="709791" y="61769"/>
                    <a:pt x="712935" y="65306"/>
                    <a:pt x="712935" y="99106"/>
                  </a:cubicBezTo>
                  <a:cubicBezTo>
                    <a:pt x="712935" y="136835"/>
                    <a:pt x="712935" y="174565"/>
                    <a:pt x="712935" y="213473"/>
                  </a:cubicBezTo>
                  <a:cubicBezTo>
                    <a:pt x="884683" y="213473"/>
                    <a:pt x="1054072" y="213473"/>
                    <a:pt x="1223462" y="213473"/>
                  </a:cubicBezTo>
                  <a:cubicBezTo>
                    <a:pt x="1252938" y="160809"/>
                    <a:pt x="1284379" y="143516"/>
                    <a:pt x="1328397" y="155307"/>
                  </a:cubicBezTo>
                  <a:cubicBezTo>
                    <a:pt x="1363376" y="164739"/>
                    <a:pt x="1388528" y="198931"/>
                    <a:pt x="1387349" y="236268"/>
                  </a:cubicBezTo>
                  <a:cubicBezTo>
                    <a:pt x="1386170" y="274784"/>
                    <a:pt x="1360231" y="305439"/>
                    <a:pt x="1321716" y="314085"/>
                  </a:cubicBezTo>
                  <a:cubicBezTo>
                    <a:pt x="1280842" y="323517"/>
                    <a:pt x="1249401" y="304260"/>
                    <a:pt x="1223462" y="253561"/>
                  </a:cubicBezTo>
                  <a:cubicBezTo>
                    <a:pt x="1215995" y="253561"/>
                    <a:pt x="1208527" y="253561"/>
                    <a:pt x="1200667" y="253561"/>
                  </a:cubicBezTo>
                  <a:cubicBezTo>
                    <a:pt x="1035600" y="253561"/>
                    <a:pt x="870534" y="253561"/>
                    <a:pt x="705860" y="253561"/>
                  </a:cubicBezTo>
                  <a:cubicBezTo>
                    <a:pt x="677563" y="253561"/>
                    <a:pt x="673240" y="249238"/>
                    <a:pt x="673240" y="220547"/>
                  </a:cubicBezTo>
                  <a:cubicBezTo>
                    <a:pt x="673240" y="183211"/>
                    <a:pt x="673240" y="145874"/>
                    <a:pt x="672847" y="108538"/>
                  </a:cubicBezTo>
                  <a:cubicBezTo>
                    <a:pt x="673240" y="107752"/>
                    <a:pt x="672847" y="106573"/>
                    <a:pt x="671668" y="101857"/>
                  </a:cubicBezTo>
                  <a:close/>
                  <a:moveTo>
                    <a:pt x="1348441" y="234303"/>
                  </a:moveTo>
                  <a:cubicBezTo>
                    <a:pt x="1348834" y="211115"/>
                    <a:pt x="1329576" y="191857"/>
                    <a:pt x="1305995" y="191464"/>
                  </a:cubicBezTo>
                  <a:cubicBezTo>
                    <a:pt x="1282414" y="191071"/>
                    <a:pt x="1263549" y="209936"/>
                    <a:pt x="1263157" y="233517"/>
                  </a:cubicBezTo>
                  <a:cubicBezTo>
                    <a:pt x="1263157" y="257098"/>
                    <a:pt x="1282021" y="276355"/>
                    <a:pt x="1305602" y="276355"/>
                  </a:cubicBezTo>
                  <a:cubicBezTo>
                    <a:pt x="1329183" y="276749"/>
                    <a:pt x="1348441" y="257884"/>
                    <a:pt x="1348441" y="234303"/>
                  </a:cubicBezTo>
                  <a:close/>
                  <a:moveTo>
                    <a:pt x="80966" y="39760"/>
                  </a:moveTo>
                  <a:cubicBezTo>
                    <a:pt x="56206" y="39760"/>
                    <a:pt x="39306" y="57053"/>
                    <a:pt x="39699" y="82206"/>
                  </a:cubicBezTo>
                  <a:cubicBezTo>
                    <a:pt x="39699" y="106573"/>
                    <a:pt x="57385" y="124258"/>
                    <a:pt x="81752" y="124258"/>
                  </a:cubicBezTo>
                  <a:cubicBezTo>
                    <a:pt x="106119" y="124258"/>
                    <a:pt x="123411" y="106180"/>
                    <a:pt x="123411" y="81813"/>
                  </a:cubicBezTo>
                  <a:cubicBezTo>
                    <a:pt x="123411" y="57053"/>
                    <a:pt x="105726" y="39760"/>
                    <a:pt x="80966" y="39760"/>
                  </a:cubicBezTo>
                  <a:close/>
                </a:path>
              </a:pathLst>
            </a:custGeom>
            <a:solidFill>
              <a:schemeClr val="accent2"/>
            </a:solidFill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7766995C-6FFB-42A3-B2C2-02C7841B5A31}"/>
                </a:ext>
              </a:extLst>
            </p:cNvPr>
            <p:cNvSpPr/>
            <p:nvPr/>
          </p:nvSpPr>
          <p:spPr>
            <a:xfrm>
              <a:off x="6636928" y="4011691"/>
              <a:ext cx="385191" cy="826314"/>
            </a:xfrm>
            <a:custGeom>
              <a:avLst/>
              <a:gdLst>
                <a:gd name="connsiteX0" fmla="*/ 221286 w 385191"/>
                <a:gd name="connsiteY0" fmla="*/ 103120 h 826314"/>
                <a:gd name="connsiteX1" fmla="*/ 117137 w 385191"/>
                <a:gd name="connsiteY1" fmla="*/ 103120 h 826314"/>
                <a:gd name="connsiteX2" fmla="*/ 117137 w 385191"/>
                <a:gd name="connsiteY2" fmla="*/ 393165 h 826314"/>
                <a:gd name="connsiteX3" fmla="*/ 137967 w 385191"/>
                <a:gd name="connsiteY3" fmla="*/ 393165 h 826314"/>
                <a:gd name="connsiteX4" fmla="*/ 279453 w 385191"/>
                <a:gd name="connsiteY4" fmla="*/ 393165 h 826314"/>
                <a:gd name="connsiteX5" fmla="*/ 308143 w 385191"/>
                <a:gd name="connsiteY5" fmla="*/ 421070 h 826314"/>
                <a:gd name="connsiteX6" fmla="*/ 308143 w 385191"/>
                <a:gd name="connsiteY6" fmla="*/ 737447 h 826314"/>
                <a:gd name="connsiteX7" fmla="*/ 279060 w 385191"/>
                <a:gd name="connsiteY7" fmla="*/ 764958 h 826314"/>
                <a:gd name="connsiteX8" fmla="*/ 180806 w 385191"/>
                <a:gd name="connsiteY8" fmla="*/ 764958 h 826314"/>
                <a:gd name="connsiteX9" fmla="*/ 154474 w 385191"/>
                <a:gd name="connsiteY9" fmla="*/ 780679 h 826314"/>
                <a:gd name="connsiteX10" fmla="*/ 60936 w 385191"/>
                <a:gd name="connsiteY10" fmla="*/ 823911 h 826314"/>
                <a:gd name="connsiteX11" fmla="*/ 19 w 385191"/>
                <a:gd name="connsiteY11" fmla="*/ 746486 h 826314"/>
                <a:gd name="connsiteX12" fmla="*/ 60936 w 385191"/>
                <a:gd name="connsiteY12" fmla="*/ 665132 h 826314"/>
                <a:gd name="connsiteX13" fmla="*/ 155653 w 385191"/>
                <a:gd name="connsiteY13" fmla="*/ 709150 h 826314"/>
                <a:gd name="connsiteX14" fmla="*/ 181592 w 385191"/>
                <a:gd name="connsiteY14" fmla="*/ 725264 h 826314"/>
                <a:gd name="connsiteX15" fmla="*/ 267269 w 385191"/>
                <a:gd name="connsiteY15" fmla="*/ 724871 h 826314"/>
                <a:gd name="connsiteX16" fmla="*/ 267269 w 385191"/>
                <a:gd name="connsiteY16" fmla="*/ 433253 h 826314"/>
                <a:gd name="connsiteX17" fmla="*/ 246832 w 385191"/>
                <a:gd name="connsiteY17" fmla="*/ 432467 h 826314"/>
                <a:gd name="connsiteX18" fmla="*/ 105347 w 385191"/>
                <a:gd name="connsiteY18" fmla="*/ 432467 h 826314"/>
                <a:gd name="connsiteX19" fmla="*/ 77050 w 385191"/>
                <a:gd name="connsiteY19" fmla="*/ 404956 h 826314"/>
                <a:gd name="connsiteX20" fmla="*/ 77050 w 385191"/>
                <a:gd name="connsiteY20" fmla="*/ 90543 h 826314"/>
                <a:gd name="connsiteX21" fmla="*/ 106919 w 385191"/>
                <a:gd name="connsiteY21" fmla="*/ 62246 h 826314"/>
                <a:gd name="connsiteX22" fmla="*/ 222073 w 385191"/>
                <a:gd name="connsiteY22" fmla="*/ 62246 h 826314"/>
                <a:gd name="connsiteX23" fmla="*/ 322292 w 385191"/>
                <a:gd name="connsiteY23" fmla="*/ 2508 h 826314"/>
                <a:gd name="connsiteX24" fmla="*/ 385174 w 385191"/>
                <a:gd name="connsiteY24" fmla="*/ 80325 h 826314"/>
                <a:gd name="connsiteX25" fmla="*/ 322292 w 385191"/>
                <a:gd name="connsiteY25" fmla="*/ 162072 h 826314"/>
                <a:gd name="connsiteX26" fmla="*/ 221286 w 385191"/>
                <a:gd name="connsiteY26" fmla="*/ 103120 h 826314"/>
                <a:gd name="connsiteX27" fmla="*/ 301462 w 385191"/>
                <a:gd name="connsiteY27" fmla="*/ 124343 h 826314"/>
                <a:gd name="connsiteX28" fmla="*/ 345086 w 385191"/>
                <a:gd name="connsiteY28" fmla="*/ 83076 h 826314"/>
                <a:gd name="connsiteX29" fmla="*/ 303820 w 385191"/>
                <a:gd name="connsiteY29" fmla="*/ 39451 h 826314"/>
                <a:gd name="connsiteX30" fmla="*/ 260195 w 385191"/>
                <a:gd name="connsiteY30" fmla="*/ 80718 h 826314"/>
                <a:gd name="connsiteX31" fmla="*/ 301462 w 385191"/>
                <a:gd name="connsiteY31" fmla="*/ 124343 h 826314"/>
                <a:gd name="connsiteX32" fmla="*/ 80587 w 385191"/>
                <a:gd name="connsiteY32" fmla="*/ 785788 h 826314"/>
                <a:gd name="connsiteX33" fmla="*/ 123425 w 385191"/>
                <a:gd name="connsiteY33" fmla="*/ 744521 h 826314"/>
                <a:gd name="connsiteX34" fmla="*/ 81373 w 385191"/>
                <a:gd name="connsiteY34" fmla="*/ 702469 h 826314"/>
                <a:gd name="connsiteX35" fmla="*/ 38534 w 385191"/>
                <a:gd name="connsiteY35" fmla="*/ 743735 h 826314"/>
                <a:gd name="connsiteX36" fmla="*/ 80587 w 385191"/>
                <a:gd name="connsiteY36" fmla="*/ 785788 h 826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85191" h="826314">
                  <a:moveTo>
                    <a:pt x="221286" y="103120"/>
                  </a:moveTo>
                  <a:cubicBezTo>
                    <a:pt x="187094" y="103120"/>
                    <a:pt x="152509" y="103120"/>
                    <a:pt x="117137" y="103120"/>
                  </a:cubicBezTo>
                  <a:cubicBezTo>
                    <a:pt x="117137" y="199409"/>
                    <a:pt x="117137" y="294912"/>
                    <a:pt x="117137" y="393165"/>
                  </a:cubicBezTo>
                  <a:cubicBezTo>
                    <a:pt x="124212" y="393165"/>
                    <a:pt x="130893" y="393165"/>
                    <a:pt x="137967" y="393165"/>
                  </a:cubicBezTo>
                  <a:cubicBezTo>
                    <a:pt x="185129" y="393165"/>
                    <a:pt x="232291" y="393165"/>
                    <a:pt x="279453" y="393165"/>
                  </a:cubicBezTo>
                  <a:cubicBezTo>
                    <a:pt x="301462" y="393165"/>
                    <a:pt x="307750" y="399454"/>
                    <a:pt x="308143" y="421070"/>
                  </a:cubicBezTo>
                  <a:cubicBezTo>
                    <a:pt x="308536" y="526398"/>
                    <a:pt x="308536" y="631726"/>
                    <a:pt x="308143" y="737447"/>
                  </a:cubicBezTo>
                  <a:cubicBezTo>
                    <a:pt x="308143" y="758670"/>
                    <a:pt x="301462" y="764565"/>
                    <a:pt x="279060" y="764958"/>
                  </a:cubicBezTo>
                  <a:cubicBezTo>
                    <a:pt x="246440" y="765351"/>
                    <a:pt x="213426" y="765351"/>
                    <a:pt x="180806" y="764958"/>
                  </a:cubicBezTo>
                  <a:cubicBezTo>
                    <a:pt x="167836" y="764565"/>
                    <a:pt x="160369" y="767316"/>
                    <a:pt x="154474" y="780679"/>
                  </a:cubicBezTo>
                  <a:cubicBezTo>
                    <a:pt x="138753" y="816050"/>
                    <a:pt x="99845" y="832950"/>
                    <a:pt x="60936" y="823911"/>
                  </a:cubicBezTo>
                  <a:cubicBezTo>
                    <a:pt x="26351" y="816050"/>
                    <a:pt x="805" y="783037"/>
                    <a:pt x="19" y="746486"/>
                  </a:cubicBezTo>
                  <a:cubicBezTo>
                    <a:pt x="-767" y="707185"/>
                    <a:pt x="23207" y="675351"/>
                    <a:pt x="60936" y="665132"/>
                  </a:cubicBezTo>
                  <a:cubicBezTo>
                    <a:pt x="99452" y="654914"/>
                    <a:pt x="139932" y="672993"/>
                    <a:pt x="155653" y="709150"/>
                  </a:cubicBezTo>
                  <a:cubicBezTo>
                    <a:pt x="161548" y="722512"/>
                    <a:pt x="168622" y="725657"/>
                    <a:pt x="181592" y="725264"/>
                  </a:cubicBezTo>
                  <a:cubicBezTo>
                    <a:pt x="209496" y="724477"/>
                    <a:pt x="237793" y="724871"/>
                    <a:pt x="267269" y="724871"/>
                  </a:cubicBezTo>
                  <a:cubicBezTo>
                    <a:pt x="267269" y="627403"/>
                    <a:pt x="267269" y="531507"/>
                    <a:pt x="267269" y="433253"/>
                  </a:cubicBezTo>
                  <a:cubicBezTo>
                    <a:pt x="260588" y="432860"/>
                    <a:pt x="253514" y="432467"/>
                    <a:pt x="246832" y="432467"/>
                  </a:cubicBezTo>
                  <a:cubicBezTo>
                    <a:pt x="199671" y="432467"/>
                    <a:pt x="152509" y="432467"/>
                    <a:pt x="105347" y="432467"/>
                  </a:cubicBezTo>
                  <a:cubicBezTo>
                    <a:pt x="82159" y="432467"/>
                    <a:pt x="77050" y="427751"/>
                    <a:pt x="77050" y="404956"/>
                  </a:cubicBezTo>
                  <a:cubicBezTo>
                    <a:pt x="77050" y="300021"/>
                    <a:pt x="77050" y="195479"/>
                    <a:pt x="77050" y="90543"/>
                  </a:cubicBezTo>
                  <a:cubicBezTo>
                    <a:pt x="77050" y="67749"/>
                    <a:pt x="83338" y="62246"/>
                    <a:pt x="106919" y="62246"/>
                  </a:cubicBezTo>
                  <a:cubicBezTo>
                    <a:pt x="145435" y="62246"/>
                    <a:pt x="183950" y="62246"/>
                    <a:pt x="222073" y="62246"/>
                  </a:cubicBezTo>
                  <a:cubicBezTo>
                    <a:pt x="246046" y="11547"/>
                    <a:pt x="278274" y="-7317"/>
                    <a:pt x="322292" y="2508"/>
                  </a:cubicBezTo>
                  <a:cubicBezTo>
                    <a:pt x="358842" y="10368"/>
                    <a:pt x="384388" y="42595"/>
                    <a:pt x="385174" y="80325"/>
                  </a:cubicBezTo>
                  <a:cubicBezTo>
                    <a:pt x="385960" y="119627"/>
                    <a:pt x="360807" y="152247"/>
                    <a:pt x="322292" y="162072"/>
                  </a:cubicBezTo>
                  <a:cubicBezTo>
                    <a:pt x="279846" y="172291"/>
                    <a:pt x="246046" y="152247"/>
                    <a:pt x="221286" y="103120"/>
                  </a:cubicBezTo>
                  <a:close/>
                  <a:moveTo>
                    <a:pt x="301462" y="124343"/>
                  </a:moveTo>
                  <a:cubicBezTo>
                    <a:pt x="325043" y="124736"/>
                    <a:pt x="344300" y="106657"/>
                    <a:pt x="345086" y="83076"/>
                  </a:cubicBezTo>
                  <a:cubicBezTo>
                    <a:pt x="345872" y="59495"/>
                    <a:pt x="327401" y="40237"/>
                    <a:pt x="303820" y="39451"/>
                  </a:cubicBezTo>
                  <a:cubicBezTo>
                    <a:pt x="280239" y="38665"/>
                    <a:pt x="260981" y="57137"/>
                    <a:pt x="260195" y="80718"/>
                  </a:cubicBezTo>
                  <a:cubicBezTo>
                    <a:pt x="259409" y="105085"/>
                    <a:pt x="277488" y="123950"/>
                    <a:pt x="301462" y="124343"/>
                  </a:cubicBezTo>
                  <a:close/>
                  <a:moveTo>
                    <a:pt x="80587" y="785788"/>
                  </a:moveTo>
                  <a:cubicBezTo>
                    <a:pt x="104954" y="785788"/>
                    <a:pt x="123033" y="768495"/>
                    <a:pt x="123425" y="744521"/>
                  </a:cubicBezTo>
                  <a:cubicBezTo>
                    <a:pt x="123819" y="720547"/>
                    <a:pt x="105740" y="702469"/>
                    <a:pt x="81373" y="702469"/>
                  </a:cubicBezTo>
                  <a:cubicBezTo>
                    <a:pt x="57006" y="702469"/>
                    <a:pt x="38927" y="720154"/>
                    <a:pt x="38534" y="743735"/>
                  </a:cubicBezTo>
                  <a:cubicBezTo>
                    <a:pt x="38534" y="768102"/>
                    <a:pt x="56220" y="785788"/>
                    <a:pt x="80587" y="785788"/>
                  </a:cubicBezTo>
                  <a:close/>
                </a:path>
              </a:pathLst>
            </a:custGeom>
            <a:solidFill>
              <a:schemeClr val="accent2"/>
            </a:solidFill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090EDE8D-C311-41AC-A010-2171E1F80203}"/>
                </a:ext>
              </a:extLst>
            </p:cNvPr>
            <p:cNvSpPr/>
            <p:nvPr/>
          </p:nvSpPr>
          <p:spPr>
            <a:xfrm>
              <a:off x="5644971" y="2385957"/>
              <a:ext cx="1017129" cy="555480"/>
            </a:xfrm>
            <a:custGeom>
              <a:avLst/>
              <a:gdLst>
                <a:gd name="connsiteX0" fmla="*/ 674812 w 1017129"/>
                <a:gd name="connsiteY0" fmla="*/ 102949 h 555480"/>
                <a:gd name="connsiteX1" fmla="*/ 655161 w 1017129"/>
                <a:gd name="connsiteY1" fmla="*/ 102949 h 555480"/>
                <a:gd name="connsiteX2" fmla="*/ 179613 w 1017129"/>
                <a:gd name="connsiteY2" fmla="*/ 102556 h 555480"/>
                <a:gd name="connsiteX3" fmla="*/ 154460 w 1017129"/>
                <a:gd name="connsiteY3" fmla="*/ 117883 h 555480"/>
                <a:gd name="connsiteX4" fmla="*/ 61315 w 1017129"/>
                <a:gd name="connsiteY4" fmla="*/ 161901 h 555480"/>
                <a:gd name="connsiteX5" fmla="*/ 4 w 1017129"/>
                <a:gd name="connsiteY5" fmla="*/ 80940 h 555480"/>
                <a:gd name="connsiteX6" fmla="*/ 61708 w 1017129"/>
                <a:gd name="connsiteY6" fmla="*/ 2337 h 555480"/>
                <a:gd name="connsiteX7" fmla="*/ 154853 w 1017129"/>
                <a:gd name="connsiteY7" fmla="*/ 46747 h 555480"/>
                <a:gd name="connsiteX8" fmla="*/ 182757 w 1017129"/>
                <a:gd name="connsiteY8" fmla="*/ 63254 h 555480"/>
                <a:gd name="connsiteX9" fmla="*/ 679921 w 1017129"/>
                <a:gd name="connsiteY9" fmla="*/ 62861 h 555480"/>
                <a:gd name="connsiteX10" fmla="*/ 714507 w 1017129"/>
                <a:gd name="connsiteY10" fmla="*/ 97840 h 555480"/>
                <a:gd name="connsiteX11" fmla="*/ 714507 w 1017129"/>
                <a:gd name="connsiteY11" fmla="*/ 427973 h 555480"/>
                <a:gd name="connsiteX12" fmla="*/ 714507 w 1017129"/>
                <a:gd name="connsiteY12" fmla="*/ 453912 h 555480"/>
                <a:gd name="connsiteX13" fmla="*/ 848918 w 1017129"/>
                <a:gd name="connsiteY13" fmla="*/ 453126 h 555480"/>
                <a:gd name="connsiteX14" fmla="*/ 860316 w 1017129"/>
                <a:gd name="connsiteY14" fmla="*/ 440156 h 555480"/>
                <a:gd name="connsiteX15" fmla="*/ 967609 w 1017129"/>
                <a:gd name="connsiteY15" fmla="*/ 398496 h 555480"/>
                <a:gd name="connsiteX16" fmla="*/ 1010841 w 1017129"/>
                <a:gd name="connsiteY16" fmla="*/ 505004 h 555480"/>
                <a:gd name="connsiteX17" fmla="*/ 939705 w 1017129"/>
                <a:gd name="connsiteY17" fmla="*/ 555310 h 555480"/>
                <a:gd name="connsiteX18" fmla="*/ 861888 w 1017129"/>
                <a:gd name="connsiteY18" fmla="*/ 509720 h 555480"/>
                <a:gd name="connsiteX19" fmla="*/ 835556 w 1017129"/>
                <a:gd name="connsiteY19" fmla="*/ 493606 h 555480"/>
                <a:gd name="connsiteX20" fmla="*/ 717651 w 1017129"/>
                <a:gd name="connsiteY20" fmla="*/ 493999 h 555480"/>
                <a:gd name="connsiteX21" fmla="*/ 674419 w 1017129"/>
                <a:gd name="connsiteY21" fmla="*/ 449588 h 555480"/>
                <a:gd name="connsiteX22" fmla="*/ 674419 w 1017129"/>
                <a:gd name="connsiteY22" fmla="*/ 127316 h 555480"/>
                <a:gd name="connsiteX23" fmla="*/ 674812 w 1017129"/>
                <a:gd name="connsiteY23" fmla="*/ 102949 h 555480"/>
                <a:gd name="connsiteX24" fmla="*/ 81359 w 1017129"/>
                <a:gd name="connsiteY24" fmla="*/ 124172 h 555480"/>
                <a:gd name="connsiteX25" fmla="*/ 123411 w 1017129"/>
                <a:gd name="connsiteY25" fmla="*/ 82905 h 555480"/>
                <a:gd name="connsiteX26" fmla="*/ 81752 w 1017129"/>
                <a:gd name="connsiteY26" fmla="*/ 40852 h 555480"/>
                <a:gd name="connsiteX27" fmla="*/ 39699 w 1017129"/>
                <a:gd name="connsiteY27" fmla="*/ 82512 h 555480"/>
                <a:gd name="connsiteX28" fmla="*/ 81359 w 1017129"/>
                <a:gd name="connsiteY28" fmla="*/ 124172 h 555480"/>
                <a:gd name="connsiteX29" fmla="*/ 936168 w 1017129"/>
                <a:gd name="connsiteY29" fmla="*/ 516401 h 555480"/>
                <a:gd name="connsiteX30" fmla="*/ 977827 w 1017129"/>
                <a:gd name="connsiteY30" fmla="*/ 473562 h 555480"/>
                <a:gd name="connsiteX31" fmla="*/ 934595 w 1017129"/>
                <a:gd name="connsiteY31" fmla="*/ 432296 h 555480"/>
                <a:gd name="connsiteX32" fmla="*/ 893329 w 1017129"/>
                <a:gd name="connsiteY32" fmla="*/ 475134 h 555480"/>
                <a:gd name="connsiteX33" fmla="*/ 936168 w 1017129"/>
                <a:gd name="connsiteY33" fmla="*/ 516401 h 555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017129" h="555480">
                  <a:moveTo>
                    <a:pt x="674812" y="102949"/>
                  </a:moveTo>
                  <a:cubicBezTo>
                    <a:pt x="666952" y="102949"/>
                    <a:pt x="661057" y="102949"/>
                    <a:pt x="655161" y="102949"/>
                  </a:cubicBezTo>
                  <a:cubicBezTo>
                    <a:pt x="496776" y="102949"/>
                    <a:pt x="337998" y="102949"/>
                    <a:pt x="179613" y="102556"/>
                  </a:cubicBezTo>
                  <a:cubicBezTo>
                    <a:pt x="167036" y="102556"/>
                    <a:pt x="160355" y="105307"/>
                    <a:pt x="154460" y="117883"/>
                  </a:cubicBezTo>
                  <a:cubicBezTo>
                    <a:pt x="137953" y="153648"/>
                    <a:pt x="100617" y="170547"/>
                    <a:pt x="61315" y="161901"/>
                  </a:cubicBezTo>
                  <a:cubicBezTo>
                    <a:pt x="25158" y="153648"/>
                    <a:pt x="-388" y="120241"/>
                    <a:pt x="4" y="80940"/>
                  </a:cubicBezTo>
                  <a:cubicBezTo>
                    <a:pt x="398" y="42817"/>
                    <a:pt x="25158" y="10983"/>
                    <a:pt x="61708" y="2337"/>
                  </a:cubicBezTo>
                  <a:cubicBezTo>
                    <a:pt x="99831" y="-6703"/>
                    <a:pt x="139525" y="10983"/>
                    <a:pt x="154853" y="46747"/>
                  </a:cubicBezTo>
                  <a:cubicBezTo>
                    <a:pt x="161141" y="61682"/>
                    <a:pt x="169394" y="63254"/>
                    <a:pt x="182757" y="63254"/>
                  </a:cubicBezTo>
                  <a:cubicBezTo>
                    <a:pt x="348609" y="62861"/>
                    <a:pt x="514069" y="62861"/>
                    <a:pt x="679921" y="62861"/>
                  </a:cubicBezTo>
                  <a:cubicBezTo>
                    <a:pt x="710970" y="62861"/>
                    <a:pt x="714507" y="66398"/>
                    <a:pt x="714507" y="97840"/>
                  </a:cubicBezTo>
                  <a:cubicBezTo>
                    <a:pt x="714507" y="207884"/>
                    <a:pt x="714507" y="317928"/>
                    <a:pt x="714507" y="427973"/>
                  </a:cubicBezTo>
                  <a:cubicBezTo>
                    <a:pt x="714507" y="435833"/>
                    <a:pt x="714507" y="443300"/>
                    <a:pt x="714507" y="453912"/>
                  </a:cubicBezTo>
                  <a:cubicBezTo>
                    <a:pt x="760097" y="453912"/>
                    <a:pt x="804507" y="454305"/>
                    <a:pt x="848918" y="453126"/>
                  </a:cubicBezTo>
                  <a:cubicBezTo>
                    <a:pt x="852848" y="453126"/>
                    <a:pt x="857564" y="445265"/>
                    <a:pt x="860316" y="440156"/>
                  </a:cubicBezTo>
                  <a:cubicBezTo>
                    <a:pt x="879966" y="398889"/>
                    <a:pt x="925949" y="380811"/>
                    <a:pt x="967609" y="398496"/>
                  </a:cubicBezTo>
                  <a:cubicBezTo>
                    <a:pt x="1008483" y="415789"/>
                    <a:pt x="1028133" y="463344"/>
                    <a:pt x="1010841" y="505004"/>
                  </a:cubicBezTo>
                  <a:cubicBezTo>
                    <a:pt x="997871" y="536445"/>
                    <a:pt x="973897" y="553345"/>
                    <a:pt x="939705" y="555310"/>
                  </a:cubicBezTo>
                  <a:cubicBezTo>
                    <a:pt x="904333" y="557275"/>
                    <a:pt x="876822" y="542340"/>
                    <a:pt x="861888" y="509720"/>
                  </a:cubicBezTo>
                  <a:cubicBezTo>
                    <a:pt x="855599" y="496357"/>
                    <a:pt x="848918" y="493213"/>
                    <a:pt x="835556" y="493606"/>
                  </a:cubicBezTo>
                  <a:cubicBezTo>
                    <a:pt x="796254" y="494392"/>
                    <a:pt x="756953" y="493999"/>
                    <a:pt x="717651" y="493999"/>
                  </a:cubicBezTo>
                  <a:cubicBezTo>
                    <a:pt x="674419" y="493999"/>
                    <a:pt x="674419" y="493999"/>
                    <a:pt x="674419" y="449588"/>
                  </a:cubicBezTo>
                  <a:cubicBezTo>
                    <a:pt x="674419" y="342295"/>
                    <a:pt x="674419" y="234609"/>
                    <a:pt x="674419" y="127316"/>
                  </a:cubicBezTo>
                  <a:cubicBezTo>
                    <a:pt x="674812" y="120241"/>
                    <a:pt x="674812" y="112381"/>
                    <a:pt x="674812" y="102949"/>
                  </a:cubicBezTo>
                  <a:close/>
                  <a:moveTo>
                    <a:pt x="81359" y="124172"/>
                  </a:moveTo>
                  <a:cubicBezTo>
                    <a:pt x="106119" y="124172"/>
                    <a:pt x="123411" y="107665"/>
                    <a:pt x="123411" y="82905"/>
                  </a:cubicBezTo>
                  <a:cubicBezTo>
                    <a:pt x="123411" y="58145"/>
                    <a:pt x="106512" y="40852"/>
                    <a:pt x="81752" y="40852"/>
                  </a:cubicBezTo>
                  <a:cubicBezTo>
                    <a:pt x="56992" y="40852"/>
                    <a:pt x="39699" y="57752"/>
                    <a:pt x="39699" y="82512"/>
                  </a:cubicBezTo>
                  <a:cubicBezTo>
                    <a:pt x="39699" y="106879"/>
                    <a:pt x="56206" y="124172"/>
                    <a:pt x="81359" y="124172"/>
                  </a:cubicBezTo>
                  <a:close/>
                  <a:moveTo>
                    <a:pt x="936168" y="516401"/>
                  </a:moveTo>
                  <a:cubicBezTo>
                    <a:pt x="960141" y="516008"/>
                    <a:pt x="978220" y="497536"/>
                    <a:pt x="977827" y="473562"/>
                  </a:cubicBezTo>
                  <a:cubicBezTo>
                    <a:pt x="977434" y="449588"/>
                    <a:pt x="958962" y="431903"/>
                    <a:pt x="934595" y="432296"/>
                  </a:cubicBezTo>
                  <a:cubicBezTo>
                    <a:pt x="910229" y="432689"/>
                    <a:pt x="892936" y="450767"/>
                    <a:pt x="893329" y="475134"/>
                  </a:cubicBezTo>
                  <a:cubicBezTo>
                    <a:pt x="893329" y="499108"/>
                    <a:pt x="911801" y="516794"/>
                    <a:pt x="936168" y="516401"/>
                  </a:cubicBezTo>
                  <a:close/>
                </a:path>
              </a:pathLst>
            </a:custGeom>
            <a:solidFill>
              <a:schemeClr val="accent2"/>
            </a:solidFill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11676009-22A6-4532-9DE9-5E7531D04D2D}"/>
                </a:ext>
              </a:extLst>
            </p:cNvPr>
            <p:cNvSpPr/>
            <p:nvPr/>
          </p:nvSpPr>
          <p:spPr>
            <a:xfrm>
              <a:off x="6225383" y="3030874"/>
              <a:ext cx="798619" cy="763320"/>
            </a:xfrm>
            <a:custGeom>
              <a:avLst/>
              <a:gdLst>
                <a:gd name="connsiteX0" fmla="*/ 101475 w 798619"/>
                <a:gd name="connsiteY0" fmla="*/ 661838 h 763320"/>
                <a:gd name="connsiteX1" fmla="*/ 635976 w 798619"/>
                <a:gd name="connsiteY1" fmla="*/ 661838 h 763320"/>
                <a:gd name="connsiteX2" fmla="*/ 701610 w 798619"/>
                <a:gd name="connsiteY2" fmla="*/ 601314 h 763320"/>
                <a:gd name="connsiteX3" fmla="*/ 795147 w 798619"/>
                <a:gd name="connsiteY3" fmla="*/ 657122 h 763320"/>
                <a:gd name="connsiteX4" fmla="*/ 747593 w 798619"/>
                <a:gd name="connsiteY4" fmla="*/ 757341 h 763320"/>
                <a:gd name="connsiteX5" fmla="*/ 644229 w 798619"/>
                <a:gd name="connsiteY5" fmla="*/ 718825 h 763320"/>
                <a:gd name="connsiteX6" fmla="*/ 615146 w 798619"/>
                <a:gd name="connsiteY6" fmla="*/ 700747 h 763320"/>
                <a:gd name="connsiteX7" fmla="*/ 104226 w 798619"/>
                <a:gd name="connsiteY7" fmla="*/ 701926 h 763320"/>
                <a:gd name="connsiteX8" fmla="*/ 61780 w 798619"/>
                <a:gd name="connsiteY8" fmla="*/ 660266 h 763320"/>
                <a:gd name="connsiteX9" fmla="*/ 62173 w 798619"/>
                <a:gd name="connsiteY9" fmla="*/ 182752 h 763320"/>
                <a:gd name="connsiteX10" fmla="*/ 45667 w 798619"/>
                <a:gd name="connsiteY10" fmla="*/ 154455 h 763320"/>
                <a:gd name="connsiteX11" fmla="*/ 2435 w 798619"/>
                <a:gd name="connsiteY11" fmla="*/ 60917 h 763320"/>
                <a:gd name="connsiteX12" fmla="*/ 81824 w 798619"/>
                <a:gd name="connsiteY12" fmla="*/ 0 h 763320"/>
                <a:gd name="connsiteX13" fmla="*/ 161999 w 798619"/>
                <a:gd name="connsiteY13" fmla="*/ 62489 h 763320"/>
                <a:gd name="connsiteX14" fmla="*/ 118768 w 798619"/>
                <a:gd name="connsiteY14" fmla="*/ 154455 h 763320"/>
                <a:gd name="connsiteX15" fmla="*/ 101475 w 798619"/>
                <a:gd name="connsiteY15" fmla="*/ 181966 h 763320"/>
                <a:gd name="connsiteX16" fmla="*/ 101868 w 798619"/>
                <a:gd name="connsiteY16" fmla="*/ 639829 h 763320"/>
                <a:gd name="connsiteX17" fmla="*/ 101475 w 798619"/>
                <a:gd name="connsiteY17" fmla="*/ 661838 h 763320"/>
                <a:gd name="connsiteX18" fmla="*/ 716151 w 798619"/>
                <a:gd name="connsiteY18" fmla="*/ 639043 h 763320"/>
                <a:gd name="connsiteX19" fmla="*/ 674491 w 798619"/>
                <a:gd name="connsiteY19" fmla="*/ 681882 h 763320"/>
                <a:gd name="connsiteX20" fmla="*/ 717330 w 798619"/>
                <a:gd name="connsiteY20" fmla="*/ 723935 h 763320"/>
                <a:gd name="connsiteX21" fmla="*/ 759383 w 798619"/>
                <a:gd name="connsiteY21" fmla="*/ 680703 h 763320"/>
                <a:gd name="connsiteX22" fmla="*/ 716151 w 798619"/>
                <a:gd name="connsiteY22" fmla="*/ 639043 h 763320"/>
                <a:gd name="connsiteX23" fmla="*/ 39771 w 798619"/>
                <a:gd name="connsiteY23" fmla="*/ 81747 h 763320"/>
                <a:gd name="connsiteX24" fmla="*/ 81431 w 798619"/>
                <a:gd name="connsiteY24" fmla="*/ 124193 h 763320"/>
                <a:gd name="connsiteX25" fmla="*/ 124270 w 798619"/>
                <a:gd name="connsiteY25" fmla="*/ 82926 h 763320"/>
                <a:gd name="connsiteX26" fmla="*/ 82610 w 798619"/>
                <a:gd name="connsiteY26" fmla="*/ 40481 h 763320"/>
                <a:gd name="connsiteX27" fmla="*/ 39771 w 798619"/>
                <a:gd name="connsiteY27" fmla="*/ 81747 h 763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98619" h="763320">
                  <a:moveTo>
                    <a:pt x="101475" y="661838"/>
                  </a:moveTo>
                  <a:cubicBezTo>
                    <a:pt x="281476" y="661838"/>
                    <a:pt x="458333" y="661838"/>
                    <a:pt x="635976" y="661838"/>
                  </a:cubicBezTo>
                  <a:cubicBezTo>
                    <a:pt x="647374" y="630004"/>
                    <a:pt x="667024" y="607602"/>
                    <a:pt x="701610" y="601314"/>
                  </a:cubicBezTo>
                  <a:cubicBezTo>
                    <a:pt x="743269" y="593846"/>
                    <a:pt x="783750" y="617820"/>
                    <a:pt x="795147" y="657122"/>
                  </a:cubicBezTo>
                  <a:cubicBezTo>
                    <a:pt x="807331" y="698389"/>
                    <a:pt x="786501" y="742013"/>
                    <a:pt x="747593" y="757341"/>
                  </a:cubicBezTo>
                  <a:cubicBezTo>
                    <a:pt x="707898" y="773062"/>
                    <a:pt x="661129" y="756948"/>
                    <a:pt x="644229" y="718825"/>
                  </a:cubicBezTo>
                  <a:cubicBezTo>
                    <a:pt x="637548" y="703891"/>
                    <a:pt x="630081" y="700747"/>
                    <a:pt x="615146" y="700747"/>
                  </a:cubicBezTo>
                  <a:cubicBezTo>
                    <a:pt x="444971" y="701533"/>
                    <a:pt x="274795" y="701533"/>
                    <a:pt x="104226" y="701926"/>
                  </a:cubicBezTo>
                  <a:cubicBezTo>
                    <a:pt x="63352" y="701926"/>
                    <a:pt x="61780" y="700354"/>
                    <a:pt x="61780" y="660266"/>
                  </a:cubicBezTo>
                  <a:cubicBezTo>
                    <a:pt x="61780" y="501095"/>
                    <a:pt x="61780" y="341924"/>
                    <a:pt x="62173" y="182752"/>
                  </a:cubicBezTo>
                  <a:cubicBezTo>
                    <a:pt x="62173" y="168997"/>
                    <a:pt x="59815" y="160743"/>
                    <a:pt x="45667" y="154455"/>
                  </a:cubicBezTo>
                  <a:cubicBezTo>
                    <a:pt x="9902" y="138734"/>
                    <a:pt x="-6604" y="99826"/>
                    <a:pt x="2435" y="60917"/>
                  </a:cubicBezTo>
                  <a:cubicBezTo>
                    <a:pt x="11081" y="25153"/>
                    <a:pt x="43309" y="0"/>
                    <a:pt x="81824" y="0"/>
                  </a:cubicBezTo>
                  <a:cubicBezTo>
                    <a:pt x="121126" y="0"/>
                    <a:pt x="152960" y="24760"/>
                    <a:pt x="161999" y="62489"/>
                  </a:cubicBezTo>
                  <a:cubicBezTo>
                    <a:pt x="171039" y="99433"/>
                    <a:pt x="153353" y="138734"/>
                    <a:pt x="118768" y="154455"/>
                  </a:cubicBezTo>
                  <a:cubicBezTo>
                    <a:pt x="105405" y="160743"/>
                    <a:pt x="101475" y="167425"/>
                    <a:pt x="101475" y="181966"/>
                  </a:cubicBezTo>
                  <a:cubicBezTo>
                    <a:pt x="102261" y="334456"/>
                    <a:pt x="101868" y="486946"/>
                    <a:pt x="101868" y="639829"/>
                  </a:cubicBezTo>
                  <a:cubicBezTo>
                    <a:pt x="101475" y="646903"/>
                    <a:pt x="101475" y="653585"/>
                    <a:pt x="101475" y="661838"/>
                  </a:cubicBezTo>
                  <a:close/>
                  <a:moveTo>
                    <a:pt x="716151" y="639043"/>
                  </a:moveTo>
                  <a:cubicBezTo>
                    <a:pt x="692177" y="639436"/>
                    <a:pt x="674099" y="658301"/>
                    <a:pt x="674491" y="681882"/>
                  </a:cubicBezTo>
                  <a:cubicBezTo>
                    <a:pt x="674885" y="705463"/>
                    <a:pt x="693749" y="723935"/>
                    <a:pt x="717330" y="723935"/>
                  </a:cubicBezTo>
                  <a:cubicBezTo>
                    <a:pt x="740911" y="723542"/>
                    <a:pt x="759383" y="704677"/>
                    <a:pt x="759383" y="680703"/>
                  </a:cubicBezTo>
                  <a:cubicBezTo>
                    <a:pt x="758990" y="657515"/>
                    <a:pt x="739732" y="638650"/>
                    <a:pt x="716151" y="639043"/>
                  </a:cubicBezTo>
                  <a:close/>
                  <a:moveTo>
                    <a:pt x="39771" y="81747"/>
                  </a:moveTo>
                  <a:cubicBezTo>
                    <a:pt x="39378" y="105721"/>
                    <a:pt x="57064" y="123800"/>
                    <a:pt x="81431" y="124193"/>
                  </a:cubicBezTo>
                  <a:cubicBezTo>
                    <a:pt x="105798" y="124586"/>
                    <a:pt x="123877" y="107293"/>
                    <a:pt x="124270" y="82926"/>
                  </a:cubicBezTo>
                  <a:cubicBezTo>
                    <a:pt x="124663" y="58952"/>
                    <a:pt x="106977" y="40874"/>
                    <a:pt x="82610" y="40481"/>
                  </a:cubicBezTo>
                  <a:cubicBezTo>
                    <a:pt x="58243" y="40088"/>
                    <a:pt x="40165" y="57773"/>
                    <a:pt x="39771" y="81747"/>
                  </a:cubicBezTo>
                  <a:close/>
                </a:path>
              </a:pathLst>
            </a:custGeom>
            <a:solidFill>
              <a:schemeClr val="accent2"/>
            </a:solidFill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8394ED84-B921-4A8C-B557-366C32BCA8C3}"/>
                </a:ext>
              </a:extLst>
            </p:cNvPr>
            <p:cNvSpPr/>
            <p:nvPr/>
          </p:nvSpPr>
          <p:spPr>
            <a:xfrm>
              <a:off x="6859791" y="1956454"/>
              <a:ext cx="858417" cy="984828"/>
            </a:xfrm>
            <a:custGeom>
              <a:avLst/>
              <a:gdLst>
                <a:gd name="connsiteX0" fmla="*/ 755764 w 858417"/>
                <a:gd name="connsiteY0" fmla="*/ 821711 h 984828"/>
                <a:gd name="connsiteX1" fmla="*/ 755371 w 858417"/>
                <a:gd name="connsiteY1" fmla="*/ 708129 h 984828"/>
                <a:gd name="connsiteX2" fmla="*/ 747118 w 858417"/>
                <a:gd name="connsiteY2" fmla="*/ 691230 h 984828"/>
                <a:gd name="connsiteX3" fmla="*/ 286897 w 858417"/>
                <a:gd name="connsiteY3" fmla="*/ 111532 h 984828"/>
                <a:gd name="connsiteX4" fmla="*/ 267639 w 858417"/>
                <a:gd name="connsiteY4" fmla="*/ 101706 h 984828"/>
                <a:gd name="connsiteX5" fmla="*/ 162704 w 858417"/>
                <a:gd name="connsiteY5" fmla="*/ 101314 h 984828"/>
                <a:gd name="connsiteX6" fmla="*/ 102965 w 858417"/>
                <a:gd name="connsiteY6" fmla="*/ 161052 h 984828"/>
                <a:gd name="connsiteX7" fmla="*/ 4319 w 858417"/>
                <a:gd name="connsiteY7" fmla="*/ 107995 h 984828"/>
                <a:gd name="connsiteX8" fmla="*/ 51088 w 858417"/>
                <a:gd name="connsiteY8" fmla="*/ 6204 h 984828"/>
                <a:gd name="connsiteX9" fmla="*/ 156416 w 858417"/>
                <a:gd name="connsiteY9" fmla="*/ 47863 h 984828"/>
                <a:gd name="connsiteX10" fmla="*/ 179603 w 858417"/>
                <a:gd name="connsiteY10" fmla="*/ 62405 h 984828"/>
                <a:gd name="connsiteX11" fmla="*/ 279822 w 858417"/>
                <a:gd name="connsiteY11" fmla="*/ 62798 h 984828"/>
                <a:gd name="connsiteX12" fmla="*/ 309299 w 858417"/>
                <a:gd name="connsiteY12" fmla="*/ 76947 h 984828"/>
                <a:gd name="connsiteX13" fmla="*/ 785634 w 858417"/>
                <a:gd name="connsiteY13" fmla="*/ 676688 h 984828"/>
                <a:gd name="connsiteX14" fmla="*/ 795066 w 858417"/>
                <a:gd name="connsiteY14" fmla="*/ 703413 h 984828"/>
                <a:gd name="connsiteX15" fmla="*/ 795852 w 858417"/>
                <a:gd name="connsiteY15" fmla="*/ 809527 h 984828"/>
                <a:gd name="connsiteX16" fmla="*/ 806856 w 858417"/>
                <a:gd name="connsiteY16" fmla="*/ 826034 h 984828"/>
                <a:gd name="connsiteX17" fmla="*/ 856377 w 858417"/>
                <a:gd name="connsiteY17" fmla="*/ 920358 h 984828"/>
                <a:gd name="connsiteX18" fmla="*/ 775415 w 858417"/>
                <a:gd name="connsiteY18" fmla="*/ 984812 h 984828"/>
                <a:gd name="connsiteX19" fmla="*/ 696026 w 858417"/>
                <a:gd name="connsiteY19" fmla="*/ 920751 h 984828"/>
                <a:gd name="connsiteX20" fmla="*/ 747118 w 858417"/>
                <a:gd name="connsiteY20" fmla="*/ 825641 h 984828"/>
                <a:gd name="connsiteX21" fmla="*/ 755764 w 858417"/>
                <a:gd name="connsiteY21" fmla="*/ 821711 h 984828"/>
                <a:gd name="connsiteX22" fmla="*/ 39690 w 858417"/>
                <a:gd name="connsiteY22" fmla="*/ 80877 h 984828"/>
                <a:gd name="connsiteX23" fmla="*/ 81350 w 858417"/>
                <a:gd name="connsiteY23" fmla="*/ 124108 h 984828"/>
                <a:gd name="connsiteX24" fmla="*/ 124581 w 858417"/>
                <a:gd name="connsiteY24" fmla="*/ 82056 h 984828"/>
                <a:gd name="connsiteX25" fmla="*/ 82922 w 858417"/>
                <a:gd name="connsiteY25" fmla="*/ 38824 h 984828"/>
                <a:gd name="connsiteX26" fmla="*/ 39690 w 858417"/>
                <a:gd name="connsiteY26" fmla="*/ 80877 h 984828"/>
                <a:gd name="connsiteX27" fmla="*/ 734148 w 858417"/>
                <a:gd name="connsiteY27" fmla="*/ 902672 h 984828"/>
                <a:gd name="connsiteX28" fmla="*/ 776987 w 858417"/>
                <a:gd name="connsiteY28" fmla="*/ 944725 h 984828"/>
                <a:gd name="connsiteX29" fmla="*/ 818254 w 858417"/>
                <a:gd name="connsiteY29" fmla="*/ 901493 h 984828"/>
                <a:gd name="connsiteX30" fmla="*/ 775415 w 858417"/>
                <a:gd name="connsiteY30" fmla="*/ 859834 h 984828"/>
                <a:gd name="connsiteX31" fmla="*/ 734148 w 858417"/>
                <a:gd name="connsiteY31" fmla="*/ 902672 h 984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58417" h="984828">
                  <a:moveTo>
                    <a:pt x="755764" y="821711"/>
                  </a:moveTo>
                  <a:cubicBezTo>
                    <a:pt x="755764" y="783981"/>
                    <a:pt x="756158" y="745859"/>
                    <a:pt x="755371" y="708129"/>
                  </a:cubicBezTo>
                  <a:cubicBezTo>
                    <a:pt x="755371" y="702234"/>
                    <a:pt x="751048" y="695946"/>
                    <a:pt x="747118" y="691230"/>
                  </a:cubicBezTo>
                  <a:cubicBezTo>
                    <a:pt x="593842" y="497866"/>
                    <a:pt x="440566" y="304503"/>
                    <a:pt x="286897" y="111532"/>
                  </a:cubicBezTo>
                  <a:cubicBezTo>
                    <a:pt x="282574" y="106423"/>
                    <a:pt x="274320" y="101706"/>
                    <a:pt x="267639" y="101706"/>
                  </a:cubicBezTo>
                  <a:cubicBezTo>
                    <a:pt x="233054" y="100920"/>
                    <a:pt x="198468" y="101314"/>
                    <a:pt x="162704" y="101314"/>
                  </a:cubicBezTo>
                  <a:cubicBezTo>
                    <a:pt x="152092" y="130790"/>
                    <a:pt x="134800" y="152799"/>
                    <a:pt x="102965" y="161052"/>
                  </a:cubicBezTo>
                  <a:cubicBezTo>
                    <a:pt x="60520" y="171663"/>
                    <a:pt x="17681" y="148868"/>
                    <a:pt x="4319" y="107995"/>
                  </a:cubicBezTo>
                  <a:cubicBezTo>
                    <a:pt x="-9437" y="66335"/>
                    <a:pt x="10607" y="22317"/>
                    <a:pt x="51088" y="6204"/>
                  </a:cubicBezTo>
                  <a:cubicBezTo>
                    <a:pt x="92354" y="-10303"/>
                    <a:pt x="138730" y="6990"/>
                    <a:pt x="156416" y="47863"/>
                  </a:cubicBezTo>
                  <a:cubicBezTo>
                    <a:pt x="161525" y="60047"/>
                    <a:pt x="167813" y="62405"/>
                    <a:pt x="179603" y="62405"/>
                  </a:cubicBezTo>
                  <a:cubicBezTo>
                    <a:pt x="213010" y="61619"/>
                    <a:pt x="246416" y="61226"/>
                    <a:pt x="279822" y="62798"/>
                  </a:cubicBezTo>
                  <a:cubicBezTo>
                    <a:pt x="290041" y="63191"/>
                    <a:pt x="303010" y="69086"/>
                    <a:pt x="309299" y="76947"/>
                  </a:cubicBezTo>
                  <a:cubicBezTo>
                    <a:pt x="468470" y="276205"/>
                    <a:pt x="627248" y="476250"/>
                    <a:pt x="785634" y="676688"/>
                  </a:cubicBezTo>
                  <a:cubicBezTo>
                    <a:pt x="791136" y="683762"/>
                    <a:pt x="794673" y="694374"/>
                    <a:pt x="795066" y="703413"/>
                  </a:cubicBezTo>
                  <a:cubicBezTo>
                    <a:pt x="796245" y="738785"/>
                    <a:pt x="795066" y="774156"/>
                    <a:pt x="795852" y="809527"/>
                  </a:cubicBezTo>
                  <a:cubicBezTo>
                    <a:pt x="795852" y="815423"/>
                    <a:pt x="801354" y="823676"/>
                    <a:pt x="806856" y="826034"/>
                  </a:cubicBezTo>
                  <a:cubicBezTo>
                    <a:pt x="845765" y="844899"/>
                    <a:pt x="865023" y="880663"/>
                    <a:pt x="856377" y="920358"/>
                  </a:cubicBezTo>
                  <a:cubicBezTo>
                    <a:pt x="848516" y="957694"/>
                    <a:pt x="813538" y="985598"/>
                    <a:pt x="775415" y="984812"/>
                  </a:cubicBezTo>
                  <a:cubicBezTo>
                    <a:pt x="737293" y="984026"/>
                    <a:pt x="703100" y="956515"/>
                    <a:pt x="696026" y="920751"/>
                  </a:cubicBezTo>
                  <a:cubicBezTo>
                    <a:pt x="687773" y="878698"/>
                    <a:pt x="707031" y="842934"/>
                    <a:pt x="747118" y="825641"/>
                  </a:cubicBezTo>
                  <a:cubicBezTo>
                    <a:pt x="749476" y="824069"/>
                    <a:pt x="751834" y="823283"/>
                    <a:pt x="755764" y="821711"/>
                  </a:cubicBezTo>
                  <a:close/>
                  <a:moveTo>
                    <a:pt x="39690" y="80877"/>
                  </a:moveTo>
                  <a:cubicBezTo>
                    <a:pt x="39297" y="104458"/>
                    <a:pt x="57769" y="123715"/>
                    <a:pt x="81350" y="124108"/>
                  </a:cubicBezTo>
                  <a:cubicBezTo>
                    <a:pt x="104538" y="124501"/>
                    <a:pt x="123795" y="106030"/>
                    <a:pt x="124581" y="82056"/>
                  </a:cubicBezTo>
                  <a:cubicBezTo>
                    <a:pt x="124974" y="58475"/>
                    <a:pt x="106503" y="39217"/>
                    <a:pt x="82922" y="38824"/>
                  </a:cubicBezTo>
                  <a:cubicBezTo>
                    <a:pt x="59341" y="38431"/>
                    <a:pt x="40083" y="56903"/>
                    <a:pt x="39690" y="80877"/>
                  </a:cubicBezTo>
                  <a:close/>
                  <a:moveTo>
                    <a:pt x="734148" y="902672"/>
                  </a:moveTo>
                  <a:cubicBezTo>
                    <a:pt x="734542" y="926646"/>
                    <a:pt x="753013" y="944725"/>
                    <a:pt x="776987" y="944725"/>
                  </a:cubicBezTo>
                  <a:cubicBezTo>
                    <a:pt x="800568" y="944332"/>
                    <a:pt x="818647" y="925860"/>
                    <a:pt x="818254" y="901493"/>
                  </a:cubicBezTo>
                  <a:cubicBezTo>
                    <a:pt x="817861" y="877519"/>
                    <a:pt x="799782" y="859834"/>
                    <a:pt x="775415" y="859834"/>
                  </a:cubicBezTo>
                  <a:cubicBezTo>
                    <a:pt x="751441" y="859834"/>
                    <a:pt x="734148" y="878305"/>
                    <a:pt x="734148" y="902672"/>
                  </a:cubicBezTo>
                  <a:close/>
                </a:path>
              </a:pathLst>
            </a:custGeom>
            <a:solidFill>
              <a:schemeClr val="accent2"/>
            </a:solidFill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838D89AA-4A8A-4510-82D2-AA091FE38CDD}"/>
                </a:ext>
              </a:extLst>
            </p:cNvPr>
            <p:cNvSpPr/>
            <p:nvPr/>
          </p:nvSpPr>
          <p:spPr>
            <a:xfrm>
              <a:off x="5307768" y="1953037"/>
              <a:ext cx="1080399" cy="349944"/>
            </a:xfrm>
            <a:custGeom>
              <a:avLst/>
              <a:gdLst>
                <a:gd name="connsiteX0" fmla="*/ 560440 w 1080399"/>
                <a:gd name="connsiteY0" fmla="*/ 104338 h 349944"/>
                <a:gd name="connsiteX1" fmla="*/ 560440 w 1080399"/>
                <a:gd name="connsiteY1" fmla="*/ 238356 h 349944"/>
                <a:gd name="connsiteX2" fmla="*/ 560440 w 1080399"/>
                <a:gd name="connsiteY2" fmla="*/ 261937 h 349944"/>
                <a:gd name="connsiteX3" fmla="*/ 532929 w 1080399"/>
                <a:gd name="connsiteY3" fmla="*/ 288662 h 349944"/>
                <a:gd name="connsiteX4" fmla="*/ 411094 w 1080399"/>
                <a:gd name="connsiteY4" fmla="*/ 288662 h 349944"/>
                <a:gd name="connsiteX5" fmla="*/ 177250 w 1080399"/>
                <a:gd name="connsiteY5" fmla="*/ 288269 h 349944"/>
                <a:gd name="connsiteX6" fmla="*/ 155634 w 1080399"/>
                <a:gd name="connsiteY6" fmla="*/ 302024 h 349944"/>
                <a:gd name="connsiteX7" fmla="*/ 61703 w 1080399"/>
                <a:gd name="connsiteY7" fmla="*/ 347614 h 349944"/>
                <a:gd name="connsiteX8" fmla="*/ 0 w 1080399"/>
                <a:gd name="connsiteY8" fmla="*/ 267046 h 349944"/>
                <a:gd name="connsiteX9" fmla="*/ 65241 w 1080399"/>
                <a:gd name="connsiteY9" fmla="*/ 187264 h 349944"/>
                <a:gd name="connsiteX10" fmla="*/ 156813 w 1080399"/>
                <a:gd name="connsiteY10" fmla="*/ 235605 h 349944"/>
                <a:gd name="connsiteX11" fmla="*/ 162315 w 1080399"/>
                <a:gd name="connsiteY11" fmla="*/ 248181 h 349944"/>
                <a:gd name="connsiteX12" fmla="*/ 519173 w 1080399"/>
                <a:gd name="connsiteY12" fmla="*/ 248181 h 349944"/>
                <a:gd name="connsiteX13" fmla="*/ 520353 w 1080399"/>
                <a:gd name="connsiteY13" fmla="*/ 230496 h 349944"/>
                <a:gd name="connsiteX14" fmla="*/ 520353 w 1080399"/>
                <a:gd name="connsiteY14" fmla="*/ 94905 h 349944"/>
                <a:gd name="connsiteX15" fmla="*/ 552187 w 1080399"/>
                <a:gd name="connsiteY15" fmla="*/ 62678 h 349944"/>
                <a:gd name="connsiteX16" fmla="*/ 898041 w 1080399"/>
                <a:gd name="connsiteY16" fmla="*/ 63071 h 349944"/>
                <a:gd name="connsiteX17" fmla="*/ 925552 w 1080399"/>
                <a:gd name="connsiteY17" fmla="*/ 45778 h 349944"/>
                <a:gd name="connsiteX18" fmla="*/ 1019089 w 1080399"/>
                <a:gd name="connsiteY18" fmla="*/ 2546 h 349944"/>
                <a:gd name="connsiteX19" fmla="*/ 1080400 w 1080399"/>
                <a:gd name="connsiteY19" fmla="*/ 81543 h 349944"/>
                <a:gd name="connsiteX20" fmla="*/ 1017910 w 1080399"/>
                <a:gd name="connsiteY20" fmla="*/ 161718 h 349944"/>
                <a:gd name="connsiteX21" fmla="*/ 925945 w 1080399"/>
                <a:gd name="connsiteY21" fmla="*/ 118879 h 349944"/>
                <a:gd name="connsiteX22" fmla="*/ 900006 w 1080399"/>
                <a:gd name="connsiteY22" fmla="*/ 102372 h 349944"/>
                <a:gd name="connsiteX23" fmla="*/ 581663 w 1080399"/>
                <a:gd name="connsiteY23" fmla="*/ 102765 h 349944"/>
                <a:gd name="connsiteX24" fmla="*/ 560440 w 1080399"/>
                <a:gd name="connsiteY24" fmla="*/ 104338 h 349944"/>
                <a:gd name="connsiteX25" fmla="*/ 123407 w 1080399"/>
                <a:gd name="connsiteY25" fmla="*/ 269011 h 349944"/>
                <a:gd name="connsiteX26" fmla="*/ 82140 w 1080399"/>
                <a:gd name="connsiteY26" fmla="*/ 226172 h 349944"/>
                <a:gd name="connsiteX27" fmla="*/ 39695 w 1080399"/>
                <a:gd name="connsiteY27" fmla="*/ 267832 h 349944"/>
                <a:gd name="connsiteX28" fmla="*/ 80961 w 1080399"/>
                <a:gd name="connsiteY28" fmla="*/ 311064 h 349944"/>
                <a:gd name="connsiteX29" fmla="*/ 123407 w 1080399"/>
                <a:gd name="connsiteY29" fmla="*/ 269011 h 349944"/>
                <a:gd name="connsiteX30" fmla="*/ 999046 w 1080399"/>
                <a:gd name="connsiteY30" fmla="*/ 41062 h 349944"/>
                <a:gd name="connsiteX31" fmla="*/ 956600 w 1080399"/>
                <a:gd name="connsiteY31" fmla="*/ 82722 h 349944"/>
                <a:gd name="connsiteX32" fmla="*/ 999046 w 1080399"/>
                <a:gd name="connsiteY32" fmla="*/ 124381 h 349944"/>
                <a:gd name="connsiteX33" fmla="*/ 1041491 w 1080399"/>
                <a:gd name="connsiteY33" fmla="*/ 82722 h 349944"/>
                <a:gd name="connsiteX34" fmla="*/ 999046 w 1080399"/>
                <a:gd name="connsiteY34" fmla="*/ 41062 h 349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080399" h="349944">
                  <a:moveTo>
                    <a:pt x="560440" y="104338"/>
                  </a:moveTo>
                  <a:cubicBezTo>
                    <a:pt x="560440" y="149927"/>
                    <a:pt x="560440" y="193945"/>
                    <a:pt x="560440" y="238356"/>
                  </a:cubicBezTo>
                  <a:cubicBezTo>
                    <a:pt x="560440" y="246216"/>
                    <a:pt x="560833" y="254076"/>
                    <a:pt x="560440" y="261937"/>
                  </a:cubicBezTo>
                  <a:cubicBezTo>
                    <a:pt x="559654" y="282374"/>
                    <a:pt x="553759" y="288662"/>
                    <a:pt x="532929" y="288662"/>
                  </a:cubicBezTo>
                  <a:cubicBezTo>
                    <a:pt x="492448" y="289055"/>
                    <a:pt x="451575" y="288662"/>
                    <a:pt x="411094" y="288662"/>
                  </a:cubicBezTo>
                  <a:cubicBezTo>
                    <a:pt x="333277" y="288662"/>
                    <a:pt x="255067" y="288662"/>
                    <a:pt x="177250" y="288269"/>
                  </a:cubicBezTo>
                  <a:cubicBezTo>
                    <a:pt x="166246" y="288269"/>
                    <a:pt x="160350" y="291020"/>
                    <a:pt x="155634" y="302024"/>
                  </a:cubicBezTo>
                  <a:cubicBezTo>
                    <a:pt x="139127" y="338968"/>
                    <a:pt x="101398" y="356653"/>
                    <a:pt x="61703" y="347614"/>
                  </a:cubicBezTo>
                  <a:cubicBezTo>
                    <a:pt x="24760" y="339361"/>
                    <a:pt x="0" y="306347"/>
                    <a:pt x="0" y="267046"/>
                  </a:cubicBezTo>
                  <a:cubicBezTo>
                    <a:pt x="393" y="227744"/>
                    <a:pt x="26725" y="195124"/>
                    <a:pt x="65241" y="187264"/>
                  </a:cubicBezTo>
                  <a:cubicBezTo>
                    <a:pt x="102970" y="179796"/>
                    <a:pt x="140307" y="199447"/>
                    <a:pt x="156813" y="235605"/>
                  </a:cubicBezTo>
                  <a:cubicBezTo>
                    <a:pt x="158778" y="239928"/>
                    <a:pt x="160350" y="243858"/>
                    <a:pt x="162315" y="248181"/>
                  </a:cubicBezTo>
                  <a:cubicBezTo>
                    <a:pt x="281006" y="248181"/>
                    <a:pt x="399304" y="248181"/>
                    <a:pt x="519173" y="248181"/>
                  </a:cubicBezTo>
                  <a:cubicBezTo>
                    <a:pt x="519567" y="241893"/>
                    <a:pt x="520353" y="236391"/>
                    <a:pt x="520353" y="230496"/>
                  </a:cubicBezTo>
                  <a:cubicBezTo>
                    <a:pt x="520353" y="185299"/>
                    <a:pt x="520353" y="140102"/>
                    <a:pt x="520353" y="94905"/>
                  </a:cubicBezTo>
                  <a:cubicBezTo>
                    <a:pt x="520353" y="67001"/>
                    <a:pt x="524676" y="62678"/>
                    <a:pt x="552187" y="62678"/>
                  </a:cubicBezTo>
                  <a:cubicBezTo>
                    <a:pt x="667340" y="62678"/>
                    <a:pt x="782494" y="62285"/>
                    <a:pt x="898041" y="63071"/>
                  </a:cubicBezTo>
                  <a:cubicBezTo>
                    <a:pt x="912189" y="63071"/>
                    <a:pt x="919656" y="59927"/>
                    <a:pt x="925552" y="45778"/>
                  </a:cubicBezTo>
                  <a:cubicBezTo>
                    <a:pt x="940879" y="10407"/>
                    <a:pt x="980967" y="-6886"/>
                    <a:pt x="1019089" y="2546"/>
                  </a:cubicBezTo>
                  <a:cubicBezTo>
                    <a:pt x="1055247" y="11193"/>
                    <a:pt x="1080400" y="43813"/>
                    <a:pt x="1080400" y="81543"/>
                  </a:cubicBezTo>
                  <a:cubicBezTo>
                    <a:pt x="1080400" y="120058"/>
                    <a:pt x="1054461" y="153464"/>
                    <a:pt x="1017910" y="161718"/>
                  </a:cubicBezTo>
                  <a:cubicBezTo>
                    <a:pt x="979788" y="170364"/>
                    <a:pt x="941665" y="153464"/>
                    <a:pt x="925945" y="118879"/>
                  </a:cubicBezTo>
                  <a:cubicBezTo>
                    <a:pt x="920049" y="105910"/>
                    <a:pt x="913368" y="102372"/>
                    <a:pt x="900006" y="102372"/>
                  </a:cubicBezTo>
                  <a:cubicBezTo>
                    <a:pt x="793891" y="102765"/>
                    <a:pt x="687777" y="102765"/>
                    <a:pt x="581663" y="102765"/>
                  </a:cubicBezTo>
                  <a:cubicBezTo>
                    <a:pt x="575375" y="103158"/>
                    <a:pt x="569086" y="103944"/>
                    <a:pt x="560440" y="104338"/>
                  </a:cubicBezTo>
                  <a:close/>
                  <a:moveTo>
                    <a:pt x="123407" y="269011"/>
                  </a:moveTo>
                  <a:cubicBezTo>
                    <a:pt x="123800" y="244644"/>
                    <a:pt x="106507" y="226565"/>
                    <a:pt x="82140" y="226172"/>
                  </a:cubicBezTo>
                  <a:cubicBezTo>
                    <a:pt x="58166" y="225779"/>
                    <a:pt x="39695" y="243465"/>
                    <a:pt x="39695" y="267832"/>
                  </a:cubicBezTo>
                  <a:cubicBezTo>
                    <a:pt x="39302" y="291806"/>
                    <a:pt x="57380" y="310671"/>
                    <a:pt x="80961" y="311064"/>
                  </a:cubicBezTo>
                  <a:cubicBezTo>
                    <a:pt x="104542" y="311457"/>
                    <a:pt x="123014" y="293378"/>
                    <a:pt x="123407" y="269011"/>
                  </a:cubicBezTo>
                  <a:close/>
                  <a:moveTo>
                    <a:pt x="999046" y="41062"/>
                  </a:moveTo>
                  <a:cubicBezTo>
                    <a:pt x="974679" y="41062"/>
                    <a:pt x="956207" y="59141"/>
                    <a:pt x="956600" y="82722"/>
                  </a:cubicBezTo>
                  <a:cubicBezTo>
                    <a:pt x="956600" y="106303"/>
                    <a:pt x="975071" y="124381"/>
                    <a:pt x="999046" y="124381"/>
                  </a:cubicBezTo>
                  <a:cubicBezTo>
                    <a:pt x="1023413" y="124381"/>
                    <a:pt x="1041491" y="106303"/>
                    <a:pt x="1041491" y="82722"/>
                  </a:cubicBezTo>
                  <a:cubicBezTo>
                    <a:pt x="1041491" y="58748"/>
                    <a:pt x="1023413" y="41062"/>
                    <a:pt x="999046" y="41062"/>
                  </a:cubicBezTo>
                  <a:close/>
                </a:path>
              </a:pathLst>
            </a:custGeom>
            <a:solidFill>
              <a:schemeClr val="accent2"/>
            </a:solidFill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1EC66B01-F24B-4F71-8B15-7D0ABB863EFB}"/>
                </a:ext>
              </a:extLst>
            </p:cNvPr>
            <p:cNvSpPr/>
            <p:nvPr/>
          </p:nvSpPr>
          <p:spPr>
            <a:xfrm>
              <a:off x="4931648" y="3662702"/>
              <a:ext cx="1045832" cy="357009"/>
            </a:xfrm>
            <a:custGeom>
              <a:avLst/>
              <a:gdLst>
                <a:gd name="connsiteX0" fmla="*/ 945207 w 1045832"/>
                <a:gd name="connsiteY0" fmla="*/ 251671 h 357009"/>
                <a:gd name="connsiteX1" fmla="*/ 944421 w 1045832"/>
                <a:gd name="connsiteY1" fmla="*/ 171103 h 357009"/>
                <a:gd name="connsiteX2" fmla="*/ 928700 w 1045832"/>
                <a:gd name="connsiteY2" fmla="*/ 155775 h 357009"/>
                <a:gd name="connsiteX3" fmla="*/ 882717 w 1045832"/>
                <a:gd name="connsiteY3" fmla="*/ 70098 h 357009"/>
                <a:gd name="connsiteX4" fmla="*/ 944421 w 1045832"/>
                <a:gd name="connsiteY4" fmla="*/ 2106 h 357009"/>
                <a:gd name="connsiteX5" fmla="*/ 1034028 w 1045832"/>
                <a:gd name="connsiteY5" fmla="*/ 39050 h 357009"/>
                <a:gd name="connsiteX6" fmla="*/ 984115 w 1045832"/>
                <a:gd name="connsiteY6" fmla="*/ 162063 h 357009"/>
                <a:gd name="connsiteX7" fmla="*/ 984115 w 1045832"/>
                <a:gd name="connsiteY7" fmla="*/ 259138 h 357009"/>
                <a:gd name="connsiteX8" fmla="*/ 951102 w 1045832"/>
                <a:gd name="connsiteY8" fmla="*/ 292545 h 357009"/>
                <a:gd name="connsiteX9" fmla="*/ 182757 w 1045832"/>
                <a:gd name="connsiteY9" fmla="*/ 294117 h 357009"/>
                <a:gd name="connsiteX10" fmla="*/ 154853 w 1045832"/>
                <a:gd name="connsiteY10" fmla="*/ 310623 h 357009"/>
                <a:gd name="connsiteX11" fmla="*/ 61708 w 1045832"/>
                <a:gd name="connsiteY11" fmla="*/ 354641 h 357009"/>
                <a:gd name="connsiteX12" fmla="*/ 4 w 1045832"/>
                <a:gd name="connsiteY12" fmla="*/ 275645 h 357009"/>
                <a:gd name="connsiteX13" fmla="*/ 62494 w 1045832"/>
                <a:gd name="connsiteY13" fmla="*/ 195077 h 357009"/>
                <a:gd name="connsiteX14" fmla="*/ 155638 w 1045832"/>
                <a:gd name="connsiteY14" fmla="*/ 239880 h 357009"/>
                <a:gd name="connsiteX15" fmla="*/ 176468 w 1045832"/>
                <a:gd name="connsiteY15" fmla="*/ 254815 h 357009"/>
                <a:gd name="connsiteX16" fmla="*/ 929093 w 1045832"/>
                <a:gd name="connsiteY16" fmla="*/ 252850 h 357009"/>
                <a:gd name="connsiteX17" fmla="*/ 945207 w 1045832"/>
                <a:gd name="connsiteY17" fmla="*/ 251671 h 357009"/>
                <a:gd name="connsiteX18" fmla="*/ 1006124 w 1045832"/>
                <a:gd name="connsiteY18" fmla="*/ 80709 h 357009"/>
                <a:gd name="connsiteX19" fmla="*/ 963286 w 1045832"/>
                <a:gd name="connsiteY19" fmla="*/ 39050 h 357009"/>
                <a:gd name="connsiteX20" fmla="*/ 922019 w 1045832"/>
                <a:gd name="connsiteY20" fmla="*/ 82281 h 357009"/>
                <a:gd name="connsiteX21" fmla="*/ 964857 w 1045832"/>
                <a:gd name="connsiteY21" fmla="*/ 123941 h 357009"/>
                <a:gd name="connsiteX22" fmla="*/ 1006124 w 1045832"/>
                <a:gd name="connsiteY22" fmla="*/ 80709 h 357009"/>
                <a:gd name="connsiteX23" fmla="*/ 82145 w 1045832"/>
                <a:gd name="connsiteY23" fmla="*/ 316911 h 357009"/>
                <a:gd name="connsiteX24" fmla="*/ 124590 w 1045832"/>
                <a:gd name="connsiteY24" fmla="*/ 275252 h 357009"/>
                <a:gd name="connsiteX25" fmla="*/ 82538 w 1045832"/>
                <a:gd name="connsiteY25" fmla="*/ 233199 h 357009"/>
                <a:gd name="connsiteX26" fmla="*/ 40092 w 1045832"/>
                <a:gd name="connsiteY26" fmla="*/ 274859 h 357009"/>
                <a:gd name="connsiteX27" fmla="*/ 82145 w 1045832"/>
                <a:gd name="connsiteY27" fmla="*/ 316911 h 35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45832" h="357009">
                  <a:moveTo>
                    <a:pt x="945207" y="251671"/>
                  </a:moveTo>
                  <a:cubicBezTo>
                    <a:pt x="945207" y="223374"/>
                    <a:pt x="945993" y="197042"/>
                    <a:pt x="944421" y="171103"/>
                  </a:cubicBezTo>
                  <a:cubicBezTo>
                    <a:pt x="944028" y="165600"/>
                    <a:pt x="935381" y="158919"/>
                    <a:pt x="928700" y="155775"/>
                  </a:cubicBezTo>
                  <a:cubicBezTo>
                    <a:pt x="896080" y="139269"/>
                    <a:pt x="878787" y="107827"/>
                    <a:pt x="882717" y="70098"/>
                  </a:cubicBezTo>
                  <a:cubicBezTo>
                    <a:pt x="886254" y="37477"/>
                    <a:pt x="912194" y="8787"/>
                    <a:pt x="944421" y="2106"/>
                  </a:cubicBezTo>
                  <a:cubicBezTo>
                    <a:pt x="980971" y="-5754"/>
                    <a:pt x="1016343" y="8787"/>
                    <a:pt x="1034028" y="39050"/>
                  </a:cubicBezTo>
                  <a:cubicBezTo>
                    <a:pt x="1061146" y="85032"/>
                    <a:pt x="1040316" y="138089"/>
                    <a:pt x="984115" y="162063"/>
                  </a:cubicBezTo>
                  <a:cubicBezTo>
                    <a:pt x="984115" y="193898"/>
                    <a:pt x="984115" y="226518"/>
                    <a:pt x="984115" y="259138"/>
                  </a:cubicBezTo>
                  <a:cubicBezTo>
                    <a:pt x="984115" y="287042"/>
                    <a:pt x="978613" y="292545"/>
                    <a:pt x="951102" y="292545"/>
                  </a:cubicBezTo>
                  <a:cubicBezTo>
                    <a:pt x="694856" y="293330"/>
                    <a:pt x="439003" y="294117"/>
                    <a:pt x="182757" y="294117"/>
                  </a:cubicBezTo>
                  <a:cubicBezTo>
                    <a:pt x="169001" y="294117"/>
                    <a:pt x="161141" y="296082"/>
                    <a:pt x="154853" y="310623"/>
                  </a:cubicBezTo>
                  <a:cubicBezTo>
                    <a:pt x="139525" y="346388"/>
                    <a:pt x="99830" y="363680"/>
                    <a:pt x="61708" y="354641"/>
                  </a:cubicBezTo>
                  <a:cubicBezTo>
                    <a:pt x="25943" y="345995"/>
                    <a:pt x="4" y="312981"/>
                    <a:pt x="4" y="275645"/>
                  </a:cubicBezTo>
                  <a:cubicBezTo>
                    <a:pt x="-389" y="237522"/>
                    <a:pt x="26336" y="203330"/>
                    <a:pt x="62494" y="195077"/>
                  </a:cubicBezTo>
                  <a:cubicBezTo>
                    <a:pt x="101402" y="186430"/>
                    <a:pt x="139525" y="204116"/>
                    <a:pt x="155638" y="239880"/>
                  </a:cubicBezTo>
                  <a:cubicBezTo>
                    <a:pt x="160355" y="249706"/>
                    <a:pt x="164285" y="254815"/>
                    <a:pt x="176468" y="254815"/>
                  </a:cubicBezTo>
                  <a:cubicBezTo>
                    <a:pt x="427212" y="254029"/>
                    <a:pt x="678349" y="253636"/>
                    <a:pt x="929093" y="252850"/>
                  </a:cubicBezTo>
                  <a:cubicBezTo>
                    <a:pt x="934202" y="252850"/>
                    <a:pt x="938525" y="252457"/>
                    <a:pt x="945207" y="251671"/>
                  </a:cubicBezTo>
                  <a:close/>
                  <a:moveTo>
                    <a:pt x="1006124" y="80709"/>
                  </a:moveTo>
                  <a:cubicBezTo>
                    <a:pt x="1005731" y="56735"/>
                    <a:pt x="987652" y="38656"/>
                    <a:pt x="963286" y="39050"/>
                  </a:cubicBezTo>
                  <a:cubicBezTo>
                    <a:pt x="939311" y="39443"/>
                    <a:pt x="921626" y="57914"/>
                    <a:pt x="922019" y="82281"/>
                  </a:cubicBezTo>
                  <a:cubicBezTo>
                    <a:pt x="922412" y="105862"/>
                    <a:pt x="941277" y="124334"/>
                    <a:pt x="964857" y="123941"/>
                  </a:cubicBezTo>
                  <a:cubicBezTo>
                    <a:pt x="988832" y="123548"/>
                    <a:pt x="1006517" y="105076"/>
                    <a:pt x="1006124" y="80709"/>
                  </a:cubicBezTo>
                  <a:close/>
                  <a:moveTo>
                    <a:pt x="82145" y="316911"/>
                  </a:moveTo>
                  <a:cubicBezTo>
                    <a:pt x="106512" y="316911"/>
                    <a:pt x="124197" y="299619"/>
                    <a:pt x="124590" y="275252"/>
                  </a:cubicBezTo>
                  <a:cubicBezTo>
                    <a:pt x="124983" y="250885"/>
                    <a:pt x="107298" y="233592"/>
                    <a:pt x="82538" y="233199"/>
                  </a:cubicBezTo>
                  <a:cubicBezTo>
                    <a:pt x="57778" y="233199"/>
                    <a:pt x="40485" y="250099"/>
                    <a:pt x="40092" y="274859"/>
                  </a:cubicBezTo>
                  <a:cubicBezTo>
                    <a:pt x="40092" y="299226"/>
                    <a:pt x="57778" y="316911"/>
                    <a:pt x="82145" y="316911"/>
                  </a:cubicBezTo>
                  <a:close/>
                </a:path>
              </a:pathLst>
            </a:custGeom>
            <a:solidFill>
              <a:schemeClr val="accent2"/>
            </a:solidFill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68712BB1-D9F9-4FE7-97D7-10EC3D38A1DA}"/>
                </a:ext>
              </a:extLst>
            </p:cNvPr>
            <p:cNvSpPr/>
            <p:nvPr/>
          </p:nvSpPr>
          <p:spPr>
            <a:xfrm>
              <a:off x="4676188" y="2335444"/>
              <a:ext cx="449614" cy="606981"/>
            </a:xfrm>
            <a:custGeom>
              <a:avLst/>
              <a:gdLst>
                <a:gd name="connsiteX0" fmla="*/ 408740 w 449614"/>
                <a:gd name="connsiteY0" fmla="*/ 504818 h 606981"/>
                <a:gd name="connsiteX1" fmla="*/ 408740 w 449614"/>
                <a:gd name="connsiteY1" fmla="*/ 102763 h 606981"/>
                <a:gd name="connsiteX2" fmla="*/ 244853 w 449614"/>
                <a:gd name="connsiteY2" fmla="*/ 103549 h 606981"/>
                <a:gd name="connsiteX3" fmla="*/ 230704 w 449614"/>
                <a:gd name="connsiteY3" fmla="*/ 118090 h 606981"/>
                <a:gd name="connsiteX4" fmla="*/ 152494 w 449614"/>
                <a:gd name="connsiteY4" fmla="*/ 163680 h 606981"/>
                <a:gd name="connsiteX5" fmla="*/ 80572 w 449614"/>
                <a:gd name="connsiteY5" fmla="*/ 111802 h 606981"/>
                <a:gd name="connsiteX6" fmla="*/ 99437 w 449614"/>
                <a:gd name="connsiteY6" fmla="*/ 23373 h 606981"/>
                <a:gd name="connsiteX7" fmla="*/ 230704 w 449614"/>
                <a:gd name="connsiteY7" fmla="*/ 48133 h 606981"/>
                <a:gd name="connsiteX8" fmla="*/ 255464 w 449614"/>
                <a:gd name="connsiteY8" fmla="*/ 63461 h 606981"/>
                <a:gd name="connsiteX9" fmla="*/ 420531 w 449614"/>
                <a:gd name="connsiteY9" fmla="*/ 63068 h 606981"/>
                <a:gd name="connsiteX10" fmla="*/ 449614 w 449614"/>
                <a:gd name="connsiteY10" fmla="*/ 91758 h 606981"/>
                <a:gd name="connsiteX11" fmla="*/ 449614 w 449614"/>
                <a:gd name="connsiteY11" fmla="*/ 515822 h 606981"/>
                <a:gd name="connsiteX12" fmla="*/ 420138 w 449614"/>
                <a:gd name="connsiteY12" fmla="*/ 544512 h 606981"/>
                <a:gd name="connsiteX13" fmla="*/ 178433 w 449614"/>
                <a:gd name="connsiteY13" fmla="*/ 544512 h 606981"/>
                <a:gd name="connsiteX14" fmla="*/ 156424 w 449614"/>
                <a:gd name="connsiteY14" fmla="*/ 558268 h 606981"/>
                <a:gd name="connsiteX15" fmla="*/ 64459 w 449614"/>
                <a:gd name="connsiteY15" fmla="*/ 605037 h 606981"/>
                <a:gd name="connsiteX16" fmla="*/ 4 w 449614"/>
                <a:gd name="connsiteY16" fmla="*/ 524075 h 606981"/>
                <a:gd name="connsiteX17" fmla="*/ 61708 w 449614"/>
                <a:gd name="connsiteY17" fmla="*/ 445079 h 606981"/>
                <a:gd name="connsiteX18" fmla="*/ 157603 w 449614"/>
                <a:gd name="connsiteY18" fmla="*/ 491455 h 606981"/>
                <a:gd name="connsiteX19" fmla="*/ 171359 w 449614"/>
                <a:gd name="connsiteY19" fmla="*/ 504031 h 606981"/>
                <a:gd name="connsiteX20" fmla="*/ 408740 w 449614"/>
                <a:gd name="connsiteY20" fmla="*/ 504818 h 606981"/>
                <a:gd name="connsiteX21" fmla="*/ 82931 w 449614"/>
                <a:gd name="connsiteY21" fmla="*/ 482809 h 606981"/>
                <a:gd name="connsiteX22" fmla="*/ 40485 w 449614"/>
                <a:gd name="connsiteY22" fmla="*/ 524468 h 606981"/>
                <a:gd name="connsiteX23" fmla="*/ 82537 w 449614"/>
                <a:gd name="connsiteY23" fmla="*/ 566914 h 606981"/>
                <a:gd name="connsiteX24" fmla="*/ 124983 w 449614"/>
                <a:gd name="connsiteY24" fmla="*/ 525254 h 606981"/>
                <a:gd name="connsiteX25" fmla="*/ 82931 w 449614"/>
                <a:gd name="connsiteY25" fmla="*/ 482809 h 606981"/>
                <a:gd name="connsiteX26" fmla="*/ 156424 w 449614"/>
                <a:gd name="connsiteY26" fmla="*/ 39880 h 606981"/>
                <a:gd name="connsiteX27" fmla="*/ 115158 w 449614"/>
                <a:gd name="connsiteY27" fmla="*/ 82719 h 606981"/>
                <a:gd name="connsiteX28" fmla="*/ 157997 w 449614"/>
                <a:gd name="connsiteY28" fmla="*/ 123985 h 606981"/>
                <a:gd name="connsiteX29" fmla="*/ 199656 w 449614"/>
                <a:gd name="connsiteY29" fmla="*/ 81147 h 606981"/>
                <a:gd name="connsiteX30" fmla="*/ 156424 w 449614"/>
                <a:gd name="connsiteY30" fmla="*/ 39880 h 606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49614" h="606981">
                  <a:moveTo>
                    <a:pt x="408740" y="504818"/>
                  </a:moveTo>
                  <a:cubicBezTo>
                    <a:pt x="408740" y="369620"/>
                    <a:pt x="408740" y="236781"/>
                    <a:pt x="408740" y="102763"/>
                  </a:cubicBezTo>
                  <a:cubicBezTo>
                    <a:pt x="353325" y="102763"/>
                    <a:pt x="299089" y="102370"/>
                    <a:pt x="244853" y="103549"/>
                  </a:cubicBezTo>
                  <a:cubicBezTo>
                    <a:pt x="240137" y="103549"/>
                    <a:pt x="233848" y="112195"/>
                    <a:pt x="230704" y="118090"/>
                  </a:cubicBezTo>
                  <a:cubicBezTo>
                    <a:pt x="215377" y="147959"/>
                    <a:pt x="185901" y="166038"/>
                    <a:pt x="152494" y="163680"/>
                  </a:cubicBezTo>
                  <a:cubicBezTo>
                    <a:pt x="117909" y="161322"/>
                    <a:pt x="92756" y="144422"/>
                    <a:pt x="80572" y="111802"/>
                  </a:cubicBezTo>
                  <a:cubicBezTo>
                    <a:pt x="68389" y="78789"/>
                    <a:pt x="74284" y="48133"/>
                    <a:pt x="99437" y="23373"/>
                  </a:cubicBezTo>
                  <a:cubicBezTo>
                    <a:pt x="139525" y="-16321"/>
                    <a:pt x="207910" y="-3745"/>
                    <a:pt x="230704" y="48133"/>
                  </a:cubicBezTo>
                  <a:cubicBezTo>
                    <a:pt x="236207" y="60710"/>
                    <a:pt x="242888" y="63461"/>
                    <a:pt x="255464" y="63461"/>
                  </a:cubicBezTo>
                  <a:cubicBezTo>
                    <a:pt x="310487" y="62675"/>
                    <a:pt x="365509" y="63068"/>
                    <a:pt x="420531" y="63068"/>
                  </a:cubicBezTo>
                  <a:cubicBezTo>
                    <a:pt x="443719" y="63068"/>
                    <a:pt x="449614" y="68570"/>
                    <a:pt x="449614" y="91758"/>
                  </a:cubicBezTo>
                  <a:cubicBezTo>
                    <a:pt x="449614" y="233244"/>
                    <a:pt x="449614" y="374729"/>
                    <a:pt x="449614" y="515822"/>
                  </a:cubicBezTo>
                  <a:cubicBezTo>
                    <a:pt x="449614" y="539010"/>
                    <a:pt x="443719" y="544512"/>
                    <a:pt x="420138" y="544512"/>
                  </a:cubicBezTo>
                  <a:cubicBezTo>
                    <a:pt x="339570" y="544512"/>
                    <a:pt x="259002" y="544905"/>
                    <a:pt x="178433" y="544512"/>
                  </a:cubicBezTo>
                  <a:cubicBezTo>
                    <a:pt x="167429" y="544512"/>
                    <a:pt x="161534" y="547263"/>
                    <a:pt x="156424" y="558268"/>
                  </a:cubicBezTo>
                  <a:cubicBezTo>
                    <a:pt x="140311" y="594818"/>
                    <a:pt x="102974" y="613290"/>
                    <a:pt x="64459" y="605037"/>
                  </a:cubicBezTo>
                  <a:cubicBezTo>
                    <a:pt x="26729" y="597176"/>
                    <a:pt x="-389" y="562984"/>
                    <a:pt x="4" y="524075"/>
                  </a:cubicBezTo>
                  <a:cubicBezTo>
                    <a:pt x="4" y="486739"/>
                    <a:pt x="26336" y="452939"/>
                    <a:pt x="61708" y="445079"/>
                  </a:cubicBezTo>
                  <a:cubicBezTo>
                    <a:pt x="102581" y="435647"/>
                    <a:pt x="139918" y="454118"/>
                    <a:pt x="157603" y="491455"/>
                  </a:cubicBezTo>
                  <a:cubicBezTo>
                    <a:pt x="159962" y="496564"/>
                    <a:pt x="166643" y="504031"/>
                    <a:pt x="171359" y="504031"/>
                  </a:cubicBezTo>
                  <a:cubicBezTo>
                    <a:pt x="249962" y="505210"/>
                    <a:pt x="328565" y="504818"/>
                    <a:pt x="408740" y="504818"/>
                  </a:cubicBezTo>
                  <a:close/>
                  <a:moveTo>
                    <a:pt x="82931" y="482809"/>
                  </a:moveTo>
                  <a:cubicBezTo>
                    <a:pt x="58564" y="482809"/>
                    <a:pt x="40485" y="500101"/>
                    <a:pt x="40485" y="524468"/>
                  </a:cubicBezTo>
                  <a:cubicBezTo>
                    <a:pt x="40485" y="548835"/>
                    <a:pt x="58171" y="566914"/>
                    <a:pt x="82537" y="566914"/>
                  </a:cubicBezTo>
                  <a:cubicBezTo>
                    <a:pt x="106511" y="566914"/>
                    <a:pt x="124983" y="548835"/>
                    <a:pt x="124983" y="525254"/>
                  </a:cubicBezTo>
                  <a:cubicBezTo>
                    <a:pt x="124983" y="501280"/>
                    <a:pt x="107298" y="483202"/>
                    <a:pt x="82931" y="482809"/>
                  </a:cubicBezTo>
                  <a:close/>
                  <a:moveTo>
                    <a:pt x="156424" y="39880"/>
                  </a:moveTo>
                  <a:cubicBezTo>
                    <a:pt x="132057" y="40273"/>
                    <a:pt x="114765" y="58352"/>
                    <a:pt x="115158" y="82719"/>
                  </a:cubicBezTo>
                  <a:cubicBezTo>
                    <a:pt x="115551" y="107086"/>
                    <a:pt x="133630" y="124378"/>
                    <a:pt x="157997" y="123985"/>
                  </a:cubicBezTo>
                  <a:cubicBezTo>
                    <a:pt x="181970" y="123592"/>
                    <a:pt x="200049" y="105514"/>
                    <a:pt x="199656" y="81147"/>
                  </a:cubicBezTo>
                  <a:cubicBezTo>
                    <a:pt x="198870" y="57566"/>
                    <a:pt x="180398" y="39880"/>
                    <a:pt x="156424" y="39880"/>
                  </a:cubicBezTo>
                  <a:close/>
                </a:path>
              </a:pathLst>
            </a:custGeom>
            <a:solidFill>
              <a:schemeClr val="accent2"/>
            </a:solidFill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A00EC7D8-8370-4E44-B218-F0F5A62073D8}"/>
                </a:ext>
              </a:extLst>
            </p:cNvPr>
            <p:cNvSpPr/>
            <p:nvPr/>
          </p:nvSpPr>
          <p:spPr>
            <a:xfrm>
              <a:off x="5279074" y="1700703"/>
              <a:ext cx="1080631" cy="353922"/>
            </a:xfrm>
            <a:custGeom>
              <a:avLst/>
              <a:gdLst>
                <a:gd name="connsiteX0" fmla="*/ 917696 w 1080631"/>
                <a:gd name="connsiteY0" fmla="*/ 62303 h 353922"/>
                <a:gd name="connsiteX1" fmla="*/ 1025775 w 1080631"/>
                <a:gd name="connsiteY1" fmla="*/ 4923 h 353922"/>
                <a:gd name="connsiteX2" fmla="*/ 1080404 w 1080631"/>
                <a:gd name="connsiteY2" fmla="*/ 86670 h 353922"/>
                <a:gd name="connsiteX3" fmla="*/ 1015163 w 1080631"/>
                <a:gd name="connsiteY3" fmla="*/ 162915 h 353922"/>
                <a:gd name="connsiteX4" fmla="*/ 925556 w 1080631"/>
                <a:gd name="connsiteY4" fmla="*/ 118111 h 353922"/>
                <a:gd name="connsiteX5" fmla="*/ 899617 w 1080631"/>
                <a:gd name="connsiteY5" fmla="*/ 101605 h 353922"/>
                <a:gd name="connsiteX6" fmla="*/ 675598 w 1080631"/>
                <a:gd name="connsiteY6" fmla="*/ 102391 h 353922"/>
                <a:gd name="connsiteX7" fmla="*/ 638655 w 1080631"/>
                <a:gd name="connsiteY7" fmla="*/ 111430 h 353922"/>
                <a:gd name="connsiteX8" fmla="*/ 315203 w 1080631"/>
                <a:gd name="connsiteY8" fmla="*/ 279641 h 353922"/>
                <a:gd name="connsiteX9" fmla="*/ 268827 w 1080631"/>
                <a:gd name="connsiteY9" fmla="*/ 290645 h 353922"/>
                <a:gd name="connsiteX10" fmla="*/ 176468 w 1080631"/>
                <a:gd name="connsiteY10" fmla="*/ 291038 h 353922"/>
                <a:gd name="connsiteX11" fmla="*/ 156424 w 1080631"/>
                <a:gd name="connsiteY11" fmla="*/ 304401 h 353922"/>
                <a:gd name="connsiteX12" fmla="*/ 63280 w 1080631"/>
                <a:gd name="connsiteY12" fmla="*/ 351956 h 353922"/>
                <a:gd name="connsiteX13" fmla="*/ 4 w 1080631"/>
                <a:gd name="connsiteY13" fmla="*/ 272567 h 353922"/>
                <a:gd name="connsiteX14" fmla="*/ 62494 w 1080631"/>
                <a:gd name="connsiteY14" fmla="*/ 192391 h 353922"/>
                <a:gd name="connsiteX15" fmla="*/ 156424 w 1080631"/>
                <a:gd name="connsiteY15" fmla="*/ 238767 h 353922"/>
                <a:gd name="connsiteX16" fmla="*/ 176468 w 1080631"/>
                <a:gd name="connsiteY16" fmla="*/ 252130 h 353922"/>
                <a:gd name="connsiteX17" fmla="*/ 272757 w 1080631"/>
                <a:gd name="connsiteY17" fmla="*/ 251344 h 353922"/>
                <a:gd name="connsiteX18" fmla="*/ 298696 w 1080631"/>
                <a:gd name="connsiteY18" fmla="*/ 243876 h 353922"/>
                <a:gd name="connsiteX19" fmla="*/ 629222 w 1080631"/>
                <a:gd name="connsiteY19" fmla="*/ 71736 h 353922"/>
                <a:gd name="connsiteX20" fmla="*/ 666166 w 1080631"/>
                <a:gd name="connsiteY20" fmla="*/ 62696 h 353922"/>
                <a:gd name="connsiteX21" fmla="*/ 917696 w 1080631"/>
                <a:gd name="connsiteY21" fmla="*/ 62303 h 353922"/>
                <a:gd name="connsiteX22" fmla="*/ 1040316 w 1080631"/>
                <a:gd name="connsiteY22" fmla="*/ 81168 h 353922"/>
                <a:gd name="connsiteX23" fmla="*/ 997085 w 1080631"/>
                <a:gd name="connsiteY23" fmla="*/ 39901 h 353922"/>
                <a:gd name="connsiteX24" fmla="*/ 955818 w 1080631"/>
                <a:gd name="connsiteY24" fmla="*/ 83526 h 353922"/>
                <a:gd name="connsiteX25" fmla="*/ 999050 w 1080631"/>
                <a:gd name="connsiteY25" fmla="*/ 124793 h 353922"/>
                <a:gd name="connsiteX26" fmla="*/ 1040316 w 1080631"/>
                <a:gd name="connsiteY26" fmla="*/ 81168 h 353922"/>
                <a:gd name="connsiteX27" fmla="*/ 123018 w 1080631"/>
                <a:gd name="connsiteY27" fmla="*/ 272174 h 353922"/>
                <a:gd name="connsiteX28" fmla="*/ 80965 w 1080631"/>
                <a:gd name="connsiteY28" fmla="*/ 230514 h 353922"/>
                <a:gd name="connsiteX29" fmla="*/ 38913 w 1080631"/>
                <a:gd name="connsiteY29" fmla="*/ 272174 h 353922"/>
                <a:gd name="connsiteX30" fmla="*/ 80965 w 1080631"/>
                <a:gd name="connsiteY30" fmla="*/ 314226 h 353922"/>
                <a:gd name="connsiteX31" fmla="*/ 123018 w 1080631"/>
                <a:gd name="connsiteY31" fmla="*/ 272174 h 353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80631" h="353922">
                  <a:moveTo>
                    <a:pt x="917696" y="62303"/>
                  </a:moveTo>
                  <a:cubicBezTo>
                    <a:pt x="939704" y="10425"/>
                    <a:pt x="980185" y="-10405"/>
                    <a:pt x="1025775" y="4923"/>
                  </a:cubicBezTo>
                  <a:cubicBezTo>
                    <a:pt x="1060753" y="16713"/>
                    <a:pt x="1083155" y="50513"/>
                    <a:pt x="1080404" y="86670"/>
                  </a:cubicBezTo>
                  <a:cubicBezTo>
                    <a:pt x="1077653" y="125579"/>
                    <a:pt x="1052107" y="155055"/>
                    <a:pt x="1015163" y="162915"/>
                  </a:cubicBezTo>
                  <a:cubicBezTo>
                    <a:pt x="979399" y="170382"/>
                    <a:pt x="940098" y="152304"/>
                    <a:pt x="925556" y="118111"/>
                  </a:cubicBezTo>
                  <a:cubicBezTo>
                    <a:pt x="919661" y="104356"/>
                    <a:pt x="912586" y="101605"/>
                    <a:pt x="899617" y="101605"/>
                  </a:cubicBezTo>
                  <a:cubicBezTo>
                    <a:pt x="824944" y="101998"/>
                    <a:pt x="750271" y="101605"/>
                    <a:pt x="675598" y="102391"/>
                  </a:cubicBezTo>
                  <a:cubicBezTo>
                    <a:pt x="663022" y="102391"/>
                    <a:pt x="649659" y="105535"/>
                    <a:pt x="638655" y="111430"/>
                  </a:cubicBezTo>
                  <a:cubicBezTo>
                    <a:pt x="530575" y="167238"/>
                    <a:pt x="423282" y="224226"/>
                    <a:pt x="315203" y="279641"/>
                  </a:cubicBezTo>
                  <a:cubicBezTo>
                    <a:pt x="301447" y="286715"/>
                    <a:pt x="284547" y="289859"/>
                    <a:pt x="268827" y="290645"/>
                  </a:cubicBezTo>
                  <a:cubicBezTo>
                    <a:pt x="238172" y="292217"/>
                    <a:pt x="207123" y="291431"/>
                    <a:pt x="176468" y="291038"/>
                  </a:cubicBezTo>
                  <a:cubicBezTo>
                    <a:pt x="165464" y="290645"/>
                    <a:pt x="160748" y="294182"/>
                    <a:pt x="156424" y="304401"/>
                  </a:cubicBezTo>
                  <a:cubicBezTo>
                    <a:pt x="139918" y="342130"/>
                    <a:pt x="102974" y="360209"/>
                    <a:pt x="63280" y="351956"/>
                  </a:cubicBezTo>
                  <a:cubicBezTo>
                    <a:pt x="26729" y="344488"/>
                    <a:pt x="4" y="310689"/>
                    <a:pt x="4" y="272567"/>
                  </a:cubicBezTo>
                  <a:cubicBezTo>
                    <a:pt x="-389" y="234051"/>
                    <a:pt x="26336" y="200252"/>
                    <a:pt x="62494" y="192391"/>
                  </a:cubicBezTo>
                  <a:cubicBezTo>
                    <a:pt x="102188" y="183745"/>
                    <a:pt x="139918" y="201824"/>
                    <a:pt x="156424" y="238767"/>
                  </a:cubicBezTo>
                  <a:cubicBezTo>
                    <a:pt x="160748" y="248593"/>
                    <a:pt x="165464" y="252130"/>
                    <a:pt x="176468" y="252130"/>
                  </a:cubicBezTo>
                  <a:cubicBezTo>
                    <a:pt x="208695" y="251344"/>
                    <a:pt x="240530" y="252523"/>
                    <a:pt x="272757" y="251344"/>
                  </a:cubicBezTo>
                  <a:cubicBezTo>
                    <a:pt x="281403" y="250951"/>
                    <a:pt x="290836" y="248200"/>
                    <a:pt x="298696" y="243876"/>
                  </a:cubicBezTo>
                  <a:cubicBezTo>
                    <a:pt x="408740" y="186496"/>
                    <a:pt x="518785" y="128723"/>
                    <a:pt x="629222" y="71736"/>
                  </a:cubicBezTo>
                  <a:cubicBezTo>
                    <a:pt x="640226" y="65840"/>
                    <a:pt x="653982" y="62696"/>
                    <a:pt x="666166" y="62696"/>
                  </a:cubicBezTo>
                  <a:cubicBezTo>
                    <a:pt x="749092" y="61910"/>
                    <a:pt x="832804" y="62303"/>
                    <a:pt x="917696" y="62303"/>
                  </a:cubicBezTo>
                  <a:close/>
                  <a:moveTo>
                    <a:pt x="1040316" y="81168"/>
                  </a:moveTo>
                  <a:cubicBezTo>
                    <a:pt x="1039923" y="57194"/>
                    <a:pt x="1021059" y="39115"/>
                    <a:pt x="997085" y="39901"/>
                  </a:cubicBezTo>
                  <a:cubicBezTo>
                    <a:pt x="973504" y="40687"/>
                    <a:pt x="955425" y="59552"/>
                    <a:pt x="955818" y="83526"/>
                  </a:cubicBezTo>
                  <a:cubicBezTo>
                    <a:pt x="956211" y="107107"/>
                    <a:pt x="975076" y="125186"/>
                    <a:pt x="999050" y="124793"/>
                  </a:cubicBezTo>
                  <a:cubicBezTo>
                    <a:pt x="1023417" y="124007"/>
                    <a:pt x="1040709" y="105928"/>
                    <a:pt x="1040316" y="81168"/>
                  </a:cubicBezTo>
                  <a:close/>
                  <a:moveTo>
                    <a:pt x="123018" y="272174"/>
                  </a:moveTo>
                  <a:cubicBezTo>
                    <a:pt x="123018" y="247807"/>
                    <a:pt x="106118" y="230514"/>
                    <a:pt x="80965" y="230514"/>
                  </a:cubicBezTo>
                  <a:cubicBezTo>
                    <a:pt x="56205" y="230514"/>
                    <a:pt x="38913" y="247414"/>
                    <a:pt x="38913" y="272174"/>
                  </a:cubicBezTo>
                  <a:cubicBezTo>
                    <a:pt x="38913" y="296540"/>
                    <a:pt x="56205" y="313833"/>
                    <a:pt x="80965" y="314226"/>
                  </a:cubicBezTo>
                  <a:cubicBezTo>
                    <a:pt x="105332" y="314226"/>
                    <a:pt x="123018" y="296540"/>
                    <a:pt x="123018" y="272174"/>
                  </a:cubicBezTo>
                  <a:close/>
                </a:path>
              </a:pathLst>
            </a:custGeom>
            <a:solidFill>
              <a:schemeClr val="accent2"/>
            </a:solidFill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642551BC-F1E9-476B-B1A1-CA6F5B0FAC87}"/>
                </a:ext>
              </a:extLst>
            </p:cNvPr>
            <p:cNvSpPr/>
            <p:nvPr/>
          </p:nvSpPr>
          <p:spPr>
            <a:xfrm>
              <a:off x="5782799" y="4201835"/>
              <a:ext cx="671343" cy="857412"/>
            </a:xfrm>
            <a:custGeom>
              <a:avLst/>
              <a:gdLst>
                <a:gd name="connsiteX0" fmla="*/ 208817 w 671343"/>
                <a:gd name="connsiteY0" fmla="*/ 101624 h 857412"/>
                <a:gd name="connsiteX1" fmla="*/ 198991 w 671343"/>
                <a:gd name="connsiteY1" fmla="*/ 101624 h 857412"/>
                <a:gd name="connsiteX2" fmla="*/ 148685 w 671343"/>
                <a:gd name="connsiteY2" fmla="*/ 127170 h 857412"/>
                <a:gd name="connsiteX3" fmla="*/ 56327 w 671343"/>
                <a:gd name="connsiteY3" fmla="*/ 159790 h 857412"/>
                <a:gd name="connsiteX4" fmla="*/ 125 w 671343"/>
                <a:gd name="connsiteY4" fmla="*/ 75292 h 857412"/>
                <a:gd name="connsiteX5" fmla="*/ 63401 w 671343"/>
                <a:gd name="connsiteY5" fmla="*/ 1798 h 857412"/>
                <a:gd name="connsiteX6" fmla="*/ 153794 w 671343"/>
                <a:gd name="connsiteY6" fmla="*/ 44243 h 857412"/>
                <a:gd name="connsiteX7" fmla="*/ 183271 w 671343"/>
                <a:gd name="connsiteY7" fmla="*/ 61536 h 857412"/>
                <a:gd name="connsiteX8" fmla="*/ 257944 w 671343"/>
                <a:gd name="connsiteY8" fmla="*/ 61143 h 857412"/>
                <a:gd name="connsiteX9" fmla="*/ 295673 w 671343"/>
                <a:gd name="connsiteY9" fmla="*/ 84724 h 857412"/>
                <a:gd name="connsiteX10" fmla="*/ 567247 w 671343"/>
                <a:gd name="connsiteY10" fmla="*/ 673854 h 857412"/>
                <a:gd name="connsiteX11" fmla="*/ 595544 w 671343"/>
                <a:gd name="connsiteY11" fmla="*/ 693898 h 857412"/>
                <a:gd name="connsiteX12" fmla="*/ 670610 w 671343"/>
                <a:gd name="connsiteY12" fmla="*/ 766606 h 857412"/>
                <a:gd name="connsiteX13" fmla="*/ 618339 w 671343"/>
                <a:gd name="connsiteY13" fmla="*/ 851890 h 857412"/>
                <a:gd name="connsiteX14" fmla="*/ 521264 w 671343"/>
                <a:gd name="connsiteY14" fmla="*/ 821235 h 857412"/>
                <a:gd name="connsiteX15" fmla="*/ 529124 w 671343"/>
                <a:gd name="connsiteY15" fmla="*/ 720230 h 857412"/>
                <a:gd name="connsiteX16" fmla="*/ 533447 w 671343"/>
                <a:gd name="connsiteY16" fmla="*/ 693505 h 857412"/>
                <a:gd name="connsiteX17" fmla="*/ 267376 w 671343"/>
                <a:gd name="connsiteY17" fmla="*/ 116951 h 857412"/>
                <a:gd name="connsiteX18" fmla="*/ 242223 w 671343"/>
                <a:gd name="connsiteY18" fmla="*/ 100838 h 857412"/>
                <a:gd name="connsiteX19" fmla="*/ 208817 w 671343"/>
                <a:gd name="connsiteY19" fmla="*/ 101624 h 857412"/>
                <a:gd name="connsiteX20" fmla="*/ 546810 w 671343"/>
                <a:gd name="connsiteY20" fmla="*/ 774073 h 857412"/>
                <a:gd name="connsiteX21" fmla="*/ 587291 w 671343"/>
                <a:gd name="connsiteY21" fmla="*/ 818484 h 857412"/>
                <a:gd name="connsiteX22" fmla="*/ 631308 w 671343"/>
                <a:gd name="connsiteY22" fmla="*/ 777610 h 857412"/>
                <a:gd name="connsiteX23" fmla="*/ 590828 w 671343"/>
                <a:gd name="connsiteY23" fmla="*/ 732806 h 857412"/>
                <a:gd name="connsiteX24" fmla="*/ 546810 w 671343"/>
                <a:gd name="connsiteY24" fmla="*/ 774073 h 857412"/>
                <a:gd name="connsiteX25" fmla="*/ 82266 w 671343"/>
                <a:gd name="connsiteY25" fmla="*/ 123632 h 857412"/>
                <a:gd name="connsiteX26" fmla="*/ 123532 w 671343"/>
                <a:gd name="connsiteY26" fmla="*/ 81187 h 857412"/>
                <a:gd name="connsiteX27" fmla="*/ 81087 w 671343"/>
                <a:gd name="connsiteY27" fmla="*/ 39920 h 857412"/>
                <a:gd name="connsiteX28" fmla="*/ 39820 w 671343"/>
                <a:gd name="connsiteY28" fmla="*/ 82366 h 857412"/>
                <a:gd name="connsiteX29" fmla="*/ 82266 w 671343"/>
                <a:gd name="connsiteY29" fmla="*/ 123632 h 857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671343" h="857412">
                  <a:moveTo>
                    <a:pt x="208817" y="101624"/>
                  </a:moveTo>
                  <a:cubicBezTo>
                    <a:pt x="205673" y="101624"/>
                    <a:pt x="202135" y="102017"/>
                    <a:pt x="198991" y="101624"/>
                  </a:cubicBezTo>
                  <a:cubicBezTo>
                    <a:pt x="176589" y="98872"/>
                    <a:pt x="160476" y="102410"/>
                    <a:pt x="148685" y="127170"/>
                  </a:cubicBezTo>
                  <a:cubicBezTo>
                    <a:pt x="133358" y="159397"/>
                    <a:pt x="91305" y="171187"/>
                    <a:pt x="56327" y="159790"/>
                  </a:cubicBezTo>
                  <a:cubicBezTo>
                    <a:pt x="19383" y="147606"/>
                    <a:pt x="-1840" y="116165"/>
                    <a:pt x="125" y="75292"/>
                  </a:cubicBezTo>
                  <a:cubicBezTo>
                    <a:pt x="2091" y="39920"/>
                    <a:pt x="28816" y="8872"/>
                    <a:pt x="63401" y="1798"/>
                  </a:cubicBezTo>
                  <a:cubicBezTo>
                    <a:pt x="101130" y="-5670"/>
                    <a:pt x="138860" y="10444"/>
                    <a:pt x="153794" y="44243"/>
                  </a:cubicBezTo>
                  <a:cubicBezTo>
                    <a:pt x="160476" y="59178"/>
                    <a:pt x="169122" y="62322"/>
                    <a:pt x="183271" y="61536"/>
                  </a:cubicBezTo>
                  <a:cubicBezTo>
                    <a:pt x="208031" y="60750"/>
                    <a:pt x="233184" y="62322"/>
                    <a:pt x="257944" y="61143"/>
                  </a:cubicBezTo>
                  <a:cubicBezTo>
                    <a:pt x="276808" y="60357"/>
                    <a:pt x="287420" y="67038"/>
                    <a:pt x="295673" y="84724"/>
                  </a:cubicBezTo>
                  <a:cubicBezTo>
                    <a:pt x="385674" y="281232"/>
                    <a:pt x="476853" y="477346"/>
                    <a:pt x="567247" y="673854"/>
                  </a:cubicBezTo>
                  <a:cubicBezTo>
                    <a:pt x="573142" y="686431"/>
                    <a:pt x="579037" y="693505"/>
                    <a:pt x="595544" y="693898"/>
                  </a:cubicBezTo>
                  <a:cubicBezTo>
                    <a:pt x="635239" y="695077"/>
                    <a:pt x="664715" y="725732"/>
                    <a:pt x="670610" y="766606"/>
                  </a:cubicBezTo>
                  <a:cubicBezTo>
                    <a:pt x="675719" y="802763"/>
                    <a:pt x="653710" y="838528"/>
                    <a:pt x="618339" y="851890"/>
                  </a:cubicBezTo>
                  <a:cubicBezTo>
                    <a:pt x="582181" y="865646"/>
                    <a:pt x="542880" y="853069"/>
                    <a:pt x="521264" y="821235"/>
                  </a:cubicBezTo>
                  <a:cubicBezTo>
                    <a:pt x="499648" y="789401"/>
                    <a:pt x="502399" y="747348"/>
                    <a:pt x="529124" y="720230"/>
                  </a:cubicBezTo>
                  <a:cubicBezTo>
                    <a:pt x="538164" y="711191"/>
                    <a:pt x="538950" y="704902"/>
                    <a:pt x="533447" y="693505"/>
                  </a:cubicBezTo>
                  <a:cubicBezTo>
                    <a:pt x="444233" y="501320"/>
                    <a:pt x="355805" y="309136"/>
                    <a:pt x="267376" y="116951"/>
                  </a:cubicBezTo>
                  <a:cubicBezTo>
                    <a:pt x="261874" y="105161"/>
                    <a:pt x="255978" y="99266"/>
                    <a:pt x="242223" y="100838"/>
                  </a:cubicBezTo>
                  <a:cubicBezTo>
                    <a:pt x="231219" y="102410"/>
                    <a:pt x="219821" y="101624"/>
                    <a:pt x="208817" y="101624"/>
                  </a:cubicBezTo>
                  <a:close/>
                  <a:moveTo>
                    <a:pt x="546810" y="774073"/>
                  </a:moveTo>
                  <a:cubicBezTo>
                    <a:pt x="546024" y="797654"/>
                    <a:pt x="564496" y="817698"/>
                    <a:pt x="587291" y="818484"/>
                  </a:cubicBezTo>
                  <a:cubicBezTo>
                    <a:pt x="610085" y="819270"/>
                    <a:pt x="630915" y="800405"/>
                    <a:pt x="631308" y="777610"/>
                  </a:cubicBezTo>
                  <a:cubicBezTo>
                    <a:pt x="632094" y="754422"/>
                    <a:pt x="613230" y="733593"/>
                    <a:pt x="590828" y="732806"/>
                  </a:cubicBezTo>
                  <a:cubicBezTo>
                    <a:pt x="567640" y="732021"/>
                    <a:pt x="547203" y="751278"/>
                    <a:pt x="546810" y="774073"/>
                  </a:cubicBezTo>
                  <a:close/>
                  <a:moveTo>
                    <a:pt x="82266" y="123632"/>
                  </a:moveTo>
                  <a:cubicBezTo>
                    <a:pt x="106633" y="123632"/>
                    <a:pt x="123532" y="105947"/>
                    <a:pt x="123532" y="81187"/>
                  </a:cubicBezTo>
                  <a:cubicBezTo>
                    <a:pt x="123532" y="56427"/>
                    <a:pt x="105847" y="39920"/>
                    <a:pt x="81087" y="39920"/>
                  </a:cubicBezTo>
                  <a:cubicBezTo>
                    <a:pt x="56720" y="40313"/>
                    <a:pt x="39427" y="57606"/>
                    <a:pt x="39820" y="82366"/>
                  </a:cubicBezTo>
                  <a:cubicBezTo>
                    <a:pt x="39820" y="106733"/>
                    <a:pt x="57506" y="124026"/>
                    <a:pt x="82266" y="123632"/>
                  </a:cubicBezTo>
                  <a:close/>
                </a:path>
              </a:pathLst>
            </a:custGeom>
            <a:solidFill>
              <a:schemeClr val="accent2"/>
            </a:solidFill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3AC65A77-2285-4067-A522-D936064078BB}"/>
                </a:ext>
              </a:extLst>
            </p:cNvPr>
            <p:cNvSpPr/>
            <p:nvPr/>
          </p:nvSpPr>
          <p:spPr>
            <a:xfrm>
              <a:off x="7490573" y="3346068"/>
              <a:ext cx="545938" cy="798931"/>
            </a:xfrm>
            <a:custGeom>
              <a:avLst/>
              <a:gdLst>
                <a:gd name="connsiteX0" fmla="*/ 444112 w 545938"/>
                <a:gd name="connsiteY0" fmla="*/ 309701 h 798931"/>
                <a:gd name="connsiteX1" fmla="*/ 444505 w 545938"/>
                <a:gd name="connsiteY1" fmla="*/ 178041 h 798931"/>
                <a:gd name="connsiteX2" fmla="*/ 430356 w 545938"/>
                <a:gd name="connsiteY2" fmla="*/ 156032 h 798931"/>
                <a:gd name="connsiteX3" fmla="*/ 383980 w 545938"/>
                <a:gd name="connsiteY3" fmla="*/ 62101 h 798931"/>
                <a:gd name="connsiteX4" fmla="*/ 462190 w 545938"/>
                <a:gd name="connsiteY4" fmla="*/ 4 h 798931"/>
                <a:gd name="connsiteX5" fmla="*/ 543938 w 545938"/>
                <a:gd name="connsiteY5" fmla="*/ 62887 h 798931"/>
                <a:gd name="connsiteX6" fmla="*/ 498348 w 545938"/>
                <a:gd name="connsiteY6" fmla="*/ 155639 h 798931"/>
                <a:gd name="connsiteX7" fmla="*/ 484199 w 545938"/>
                <a:gd name="connsiteY7" fmla="*/ 179220 h 798931"/>
                <a:gd name="connsiteX8" fmla="*/ 483806 w 545938"/>
                <a:gd name="connsiteY8" fmla="*/ 448042 h 798931"/>
                <a:gd name="connsiteX9" fmla="*/ 472409 w 545938"/>
                <a:gd name="connsiteY9" fmla="*/ 484200 h 798931"/>
                <a:gd name="connsiteX10" fmla="*/ 312452 w 545938"/>
                <a:gd name="connsiteY10" fmla="*/ 717258 h 798931"/>
                <a:gd name="connsiteX11" fmla="*/ 277080 w 545938"/>
                <a:gd name="connsiteY11" fmla="*/ 736123 h 798931"/>
                <a:gd name="connsiteX12" fmla="*/ 178826 w 545938"/>
                <a:gd name="connsiteY12" fmla="*/ 735730 h 798931"/>
                <a:gd name="connsiteX13" fmla="*/ 156818 w 545938"/>
                <a:gd name="connsiteY13" fmla="*/ 749092 h 798931"/>
                <a:gd name="connsiteX14" fmla="*/ 65638 w 545938"/>
                <a:gd name="connsiteY14" fmla="*/ 797040 h 798931"/>
                <a:gd name="connsiteX15" fmla="*/ 4 w 545938"/>
                <a:gd name="connsiteY15" fmla="*/ 717258 h 798931"/>
                <a:gd name="connsiteX16" fmla="*/ 64459 w 545938"/>
                <a:gd name="connsiteY16" fmla="*/ 637083 h 798931"/>
                <a:gd name="connsiteX17" fmla="*/ 157211 w 545938"/>
                <a:gd name="connsiteY17" fmla="*/ 684637 h 798931"/>
                <a:gd name="connsiteX18" fmla="*/ 175682 w 545938"/>
                <a:gd name="connsiteY18" fmla="*/ 696821 h 798931"/>
                <a:gd name="connsiteX19" fmla="*/ 266076 w 545938"/>
                <a:gd name="connsiteY19" fmla="*/ 696035 h 798931"/>
                <a:gd name="connsiteX20" fmla="*/ 284941 w 545938"/>
                <a:gd name="connsiteY20" fmla="*/ 686210 h 798931"/>
                <a:gd name="connsiteX21" fmla="*/ 437824 w 545938"/>
                <a:gd name="connsiteY21" fmla="*/ 465335 h 798931"/>
                <a:gd name="connsiteX22" fmla="*/ 443719 w 545938"/>
                <a:gd name="connsiteY22" fmla="*/ 441361 h 798931"/>
                <a:gd name="connsiteX23" fmla="*/ 444112 w 545938"/>
                <a:gd name="connsiteY23" fmla="*/ 309701 h 798931"/>
                <a:gd name="connsiteX24" fmla="*/ 124197 w 545938"/>
                <a:gd name="connsiteY24" fmla="*/ 715686 h 798931"/>
                <a:gd name="connsiteX25" fmla="*/ 81358 w 545938"/>
                <a:gd name="connsiteY25" fmla="*/ 673633 h 798931"/>
                <a:gd name="connsiteX26" fmla="*/ 39699 w 545938"/>
                <a:gd name="connsiteY26" fmla="*/ 716865 h 798931"/>
                <a:gd name="connsiteX27" fmla="*/ 82538 w 545938"/>
                <a:gd name="connsiteY27" fmla="*/ 758525 h 798931"/>
                <a:gd name="connsiteX28" fmla="*/ 124197 w 545938"/>
                <a:gd name="connsiteY28" fmla="*/ 715686 h 798931"/>
                <a:gd name="connsiteX29" fmla="*/ 505815 w 545938"/>
                <a:gd name="connsiteY29" fmla="*/ 81752 h 798931"/>
                <a:gd name="connsiteX30" fmla="*/ 464156 w 545938"/>
                <a:gd name="connsiteY30" fmla="*/ 39306 h 798931"/>
                <a:gd name="connsiteX31" fmla="*/ 422103 w 545938"/>
                <a:gd name="connsiteY31" fmla="*/ 80966 h 798931"/>
                <a:gd name="connsiteX32" fmla="*/ 463370 w 545938"/>
                <a:gd name="connsiteY32" fmla="*/ 123018 h 798931"/>
                <a:gd name="connsiteX33" fmla="*/ 505815 w 545938"/>
                <a:gd name="connsiteY33" fmla="*/ 81752 h 798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545938" h="798931">
                  <a:moveTo>
                    <a:pt x="444112" y="309701"/>
                  </a:moveTo>
                  <a:cubicBezTo>
                    <a:pt x="444112" y="265683"/>
                    <a:pt x="443719" y="222058"/>
                    <a:pt x="444505" y="178041"/>
                  </a:cubicBezTo>
                  <a:cubicBezTo>
                    <a:pt x="444505" y="167036"/>
                    <a:pt x="441754" y="161141"/>
                    <a:pt x="430356" y="156032"/>
                  </a:cubicBezTo>
                  <a:cubicBezTo>
                    <a:pt x="393020" y="139525"/>
                    <a:pt x="375334" y="102582"/>
                    <a:pt x="383980" y="62101"/>
                  </a:cubicBezTo>
                  <a:cubicBezTo>
                    <a:pt x="391448" y="26337"/>
                    <a:pt x="424461" y="398"/>
                    <a:pt x="462190" y="4"/>
                  </a:cubicBezTo>
                  <a:cubicBezTo>
                    <a:pt x="502671" y="-389"/>
                    <a:pt x="535291" y="25157"/>
                    <a:pt x="543938" y="62887"/>
                  </a:cubicBezTo>
                  <a:cubicBezTo>
                    <a:pt x="552191" y="101010"/>
                    <a:pt x="534505" y="139525"/>
                    <a:pt x="498348" y="155639"/>
                  </a:cubicBezTo>
                  <a:cubicBezTo>
                    <a:pt x="486164" y="161141"/>
                    <a:pt x="483806" y="167822"/>
                    <a:pt x="484199" y="179220"/>
                  </a:cubicBezTo>
                  <a:cubicBezTo>
                    <a:pt x="484592" y="268827"/>
                    <a:pt x="484986" y="358435"/>
                    <a:pt x="483806" y="448042"/>
                  </a:cubicBezTo>
                  <a:cubicBezTo>
                    <a:pt x="483806" y="460226"/>
                    <a:pt x="479483" y="473981"/>
                    <a:pt x="472409" y="484200"/>
                  </a:cubicBezTo>
                  <a:cubicBezTo>
                    <a:pt x="419745" y="562017"/>
                    <a:pt x="365509" y="639441"/>
                    <a:pt x="312452" y="717258"/>
                  </a:cubicBezTo>
                  <a:cubicBezTo>
                    <a:pt x="303412" y="730620"/>
                    <a:pt x="293587" y="736516"/>
                    <a:pt x="277080" y="736123"/>
                  </a:cubicBezTo>
                  <a:cubicBezTo>
                    <a:pt x="244460" y="734944"/>
                    <a:pt x="211446" y="736123"/>
                    <a:pt x="178826" y="735730"/>
                  </a:cubicBezTo>
                  <a:cubicBezTo>
                    <a:pt x="168215" y="735730"/>
                    <a:pt x="161534" y="737302"/>
                    <a:pt x="156818" y="749092"/>
                  </a:cubicBezTo>
                  <a:cubicBezTo>
                    <a:pt x="141097" y="786036"/>
                    <a:pt x="102974" y="805293"/>
                    <a:pt x="65638" y="797040"/>
                  </a:cubicBezTo>
                  <a:cubicBezTo>
                    <a:pt x="26729" y="788394"/>
                    <a:pt x="397" y="756166"/>
                    <a:pt x="4" y="717258"/>
                  </a:cubicBezTo>
                  <a:cubicBezTo>
                    <a:pt x="-389" y="678349"/>
                    <a:pt x="26336" y="645336"/>
                    <a:pt x="64459" y="637083"/>
                  </a:cubicBezTo>
                  <a:cubicBezTo>
                    <a:pt x="104153" y="628436"/>
                    <a:pt x="140704" y="646515"/>
                    <a:pt x="157211" y="684637"/>
                  </a:cubicBezTo>
                  <a:cubicBezTo>
                    <a:pt x="161534" y="694463"/>
                    <a:pt x="166250" y="697214"/>
                    <a:pt x="175682" y="696821"/>
                  </a:cubicBezTo>
                  <a:cubicBezTo>
                    <a:pt x="205945" y="696428"/>
                    <a:pt x="235814" y="697214"/>
                    <a:pt x="266076" y="696035"/>
                  </a:cubicBezTo>
                  <a:cubicBezTo>
                    <a:pt x="272364" y="695642"/>
                    <a:pt x="281010" y="691319"/>
                    <a:pt x="284941" y="686210"/>
                  </a:cubicBezTo>
                  <a:cubicBezTo>
                    <a:pt x="336425" y="612716"/>
                    <a:pt x="387125" y="539222"/>
                    <a:pt x="437824" y="465335"/>
                  </a:cubicBezTo>
                  <a:cubicBezTo>
                    <a:pt x="442147" y="459047"/>
                    <a:pt x="443719" y="449614"/>
                    <a:pt x="443719" y="441361"/>
                  </a:cubicBezTo>
                  <a:cubicBezTo>
                    <a:pt x="444505" y="397343"/>
                    <a:pt x="444112" y="353325"/>
                    <a:pt x="444112" y="309701"/>
                  </a:cubicBezTo>
                  <a:close/>
                  <a:moveTo>
                    <a:pt x="124197" y="715686"/>
                  </a:moveTo>
                  <a:cubicBezTo>
                    <a:pt x="124197" y="692105"/>
                    <a:pt x="105332" y="673240"/>
                    <a:pt x="81358" y="673633"/>
                  </a:cubicBezTo>
                  <a:cubicBezTo>
                    <a:pt x="57777" y="674026"/>
                    <a:pt x="39306" y="692891"/>
                    <a:pt x="39699" y="716865"/>
                  </a:cubicBezTo>
                  <a:cubicBezTo>
                    <a:pt x="40092" y="740446"/>
                    <a:pt x="58564" y="758918"/>
                    <a:pt x="82538" y="758525"/>
                  </a:cubicBezTo>
                  <a:cubicBezTo>
                    <a:pt x="106511" y="758525"/>
                    <a:pt x="124590" y="739660"/>
                    <a:pt x="124197" y="715686"/>
                  </a:cubicBezTo>
                  <a:close/>
                  <a:moveTo>
                    <a:pt x="505815" y="81752"/>
                  </a:moveTo>
                  <a:cubicBezTo>
                    <a:pt x="506208" y="57385"/>
                    <a:pt x="488916" y="39699"/>
                    <a:pt x="464156" y="39306"/>
                  </a:cubicBezTo>
                  <a:cubicBezTo>
                    <a:pt x="439789" y="38913"/>
                    <a:pt x="422103" y="56206"/>
                    <a:pt x="422103" y="80966"/>
                  </a:cubicBezTo>
                  <a:cubicBezTo>
                    <a:pt x="421710" y="105726"/>
                    <a:pt x="438610" y="123018"/>
                    <a:pt x="463370" y="123018"/>
                  </a:cubicBezTo>
                  <a:cubicBezTo>
                    <a:pt x="488129" y="123804"/>
                    <a:pt x="505422" y="106512"/>
                    <a:pt x="505815" y="81752"/>
                  </a:cubicBezTo>
                  <a:close/>
                </a:path>
              </a:pathLst>
            </a:custGeom>
            <a:solidFill>
              <a:schemeClr val="accent2"/>
            </a:solidFill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E91125B4-4ABA-435A-9F6F-88ED16CC4D8C}"/>
                </a:ext>
              </a:extLst>
            </p:cNvPr>
            <p:cNvSpPr/>
            <p:nvPr/>
          </p:nvSpPr>
          <p:spPr>
            <a:xfrm>
              <a:off x="6176534" y="4245553"/>
              <a:ext cx="499086" cy="940288"/>
            </a:xfrm>
            <a:custGeom>
              <a:avLst/>
              <a:gdLst>
                <a:gd name="connsiteX0" fmla="*/ 405391 w 499086"/>
                <a:gd name="connsiteY0" fmla="*/ 777124 h 940288"/>
                <a:gd name="connsiteX1" fmla="*/ 496570 w 499086"/>
                <a:gd name="connsiteY1" fmla="*/ 840006 h 940288"/>
                <a:gd name="connsiteX2" fmla="*/ 449801 w 499086"/>
                <a:gd name="connsiteY2" fmla="*/ 933151 h 940288"/>
                <a:gd name="connsiteX3" fmla="*/ 349582 w 499086"/>
                <a:gd name="connsiteY3" fmla="*/ 904068 h 940288"/>
                <a:gd name="connsiteX4" fmla="*/ 368840 w 499086"/>
                <a:gd name="connsiteY4" fmla="*/ 790879 h 940288"/>
                <a:gd name="connsiteX5" fmla="*/ 237966 w 499086"/>
                <a:gd name="connsiteY5" fmla="*/ 491795 h 940288"/>
                <a:gd name="connsiteX6" fmla="*/ 102375 w 499086"/>
                <a:gd name="connsiteY6" fmla="*/ 181312 h 940288"/>
                <a:gd name="connsiteX7" fmla="*/ 78794 w 499086"/>
                <a:gd name="connsiteY7" fmla="*/ 164020 h 940288"/>
                <a:gd name="connsiteX8" fmla="*/ 977 w 499086"/>
                <a:gd name="connsiteY8" fmla="*/ 93670 h 940288"/>
                <a:gd name="connsiteX9" fmla="*/ 52463 w 499086"/>
                <a:gd name="connsiteY9" fmla="*/ 6027 h 940288"/>
                <a:gd name="connsiteX10" fmla="*/ 148358 w 499086"/>
                <a:gd name="connsiteY10" fmla="*/ 33538 h 940288"/>
                <a:gd name="connsiteX11" fmla="*/ 141677 w 499086"/>
                <a:gd name="connsiteY11" fmla="*/ 137687 h 940288"/>
                <a:gd name="connsiteX12" fmla="*/ 138140 w 499086"/>
                <a:gd name="connsiteY12" fmla="*/ 164806 h 940288"/>
                <a:gd name="connsiteX13" fmla="*/ 397530 w 499086"/>
                <a:gd name="connsiteY13" fmla="*/ 757080 h 940288"/>
                <a:gd name="connsiteX14" fmla="*/ 405391 w 499086"/>
                <a:gd name="connsiteY14" fmla="*/ 777124 h 940288"/>
                <a:gd name="connsiteX15" fmla="*/ 82332 w 499086"/>
                <a:gd name="connsiteY15" fmla="*/ 40220 h 940288"/>
                <a:gd name="connsiteX16" fmla="*/ 39100 w 499086"/>
                <a:gd name="connsiteY16" fmla="*/ 82272 h 940288"/>
                <a:gd name="connsiteX17" fmla="*/ 81153 w 499086"/>
                <a:gd name="connsiteY17" fmla="*/ 125504 h 940288"/>
                <a:gd name="connsiteX18" fmla="*/ 124384 w 499086"/>
                <a:gd name="connsiteY18" fmla="*/ 83058 h 940288"/>
                <a:gd name="connsiteX19" fmla="*/ 82332 w 499086"/>
                <a:gd name="connsiteY19" fmla="*/ 40220 h 940288"/>
                <a:gd name="connsiteX20" fmla="*/ 459627 w 499086"/>
                <a:gd name="connsiteY20" fmla="*/ 859264 h 940288"/>
                <a:gd name="connsiteX21" fmla="*/ 417967 w 499086"/>
                <a:gd name="connsiteY21" fmla="*/ 816032 h 940288"/>
                <a:gd name="connsiteX22" fmla="*/ 374735 w 499086"/>
                <a:gd name="connsiteY22" fmla="*/ 857692 h 940288"/>
                <a:gd name="connsiteX23" fmla="*/ 416395 w 499086"/>
                <a:gd name="connsiteY23" fmla="*/ 900924 h 940288"/>
                <a:gd name="connsiteX24" fmla="*/ 459627 w 499086"/>
                <a:gd name="connsiteY24" fmla="*/ 859264 h 94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99086" h="940288">
                  <a:moveTo>
                    <a:pt x="405391" y="777124"/>
                  </a:moveTo>
                  <a:cubicBezTo>
                    <a:pt x="451766" y="773587"/>
                    <a:pt x="485566" y="796775"/>
                    <a:pt x="496570" y="840006"/>
                  </a:cubicBezTo>
                  <a:cubicBezTo>
                    <a:pt x="506396" y="878129"/>
                    <a:pt x="486745" y="917037"/>
                    <a:pt x="449801" y="933151"/>
                  </a:cubicBezTo>
                  <a:cubicBezTo>
                    <a:pt x="412858" y="949265"/>
                    <a:pt x="371591" y="937474"/>
                    <a:pt x="349582" y="904068"/>
                  </a:cubicBezTo>
                  <a:cubicBezTo>
                    <a:pt x="324822" y="867124"/>
                    <a:pt x="331504" y="826251"/>
                    <a:pt x="368840" y="790879"/>
                  </a:cubicBezTo>
                  <a:cubicBezTo>
                    <a:pt x="325215" y="691446"/>
                    <a:pt x="281591" y="591620"/>
                    <a:pt x="237966" y="491795"/>
                  </a:cubicBezTo>
                  <a:cubicBezTo>
                    <a:pt x="192769" y="388431"/>
                    <a:pt x="147179" y="285068"/>
                    <a:pt x="102375" y="181312"/>
                  </a:cubicBezTo>
                  <a:cubicBezTo>
                    <a:pt x="97659" y="169915"/>
                    <a:pt x="92550" y="164412"/>
                    <a:pt x="78794" y="164020"/>
                  </a:cubicBezTo>
                  <a:cubicBezTo>
                    <a:pt x="38707" y="162841"/>
                    <a:pt x="6873" y="132971"/>
                    <a:pt x="977" y="93670"/>
                  </a:cubicBezTo>
                  <a:cubicBezTo>
                    <a:pt x="-4918" y="56333"/>
                    <a:pt x="16305" y="20176"/>
                    <a:pt x="52463" y="6027"/>
                  </a:cubicBezTo>
                  <a:cubicBezTo>
                    <a:pt x="87834" y="-8121"/>
                    <a:pt x="127136" y="3276"/>
                    <a:pt x="148358" y="33538"/>
                  </a:cubicBezTo>
                  <a:cubicBezTo>
                    <a:pt x="171939" y="66945"/>
                    <a:pt x="170367" y="108211"/>
                    <a:pt x="141677" y="137687"/>
                  </a:cubicBezTo>
                  <a:cubicBezTo>
                    <a:pt x="132245" y="147513"/>
                    <a:pt x="133817" y="154587"/>
                    <a:pt x="138140" y="164806"/>
                  </a:cubicBezTo>
                  <a:cubicBezTo>
                    <a:pt x="224603" y="362099"/>
                    <a:pt x="311067" y="559393"/>
                    <a:pt x="397530" y="757080"/>
                  </a:cubicBezTo>
                  <a:cubicBezTo>
                    <a:pt x="399888" y="763761"/>
                    <a:pt x="402246" y="770050"/>
                    <a:pt x="405391" y="777124"/>
                  </a:cubicBezTo>
                  <a:close/>
                  <a:moveTo>
                    <a:pt x="82332" y="40220"/>
                  </a:moveTo>
                  <a:cubicBezTo>
                    <a:pt x="58358" y="40220"/>
                    <a:pt x="39100" y="59084"/>
                    <a:pt x="39100" y="82272"/>
                  </a:cubicBezTo>
                  <a:cubicBezTo>
                    <a:pt x="39100" y="105460"/>
                    <a:pt x="59144" y="125897"/>
                    <a:pt x="81153" y="125504"/>
                  </a:cubicBezTo>
                  <a:cubicBezTo>
                    <a:pt x="103948" y="125504"/>
                    <a:pt x="124777" y="105067"/>
                    <a:pt x="124384" y="83058"/>
                  </a:cubicBezTo>
                  <a:cubicBezTo>
                    <a:pt x="124777" y="59870"/>
                    <a:pt x="105520" y="40220"/>
                    <a:pt x="82332" y="40220"/>
                  </a:cubicBezTo>
                  <a:close/>
                  <a:moveTo>
                    <a:pt x="459627" y="859264"/>
                  </a:moveTo>
                  <a:cubicBezTo>
                    <a:pt x="459627" y="835290"/>
                    <a:pt x="441155" y="816032"/>
                    <a:pt x="417967" y="816032"/>
                  </a:cubicBezTo>
                  <a:cubicBezTo>
                    <a:pt x="393993" y="816032"/>
                    <a:pt x="374735" y="834897"/>
                    <a:pt x="374735" y="857692"/>
                  </a:cubicBezTo>
                  <a:cubicBezTo>
                    <a:pt x="374735" y="881273"/>
                    <a:pt x="393600" y="900924"/>
                    <a:pt x="416395" y="900924"/>
                  </a:cubicBezTo>
                  <a:cubicBezTo>
                    <a:pt x="439976" y="900924"/>
                    <a:pt x="459627" y="882452"/>
                    <a:pt x="459627" y="859264"/>
                  </a:cubicBezTo>
                  <a:close/>
                </a:path>
              </a:pathLst>
            </a:custGeom>
            <a:solidFill>
              <a:schemeClr val="accent2"/>
            </a:solidFill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937D86AB-2B21-45F5-A315-984F82E733D6}"/>
                </a:ext>
              </a:extLst>
            </p:cNvPr>
            <p:cNvSpPr/>
            <p:nvPr/>
          </p:nvSpPr>
          <p:spPr>
            <a:xfrm>
              <a:off x="6034991" y="2651610"/>
              <a:ext cx="166473" cy="1012023"/>
            </a:xfrm>
            <a:custGeom>
              <a:avLst/>
              <a:gdLst>
                <a:gd name="connsiteX0" fmla="*/ 62345 w 166473"/>
                <a:gd name="connsiteY0" fmla="*/ 163499 h 1012023"/>
                <a:gd name="connsiteX1" fmla="*/ 2214 w 166473"/>
                <a:gd name="connsiteY1" fmla="*/ 65638 h 1012023"/>
                <a:gd name="connsiteX2" fmla="*/ 81996 w 166473"/>
                <a:gd name="connsiteY2" fmla="*/ 4 h 1012023"/>
                <a:gd name="connsiteX3" fmla="*/ 162957 w 166473"/>
                <a:gd name="connsiteY3" fmla="*/ 66817 h 1012023"/>
                <a:gd name="connsiteX4" fmla="*/ 103219 w 166473"/>
                <a:gd name="connsiteY4" fmla="*/ 163106 h 1012023"/>
                <a:gd name="connsiteX5" fmla="*/ 102433 w 166473"/>
                <a:gd name="connsiteY5" fmla="*/ 178040 h 1012023"/>
                <a:gd name="connsiteX6" fmla="*/ 103612 w 166473"/>
                <a:gd name="connsiteY6" fmla="*/ 830053 h 1012023"/>
                <a:gd name="connsiteX7" fmla="*/ 119726 w 166473"/>
                <a:gd name="connsiteY7" fmla="*/ 856385 h 1012023"/>
                <a:gd name="connsiteX8" fmla="*/ 164136 w 166473"/>
                <a:gd name="connsiteY8" fmla="*/ 949137 h 1012023"/>
                <a:gd name="connsiteX9" fmla="*/ 83961 w 166473"/>
                <a:gd name="connsiteY9" fmla="*/ 1012019 h 1012023"/>
                <a:gd name="connsiteX10" fmla="*/ 4965 w 166473"/>
                <a:gd name="connsiteY10" fmla="*/ 950316 h 1012023"/>
                <a:gd name="connsiteX11" fmla="*/ 48197 w 166473"/>
                <a:gd name="connsiteY11" fmla="*/ 856778 h 1012023"/>
                <a:gd name="connsiteX12" fmla="*/ 64311 w 166473"/>
                <a:gd name="connsiteY12" fmla="*/ 834769 h 1012023"/>
                <a:gd name="connsiteX13" fmla="*/ 63131 w 166473"/>
                <a:gd name="connsiteY13" fmla="*/ 174896 h 1012023"/>
                <a:gd name="connsiteX14" fmla="*/ 62345 w 166473"/>
                <a:gd name="connsiteY14" fmla="*/ 163499 h 1012023"/>
                <a:gd name="connsiteX15" fmla="*/ 82782 w 166473"/>
                <a:gd name="connsiteY15" fmla="*/ 124590 h 1012023"/>
                <a:gd name="connsiteX16" fmla="*/ 125228 w 166473"/>
                <a:gd name="connsiteY16" fmla="*/ 82144 h 1012023"/>
                <a:gd name="connsiteX17" fmla="*/ 83175 w 166473"/>
                <a:gd name="connsiteY17" fmla="*/ 39306 h 1012023"/>
                <a:gd name="connsiteX18" fmla="*/ 39944 w 166473"/>
                <a:gd name="connsiteY18" fmla="*/ 82537 h 1012023"/>
                <a:gd name="connsiteX19" fmla="*/ 82782 w 166473"/>
                <a:gd name="connsiteY19" fmla="*/ 124590 h 1012023"/>
                <a:gd name="connsiteX20" fmla="*/ 126014 w 166473"/>
                <a:gd name="connsiteY20" fmla="*/ 928700 h 1012023"/>
                <a:gd name="connsiteX21" fmla="*/ 83568 w 166473"/>
                <a:gd name="connsiteY21" fmla="*/ 887433 h 1012023"/>
                <a:gd name="connsiteX22" fmla="*/ 42695 w 166473"/>
                <a:gd name="connsiteY22" fmla="*/ 930665 h 1012023"/>
                <a:gd name="connsiteX23" fmla="*/ 85533 w 166473"/>
                <a:gd name="connsiteY23" fmla="*/ 972325 h 1012023"/>
                <a:gd name="connsiteX24" fmla="*/ 126014 w 166473"/>
                <a:gd name="connsiteY24" fmla="*/ 928700 h 1012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66473" h="1012023">
                  <a:moveTo>
                    <a:pt x="62345" y="163499"/>
                  </a:moveTo>
                  <a:cubicBezTo>
                    <a:pt x="13611" y="141097"/>
                    <a:pt x="-7218" y="106904"/>
                    <a:pt x="2214" y="65638"/>
                  </a:cubicBezTo>
                  <a:cubicBezTo>
                    <a:pt x="11253" y="26336"/>
                    <a:pt x="43088" y="397"/>
                    <a:pt x="81996" y="4"/>
                  </a:cubicBezTo>
                  <a:cubicBezTo>
                    <a:pt x="121691" y="-389"/>
                    <a:pt x="154311" y="26729"/>
                    <a:pt x="162957" y="66817"/>
                  </a:cubicBezTo>
                  <a:cubicBezTo>
                    <a:pt x="171604" y="107297"/>
                    <a:pt x="150381" y="141883"/>
                    <a:pt x="103219" y="163106"/>
                  </a:cubicBezTo>
                  <a:cubicBezTo>
                    <a:pt x="102826" y="167822"/>
                    <a:pt x="102433" y="172931"/>
                    <a:pt x="102433" y="178040"/>
                  </a:cubicBezTo>
                  <a:cubicBezTo>
                    <a:pt x="102826" y="395378"/>
                    <a:pt x="103219" y="612715"/>
                    <a:pt x="103612" y="830053"/>
                  </a:cubicBezTo>
                  <a:cubicBezTo>
                    <a:pt x="103612" y="842629"/>
                    <a:pt x="105577" y="850490"/>
                    <a:pt x="119726" y="856385"/>
                  </a:cubicBezTo>
                  <a:cubicBezTo>
                    <a:pt x="155490" y="871320"/>
                    <a:pt x="173176" y="910228"/>
                    <a:pt x="164136" y="949137"/>
                  </a:cubicBezTo>
                  <a:cubicBezTo>
                    <a:pt x="155883" y="985294"/>
                    <a:pt x="121298" y="1012412"/>
                    <a:pt x="83961" y="1012019"/>
                  </a:cubicBezTo>
                  <a:cubicBezTo>
                    <a:pt x="46625" y="1011626"/>
                    <a:pt x="13219" y="985294"/>
                    <a:pt x="4965" y="950316"/>
                  </a:cubicBezTo>
                  <a:cubicBezTo>
                    <a:pt x="-4467" y="912193"/>
                    <a:pt x="13219" y="872892"/>
                    <a:pt x="48197" y="856778"/>
                  </a:cubicBezTo>
                  <a:cubicBezTo>
                    <a:pt x="58415" y="852062"/>
                    <a:pt x="64311" y="847739"/>
                    <a:pt x="64311" y="834769"/>
                  </a:cubicBezTo>
                  <a:cubicBezTo>
                    <a:pt x="63524" y="614681"/>
                    <a:pt x="63131" y="394985"/>
                    <a:pt x="63131" y="174896"/>
                  </a:cubicBezTo>
                  <a:cubicBezTo>
                    <a:pt x="62738" y="170573"/>
                    <a:pt x="62345" y="166643"/>
                    <a:pt x="62345" y="163499"/>
                  </a:cubicBezTo>
                  <a:close/>
                  <a:moveTo>
                    <a:pt x="82782" y="124590"/>
                  </a:moveTo>
                  <a:cubicBezTo>
                    <a:pt x="105970" y="124590"/>
                    <a:pt x="124835" y="105725"/>
                    <a:pt x="125228" y="82144"/>
                  </a:cubicBezTo>
                  <a:cubicBezTo>
                    <a:pt x="125621" y="59349"/>
                    <a:pt x="106363" y="39699"/>
                    <a:pt x="83175" y="39306"/>
                  </a:cubicBezTo>
                  <a:cubicBezTo>
                    <a:pt x="59594" y="38913"/>
                    <a:pt x="39550" y="58957"/>
                    <a:pt x="39944" y="82537"/>
                  </a:cubicBezTo>
                  <a:cubicBezTo>
                    <a:pt x="40336" y="106511"/>
                    <a:pt x="59201" y="124590"/>
                    <a:pt x="82782" y="124590"/>
                  </a:cubicBezTo>
                  <a:close/>
                  <a:moveTo>
                    <a:pt x="126014" y="928700"/>
                  </a:moveTo>
                  <a:cubicBezTo>
                    <a:pt x="125621" y="904333"/>
                    <a:pt x="107542" y="887040"/>
                    <a:pt x="83568" y="887433"/>
                  </a:cubicBezTo>
                  <a:cubicBezTo>
                    <a:pt x="59594" y="887826"/>
                    <a:pt x="42302" y="905905"/>
                    <a:pt x="42695" y="930665"/>
                  </a:cubicBezTo>
                  <a:cubicBezTo>
                    <a:pt x="43088" y="954639"/>
                    <a:pt x="61559" y="972718"/>
                    <a:pt x="85533" y="972325"/>
                  </a:cubicBezTo>
                  <a:cubicBezTo>
                    <a:pt x="109114" y="971932"/>
                    <a:pt x="126407" y="953460"/>
                    <a:pt x="126014" y="928700"/>
                  </a:cubicBezTo>
                  <a:close/>
                </a:path>
              </a:pathLst>
            </a:custGeom>
            <a:solidFill>
              <a:schemeClr val="accent2"/>
            </a:solidFill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15316901-E3C7-4D67-B53A-24A2128CC14B}"/>
                </a:ext>
              </a:extLst>
            </p:cNvPr>
            <p:cNvSpPr/>
            <p:nvPr/>
          </p:nvSpPr>
          <p:spPr>
            <a:xfrm>
              <a:off x="7176160" y="2555718"/>
              <a:ext cx="305648" cy="733139"/>
            </a:xfrm>
            <a:custGeom>
              <a:avLst/>
              <a:gdLst>
                <a:gd name="connsiteX0" fmla="*/ 242888 w 305648"/>
                <a:gd name="connsiteY0" fmla="*/ 630397 h 733139"/>
                <a:gd name="connsiteX1" fmla="*/ 115551 w 305648"/>
                <a:gd name="connsiteY1" fmla="*/ 493628 h 733139"/>
                <a:gd name="connsiteX2" fmla="*/ 93149 w 305648"/>
                <a:gd name="connsiteY2" fmla="*/ 436247 h 733139"/>
                <a:gd name="connsiteX3" fmla="*/ 93935 w 305648"/>
                <a:gd name="connsiteY3" fmla="*/ 178822 h 733139"/>
                <a:gd name="connsiteX4" fmla="*/ 79393 w 305648"/>
                <a:gd name="connsiteY4" fmla="*/ 155241 h 733139"/>
                <a:gd name="connsiteX5" fmla="*/ 33803 w 305648"/>
                <a:gd name="connsiteY5" fmla="*/ 60917 h 733139"/>
                <a:gd name="connsiteX6" fmla="*/ 112799 w 305648"/>
                <a:gd name="connsiteY6" fmla="*/ 0 h 733139"/>
                <a:gd name="connsiteX7" fmla="*/ 193368 w 305648"/>
                <a:gd name="connsiteY7" fmla="*/ 61703 h 733139"/>
                <a:gd name="connsiteX8" fmla="*/ 148957 w 305648"/>
                <a:gd name="connsiteY8" fmla="*/ 154848 h 733139"/>
                <a:gd name="connsiteX9" fmla="*/ 133236 w 305648"/>
                <a:gd name="connsiteY9" fmla="*/ 179608 h 733139"/>
                <a:gd name="connsiteX10" fmla="*/ 134022 w 305648"/>
                <a:gd name="connsiteY10" fmla="*/ 435068 h 733139"/>
                <a:gd name="connsiteX11" fmla="*/ 146599 w 305648"/>
                <a:gd name="connsiteY11" fmla="*/ 467688 h 733139"/>
                <a:gd name="connsiteX12" fmla="*/ 295159 w 305648"/>
                <a:gd name="connsiteY12" fmla="*/ 629611 h 733139"/>
                <a:gd name="connsiteX13" fmla="*/ 304984 w 305648"/>
                <a:gd name="connsiteY13" fmla="*/ 657515 h 733139"/>
                <a:gd name="connsiteX14" fmla="*/ 277866 w 305648"/>
                <a:gd name="connsiteY14" fmla="*/ 669306 h 733139"/>
                <a:gd name="connsiteX15" fmla="*/ 175682 w 305648"/>
                <a:gd name="connsiteY15" fmla="*/ 670485 h 733139"/>
                <a:gd name="connsiteX16" fmla="*/ 157996 w 305648"/>
                <a:gd name="connsiteY16" fmla="*/ 682668 h 733139"/>
                <a:gd name="connsiteX17" fmla="*/ 64852 w 305648"/>
                <a:gd name="connsiteY17" fmla="*/ 731402 h 733139"/>
                <a:gd name="connsiteX18" fmla="*/ 4 w 305648"/>
                <a:gd name="connsiteY18" fmla="*/ 650834 h 733139"/>
                <a:gd name="connsiteX19" fmla="*/ 61314 w 305648"/>
                <a:gd name="connsiteY19" fmla="*/ 571445 h 733139"/>
                <a:gd name="connsiteX20" fmla="*/ 158389 w 305648"/>
                <a:gd name="connsiteY20" fmla="*/ 619393 h 733139"/>
                <a:gd name="connsiteX21" fmla="*/ 172931 w 305648"/>
                <a:gd name="connsiteY21" fmla="*/ 630004 h 733139"/>
                <a:gd name="connsiteX22" fmla="*/ 242888 w 305648"/>
                <a:gd name="connsiteY22" fmla="*/ 630397 h 733139"/>
                <a:gd name="connsiteX23" fmla="*/ 156031 w 305648"/>
                <a:gd name="connsiteY23" fmla="*/ 81747 h 733139"/>
                <a:gd name="connsiteX24" fmla="*/ 114372 w 305648"/>
                <a:gd name="connsiteY24" fmla="*/ 39695 h 733139"/>
                <a:gd name="connsiteX25" fmla="*/ 71926 w 305648"/>
                <a:gd name="connsiteY25" fmla="*/ 80961 h 733139"/>
                <a:gd name="connsiteX26" fmla="*/ 113586 w 305648"/>
                <a:gd name="connsiteY26" fmla="*/ 123014 h 733139"/>
                <a:gd name="connsiteX27" fmla="*/ 156031 w 305648"/>
                <a:gd name="connsiteY27" fmla="*/ 81747 h 733139"/>
                <a:gd name="connsiteX28" fmla="*/ 124197 w 305648"/>
                <a:gd name="connsiteY28" fmla="*/ 649655 h 733139"/>
                <a:gd name="connsiteX29" fmla="*/ 80965 w 305648"/>
                <a:gd name="connsiteY29" fmla="*/ 608781 h 733139"/>
                <a:gd name="connsiteX30" fmla="*/ 39699 w 305648"/>
                <a:gd name="connsiteY30" fmla="*/ 651620 h 733139"/>
                <a:gd name="connsiteX31" fmla="*/ 82930 w 305648"/>
                <a:gd name="connsiteY31" fmla="*/ 692493 h 733139"/>
                <a:gd name="connsiteX32" fmla="*/ 124197 w 305648"/>
                <a:gd name="connsiteY32" fmla="*/ 649655 h 733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05648" h="733139">
                  <a:moveTo>
                    <a:pt x="242888" y="630397"/>
                  </a:moveTo>
                  <a:cubicBezTo>
                    <a:pt x="198477" y="582449"/>
                    <a:pt x="157996" y="536859"/>
                    <a:pt x="115551" y="493628"/>
                  </a:cubicBezTo>
                  <a:cubicBezTo>
                    <a:pt x="99044" y="476728"/>
                    <a:pt x="93149" y="459435"/>
                    <a:pt x="93149" y="436247"/>
                  </a:cubicBezTo>
                  <a:cubicBezTo>
                    <a:pt x="94328" y="350570"/>
                    <a:pt x="93542" y="264893"/>
                    <a:pt x="93935" y="178822"/>
                  </a:cubicBezTo>
                  <a:cubicBezTo>
                    <a:pt x="93935" y="167032"/>
                    <a:pt x="91970" y="160743"/>
                    <a:pt x="79393" y="155241"/>
                  </a:cubicBezTo>
                  <a:cubicBezTo>
                    <a:pt x="42450" y="139521"/>
                    <a:pt x="24764" y="101005"/>
                    <a:pt x="33803" y="60917"/>
                  </a:cubicBezTo>
                  <a:cubicBezTo>
                    <a:pt x="42057" y="24760"/>
                    <a:pt x="74284" y="0"/>
                    <a:pt x="112799" y="0"/>
                  </a:cubicBezTo>
                  <a:cubicBezTo>
                    <a:pt x="152494" y="0"/>
                    <a:pt x="184328" y="24367"/>
                    <a:pt x="193368" y="61703"/>
                  </a:cubicBezTo>
                  <a:cubicBezTo>
                    <a:pt x="202407" y="99433"/>
                    <a:pt x="184328" y="139128"/>
                    <a:pt x="148957" y="154848"/>
                  </a:cubicBezTo>
                  <a:cubicBezTo>
                    <a:pt x="136774" y="160350"/>
                    <a:pt x="133236" y="166639"/>
                    <a:pt x="133236" y="179608"/>
                  </a:cubicBezTo>
                  <a:cubicBezTo>
                    <a:pt x="134022" y="264893"/>
                    <a:pt x="133236" y="349784"/>
                    <a:pt x="134022" y="435068"/>
                  </a:cubicBezTo>
                  <a:cubicBezTo>
                    <a:pt x="134022" y="446073"/>
                    <a:pt x="139132" y="459435"/>
                    <a:pt x="146599" y="467688"/>
                  </a:cubicBezTo>
                  <a:cubicBezTo>
                    <a:pt x="195726" y="522318"/>
                    <a:pt x="246032" y="575375"/>
                    <a:pt x="295159" y="629611"/>
                  </a:cubicBezTo>
                  <a:cubicBezTo>
                    <a:pt x="301447" y="636685"/>
                    <a:pt x="307735" y="650834"/>
                    <a:pt x="304984" y="657515"/>
                  </a:cubicBezTo>
                  <a:cubicBezTo>
                    <a:pt x="302233" y="664196"/>
                    <a:pt x="287691" y="668913"/>
                    <a:pt x="277866" y="669306"/>
                  </a:cubicBezTo>
                  <a:cubicBezTo>
                    <a:pt x="244067" y="670878"/>
                    <a:pt x="209874" y="669306"/>
                    <a:pt x="175682" y="670485"/>
                  </a:cubicBezTo>
                  <a:cubicBezTo>
                    <a:pt x="169394" y="670878"/>
                    <a:pt x="160747" y="676773"/>
                    <a:pt x="157996" y="682668"/>
                  </a:cubicBezTo>
                  <a:cubicBezTo>
                    <a:pt x="139918" y="720005"/>
                    <a:pt x="103760" y="739262"/>
                    <a:pt x="64852" y="731402"/>
                  </a:cubicBezTo>
                  <a:cubicBezTo>
                    <a:pt x="27122" y="723542"/>
                    <a:pt x="-389" y="689742"/>
                    <a:pt x="4" y="650834"/>
                  </a:cubicBezTo>
                  <a:cubicBezTo>
                    <a:pt x="4" y="613497"/>
                    <a:pt x="26336" y="579698"/>
                    <a:pt x="61314" y="571445"/>
                  </a:cubicBezTo>
                  <a:cubicBezTo>
                    <a:pt x="102188" y="561619"/>
                    <a:pt x="139525" y="580484"/>
                    <a:pt x="158389" y="619393"/>
                  </a:cubicBezTo>
                  <a:cubicBezTo>
                    <a:pt x="160747" y="624502"/>
                    <a:pt x="167822" y="629611"/>
                    <a:pt x="172931" y="630004"/>
                  </a:cubicBezTo>
                  <a:cubicBezTo>
                    <a:pt x="194547" y="630790"/>
                    <a:pt x="216163" y="630397"/>
                    <a:pt x="242888" y="630397"/>
                  </a:cubicBezTo>
                  <a:close/>
                  <a:moveTo>
                    <a:pt x="156031" y="81747"/>
                  </a:moveTo>
                  <a:cubicBezTo>
                    <a:pt x="156424" y="57380"/>
                    <a:pt x="139132" y="39695"/>
                    <a:pt x="114372" y="39695"/>
                  </a:cubicBezTo>
                  <a:cubicBezTo>
                    <a:pt x="89612" y="39695"/>
                    <a:pt x="72319" y="56594"/>
                    <a:pt x="71926" y="80961"/>
                  </a:cubicBezTo>
                  <a:cubicBezTo>
                    <a:pt x="71533" y="105328"/>
                    <a:pt x="89218" y="123014"/>
                    <a:pt x="113586" y="123014"/>
                  </a:cubicBezTo>
                  <a:cubicBezTo>
                    <a:pt x="137953" y="123407"/>
                    <a:pt x="155638" y="106114"/>
                    <a:pt x="156031" y="81747"/>
                  </a:cubicBezTo>
                  <a:close/>
                  <a:moveTo>
                    <a:pt x="124197" y="649655"/>
                  </a:moveTo>
                  <a:cubicBezTo>
                    <a:pt x="123804" y="625681"/>
                    <a:pt x="105725" y="608388"/>
                    <a:pt x="80965" y="608781"/>
                  </a:cubicBezTo>
                  <a:cubicBezTo>
                    <a:pt x="56598" y="609174"/>
                    <a:pt x="39306" y="627646"/>
                    <a:pt x="39699" y="651620"/>
                  </a:cubicBezTo>
                  <a:cubicBezTo>
                    <a:pt x="40092" y="675594"/>
                    <a:pt x="58563" y="692886"/>
                    <a:pt x="82930" y="692493"/>
                  </a:cubicBezTo>
                  <a:cubicBezTo>
                    <a:pt x="106904" y="692100"/>
                    <a:pt x="124590" y="673629"/>
                    <a:pt x="124197" y="649655"/>
                  </a:cubicBezTo>
                  <a:close/>
                </a:path>
              </a:pathLst>
            </a:custGeom>
            <a:solidFill>
              <a:schemeClr val="accent2"/>
            </a:solidFill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A0487DAD-48B1-4833-9CD6-19F097034EAC}"/>
                </a:ext>
              </a:extLst>
            </p:cNvPr>
            <p:cNvSpPr/>
            <p:nvPr/>
          </p:nvSpPr>
          <p:spPr>
            <a:xfrm>
              <a:off x="5250371" y="4034494"/>
              <a:ext cx="950328" cy="173176"/>
            </a:xfrm>
            <a:custGeom>
              <a:avLst/>
              <a:gdLst>
                <a:gd name="connsiteX0" fmla="*/ 161939 w 950328"/>
                <a:gd name="connsiteY0" fmla="*/ 69706 h 173176"/>
                <a:gd name="connsiteX1" fmla="*/ 327006 w 950328"/>
                <a:gd name="connsiteY1" fmla="*/ 69706 h 173176"/>
                <a:gd name="connsiteX2" fmla="*/ 774651 w 950328"/>
                <a:gd name="connsiteY2" fmla="*/ 63024 h 173176"/>
                <a:gd name="connsiteX3" fmla="*/ 793515 w 950328"/>
                <a:gd name="connsiteY3" fmla="*/ 50841 h 173176"/>
                <a:gd name="connsiteX4" fmla="*/ 883909 w 950328"/>
                <a:gd name="connsiteY4" fmla="*/ 1714 h 173176"/>
                <a:gd name="connsiteX5" fmla="*/ 950329 w 950328"/>
                <a:gd name="connsiteY5" fmla="*/ 82282 h 173176"/>
                <a:gd name="connsiteX6" fmla="*/ 885874 w 950328"/>
                <a:gd name="connsiteY6" fmla="*/ 162458 h 173176"/>
                <a:gd name="connsiteX7" fmla="*/ 793515 w 950328"/>
                <a:gd name="connsiteY7" fmla="*/ 113724 h 173176"/>
                <a:gd name="connsiteX8" fmla="*/ 772293 w 950328"/>
                <a:gd name="connsiteY8" fmla="*/ 102326 h 173176"/>
                <a:gd name="connsiteX9" fmla="*/ 417006 w 950328"/>
                <a:gd name="connsiteY9" fmla="*/ 107435 h 173176"/>
                <a:gd name="connsiteX10" fmla="*/ 179232 w 950328"/>
                <a:gd name="connsiteY10" fmla="*/ 110186 h 173176"/>
                <a:gd name="connsiteX11" fmla="*/ 156830 w 950328"/>
                <a:gd name="connsiteY11" fmla="*/ 123156 h 173176"/>
                <a:gd name="connsiteX12" fmla="*/ 64078 w 950328"/>
                <a:gd name="connsiteY12" fmla="*/ 171104 h 173176"/>
                <a:gd name="connsiteX13" fmla="*/ 17 w 950328"/>
                <a:gd name="connsiteY13" fmla="*/ 89750 h 173176"/>
                <a:gd name="connsiteX14" fmla="*/ 64078 w 950328"/>
                <a:gd name="connsiteY14" fmla="*/ 11147 h 173176"/>
                <a:gd name="connsiteX15" fmla="*/ 158402 w 950328"/>
                <a:gd name="connsiteY15" fmla="*/ 60274 h 173176"/>
                <a:gd name="connsiteX16" fmla="*/ 161939 w 950328"/>
                <a:gd name="connsiteY16" fmla="*/ 69706 h 173176"/>
                <a:gd name="connsiteX17" fmla="*/ 124210 w 950328"/>
                <a:gd name="connsiteY17" fmla="*/ 90143 h 173176"/>
                <a:gd name="connsiteX18" fmla="*/ 80978 w 950328"/>
                <a:gd name="connsiteY18" fmla="*/ 48876 h 173176"/>
                <a:gd name="connsiteX19" fmla="*/ 39711 w 950328"/>
                <a:gd name="connsiteY19" fmla="*/ 92108 h 173176"/>
                <a:gd name="connsiteX20" fmla="*/ 82943 w 950328"/>
                <a:gd name="connsiteY20" fmla="*/ 133374 h 173176"/>
                <a:gd name="connsiteX21" fmla="*/ 124210 w 950328"/>
                <a:gd name="connsiteY21" fmla="*/ 90143 h 173176"/>
                <a:gd name="connsiteX22" fmla="*/ 826922 w 950328"/>
                <a:gd name="connsiteY22" fmla="*/ 82675 h 173176"/>
                <a:gd name="connsiteX23" fmla="*/ 868974 w 950328"/>
                <a:gd name="connsiteY23" fmla="*/ 125121 h 173176"/>
                <a:gd name="connsiteX24" fmla="*/ 910634 w 950328"/>
                <a:gd name="connsiteY24" fmla="*/ 82282 h 173176"/>
                <a:gd name="connsiteX25" fmla="*/ 868581 w 950328"/>
                <a:gd name="connsiteY25" fmla="*/ 39837 h 173176"/>
                <a:gd name="connsiteX26" fmla="*/ 826922 w 950328"/>
                <a:gd name="connsiteY26" fmla="*/ 82675 h 173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50328" h="173176">
                  <a:moveTo>
                    <a:pt x="161939" y="69706"/>
                  </a:moveTo>
                  <a:cubicBezTo>
                    <a:pt x="218141" y="69706"/>
                    <a:pt x="272377" y="70492"/>
                    <a:pt x="327006" y="69706"/>
                  </a:cubicBezTo>
                  <a:cubicBezTo>
                    <a:pt x="476352" y="67741"/>
                    <a:pt x="625305" y="65383"/>
                    <a:pt x="774651" y="63024"/>
                  </a:cubicBezTo>
                  <a:cubicBezTo>
                    <a:pt x="784083" y="63024"/>
                    <a:pt x="789192" y="60666"/>
                    <a:pt x="793515" y="50841"/>
                  </a:cubicBezTo>
                  <a:cubicBezTo>
                    <a:pt x="809236" y="13505"/>
                    <a:pt x="846572" y="-6146"/>
                    <a:pt x="883909" y="1714"/>
                  </a:cubicBezTo>
                  <a:cubicBezTo>
                    <a:pt x="924783" y="10361"/>
                    <a:pt x="950329" y="41409"/>
                    <a:pt x="950329" y="82282"/>
                  </a:cubicBezTo>
                  <a:cubicBezTo>
                    <a:pt x="950329" y="122370"/>
                    <a:pt x="925569" y="153025"/>
                    <a:pt x="885874" y="162458"/>
                  </a:cubicBezTo>
                  <a:cubicBezTo>
                    <a:pt x="847751" y="171104"/>
                    <a:pt x="810022" y="152239"/>
                    <a:pt x="793515" y="113724"/>
                  </a:cubicBezTo>
                  <a:cubicBezTo>
                    <a:pt x="788406" y="101933"/>
                    <a:pt x="781725" y="102326"/>
                    <a:pt x="772293" y="102326"/>
                  </a:cubicBezTo>
                  <a:cubicBezTo>
                    <a:pt x="653995" y="104291"/>
                    <a:pt x="535304" y="105863"/>
                    <a:pt x="417006" y="107435"/>
                  </a:cubicBezTo>
                  <a:cubicBezTo>
                    <a:pt x="337617" y="108614"/>
                    <a:pt x="258621" y="109401"/>
                    <a:pt x="179232" y="110186"/>
                  </a:cubicBezTo>
                  <a:cubicBezTo>
                    <a:pt x="168621" y="110186"/>
                    <a:pt x="161939" y="111366"/>
                    <a:pt x="156830" y="123156"/>
                  </a:cubicBezTo>
                  <a:cubicBezTo>
                    <a:pt x="140717" y="160885"/>
                    <a:pt x="101808" y="179750"/>
                    <a:pt x="64078" y="171104"/>
                  </a:cubicBezTo>
                  <a:cubicBezTo>
                    <a:pt x="25956" y="162064"/>
                    <a:pt x="-769" y="128658"/>
                    <a:pt x="17" y="89750"/>
                  </a:cubicBezTo>
                  <a:cubicBezTo>
                    <a:pt x="803" y="50841"/>
                    <a:pt x="27135" y="18614"/>
                    <a:pt x="64078" y="11147"/>
                  </a:cubicBezTo>
                  <a:cubicBezTo>
                    <a:pt x="105345" y="2893"/>
                    <a:pt x="141502" y="21758"/>
                    <a:pt x="158402" y="60274"/>
                  </a:cubicBezTo>
                  <a:cubicBezTo>
                    <a:pt x="159581" y="63418"/>
                    <a:pt x="160760" y="66562"/>
                    <a:pt x="161939" y="69706"/>
                  </a:cubicBezTo>
                  <a:close/>
                  <a:moveTo>
                    <a:pt x="124210" y="90143"/>
                  </a:moveTo>
                  <a:cubicBezTo>
                    <a:pt x="123817" y="66562"/>
                    <a:pt x="104952" y="48483"/>
                    <a:pt x="80978" y="48876"/>
                  </a:cubicBezTo>
                  <a:cubicBezTo>
                    <a:pt x="57004" y="49269"/>
                    <a:pt x="38925" y="68134"/>
                    <a:pt x="39711" y="92108"/>
                  </a:cubicBezTo>
                  <a:cubicBezTo>
                    <a:pt x="40498" y="116082"/>
                    <a:pt x="58969" y="133767"/>
                    <a:pt x="82943" y="133374"/>
                  </a:cubicBezTo>
                  <a:cubicBezTo>
                    <a:pt x="106917" y="132588"/>
                    <a:pt x="124603" y="114117"/>
                    <a:pt x="124210" y="90143"/>
                  </a:cubicBezTo>
                  <a:close/>
                  <a:moveTo>
                    <a:pt x="826922" y="82675"/>
                  </a:moveTo>
                  <a:cubicBezTo>
                    <a:pt x="826922" y="107042"/>
                    <a:pt x="845393" y="125121"/>
                    <a:pt x="868974" y="125121"/>
                  </a:cubicBezTo>
                  <a:cubicBezTo>
                    <a:pt x="892555" y="124728"/>
                    <a:pt x="910634" y="106256"/>
                    <a:pt x="910634" y="82282"/>
                  </a:cubicBezTo>
                  <a:cubicBezTo>
                    <a:pt x="910634" y="58308"/>
                    <a:pt x="892162" y="39837"/>
                    <a:pt x="868581" y="39837"/>
                  </a:cubicBezTo>
                  <a:cubicBezTo>
                    <a:pt x="844607" y="39837"/>
                    <a:pt x="826922" y="58308"/>
                    <a:pt x="826922" y="82675"/>
                  </a:cubicBezTo>
                  <a:close/>
                </a:path>
              </a:pathLst>
            </a:custGeom>
            <a:solidFill>
              <a:schemeClr val="accent2"/>
            </a:solidFill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9BF29AA6-B7B9-4CB6-AC36-C8F22310EF3A}"/>
                </a:ext>
              </a:extLst>
            </p:cNvPr>
            <p:cNvSpPr/>
            <p:nvPr/>
          </p:nvSpPr>
          <p:spPr>
            <a:xfrm>
              <a:off x="4410942" y="1903216"/>
              <a:ext cx="807860" cy="616911"/>
            </a:xfrm>
            <a:custGeom>
              <a:avLst/>
              <a:gdLst>
                <a:gd name="connsiteX0" fmla="*/ 648048 w 807860"/>
                <a:gd name="connsiteY0" fmla="*/ 112106 h 616911"/>
                <a:gd name="connsiteX1" fmla="*/ 696782 w 807860"/>
                <a:gd name="connsiteY1" fmla="*/ 5599 h 616911"/>
                <a:gd name="connsiteX2" fmla="*/ 794642 w 807860"/>
                <a:gd name="connsiteY2" fmla="*/ 37826 h 616911"/>
                <a:gd name="connsiteX3" fmla="*/ 783245 w 807860"/>
                <a:gd name="connsiteY3" fmla="*/ 140403 h 616911"/>
                <a:gd name="connsiteX4" fmla="*/ 670843 w 807860"/>
                <a:gd name="connsiteY4" fmla="*/ 143940 h 616911"/>
                <a:gd name="connsiteX5" fmla="*/ 175643 w 807860"/>
                <a:gd name="connsiteY5" fmla="*/ 494117 h 616911"/>
                <a:gd name="connsiteX6" fmla="*/ 162673 w 807860"/>
                <a:gd name="connsiteY6" fmla="*/ 522414 h 616911"/>
                <a:gd name="connsiteX7" fmla="*/ 89573 w 807860"/>
                <a:gd name="connsiteY7" fmla="*/ 616345 h 616911"/>
                <a:gd name="connsiteX8" fmla="*/ 358 w 807860"/>
                <a:gd name="connsiteY8" fmla="*/ 543244 h 616911"/>
                <a:gd name="connsiteX9" fmla="*/ 77389 w 807860"/>
                <a:gd name="connsiteY9" fmla="*/ 453244 h 616911"/>
                <a:gd name="connsiteX10" fmla="*/ 143416 w 807860"/>
                <a:gd name="connsiteY10" fmla="*/ 468571 h 616911"/>
                <a:gd name="connsiteX11" fmla="*/ 648048 w 807860"/>
                <a:gd name="connsiteY11" fmla="*/ 112106 h 616911"/>
                <a:gd name="connsiteX12" fmla="*/ 82891 w 807860"/>
                <a:gd name="connsiteY12" fmla="*/ 492152 h 616911"/>
                <a:gd name="connsiteX13" fmla="*/ 39660 w 807860"/>
                <a:gd name="connsiteY13" fmla="*/ 533812 h 616911"/>
                <a:gd name="connsiteX14" fmla="*/ 81319 w 807860"/>
                <a:gd name="connsiteY14" fmla="*/ 577437 h 616911"/>
                <a:gd name="connsiteX15" fmla="*/ 124944 w 807860"/>
                <a:gd name="connsiteY15" fmla="*/ 534991 h 616911"/>
                <a:gd name="connsiteX16" fmla="*/ 82891 w 807860"/>
                <a:gd name="connsiteY16" fmla="*/ 492152 h 616911"/>
                <a:gd name="connsiteX17" fmla="*/ 768310 w 807860"/>
                <a:gd name="connsiteY17" fmla="*/ 81844 h 616911"/>
                <a:gd name="connsiteX18" fmla="*/ 725865 w 807860"/>
                <a:gd name="connsiteY18" fmla="*/ 39791 h 616911"/>
                <a:gd name="connsiteX19" fmla="*/ 684205 w 807860"/>
                <a:gd name="connsiteY19" fmla="*/ 82630 h 616911"/>
                <a:gd name="connsiteX20" fmla="*/ 727044 w 807860"/>
                <a:gd name="connsiteY20" fmla="*/ 125076 h 616911"/>
                <a:gd name="connsiteX21" fmla="*/ 768310 w 807860"/>
                <a:gd name="connsiteY21" fmla="*/ 81844 h 616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07860" h="616911">
                  <a:moveTo>
                    <a:pt x="648048" y="112106"/>
                  </a:moveTo>
                  <a:cubicBezTo>
                    <a:pt x="638222" y="58656"/>
                    <a:pt x="655122" y="22106"/>
                    <a:pt x="696782" y="5599"/>
                  </a:cubicBezTo>
                  <a:cubicBezTo>
                    <a:pt x="732939" y="-8550"/>
                    <a:pt x="773420" y="4813"/>
                    <a:pt x="794642" y="37826"/>
                  </a:cubicBezTo>
                  <a:cubicBezTo>
                    <a:pt x="815865" y="70840"/>
                    <a:pt x="811149" y="112892"/>
                    <a:pt x="783245" y="140403"/>
                  </a:cubicBezTo>
                  <a:cubicBezTo>
                    <a:pt x="751804" y="171451"/>
                    <a:pt x="712109" y="172631"/>
                    <a:pt x="670843" y="143940"/>
                  </a:cubicBezTo>
                  <a:cubicBezTo>
                    <a:pt x="505776" y="260666"/>
                    <a:pt x="340709" y="377392"/>
                    <a:pt x="175643" y="494117"/>
                  </a:cubicBezTo>
                  <a:cubicBezTo>
                    <a:pt x="165031" y="501585"/>
                    <a:pt x="159529" y="507873"/>
                    <a:pt x="162673" y="522414"/>
                  </a:cubicBezTo>
                  <a:cubicBezTo>
                    <a:pt x="171320" y="568004"/>
                    <a:pt x="137913" y="609664"/>
                    <a:pt x="89573" y="616345"/>
                  </a:cubicBezTo>
                  <a:cubicBezTo>
                    <a:pt x="47913" y="621847"/>
                    <a:pt x="4288" y="586476"/>
                    <a:pt x="358" y="543244"/>
                  </a:cubicBezTo>
                  <a:cubicBezTo>
                    <a:pt x="-3965" y="495689"/>
                    <a:pt x="31406" y="452458"/>
                    <a:pt x="77389" y="453244"/>
                  </a:cubicBezTo>
                  <a:cubicBezTo>
                    <a:pt x="97826" y="453637"/>
                    <a:pt x="118263" y="462283"/>
                    <a:pt x="143416" y="468571"/>
                  </a:cubicBezTo>
                  <a:cubicBezTo>
                    <a:pt x="308482" y="352632"/>
                    <a:pt x="478265" y="232369"/>
                    <a:pt x="648048" y="112106"/>
                  </a:cubicBezTo>
                  <a:close/>
                  <a:moveTo>
                    <a:pt x="82891" y="492152"/>
                  </a:moveTo>
                  <a:cubicBezTo>
                    <a:pt x="59310" y="492152"/>
                    <a:pt x="40053" y="511017"/>
                    <a:pt x="39660" y="533812"/>
                  </a:cubicBezTo>
                  <a:cubicBezTo>
                    <a:pt x="39660" y="557000"/>
                    <a:pt x="58917" y="577437"/>
                    <a:pt x="81319" y="577437"/>
                  </a:cubicBezTo>
                  <a:cubicBezTo>
                    <a:pt x="103721" y="577830"/>
                    <a:pt x="124551" y="557393"/>
                    <a:pt x="124944" y="534991"/>
                  </a:cubicBezTo>
                  <a:cubicBezTo>
                    <a:pt x="125337" y="512196"/>
                    <a:pt x="106079" y="492152"/>
                    <a:pt x="82891" y="492152"/>
                  </a:cubicBezTo>
                  <a:close/>
                  <a:moveTo>
                    <a:pt x="768310" y="81844"/>
                  </a:moveTo>
                  <a:cubicBezTo>
                    <a:pt x="767917" y="58263"/>
                    <a:pt x="749053" y="39398"/>
                    <a:pt x="725865" y="39791"/>
                  </a:cubicBezTo>
                  <a:cubicBezTo>
                    <a:pt x="702284" y="40184"/>
                    <a:pt x="683812" y="59442"/>
                    <a:pt x="684205" y="82630"/>
                  </a:cubicBezTo>
                  <a:cubicBezTo>
                    <a:pt x="684598" y="105818"/>
                    <a:pt x="704642" y="125862"/>
                    <a:pt x="727044" y="125076"/>
                  </a:cubicBezTo>
                  <a:cubicBezTo>
                    <a:pt x="749446" y="125076"/>
                    <a:pt x="768310" y="105032"/>
                    <a:pt x="768310" y="81844"/>
                  </a:cubicBezTo>
                  <a:close/>
                </a:path>
              </a:pathLst>
            </a:custGeom>
            <a:solidFill>
              <a:schemeClr val="accent2"/>
            </a:solidFill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843D4925-1BBF-4766-AAC2-D2851312F0A9}"/>
                </a:ext>
              </a:extLst>
            </p:cNvPr>
            <p:cNvSpPr/>
            <p:nvPr/>
          </p:nvSpPr>
          <p:spPr>
            <a:xfrm>
              <a:off x="7586936" y="3044809"/>
              <a:ext cx="291173" cy="812576"/>
            </a:xfrm>
            <a:custGeom>
              <a:avLst/>
              <a:gdLst>
                <a:gd name="connsiteX0" fmla="*/ 102507 w 291173"/>
                <a:gd name="connsiteY0" fmla="*/ 103184 h 812576"/>
                <a:gd name="connsiteX1" fmla="*/ 102507 w 291173"/>
                <a:gd name="connsiteY1" fmla="*/ 649475 h 812576"/>
                <a:gd name="connsiteX2" fmla="*/ 161852 w 291173"/>
                <a:gd name="connsiteY2" fmla="*/ 749694 h 812576"/>
                <a:gd name="connsiteX3" fmla="*/ 82463 w 291173"/>
                <a:gd name="connsiteY3" fmla="*/ 812577 h 812576"/>
                <a:gd name="connsiteX4" fmla="*/ 2288 w 291173"/>
                <a:gd name="connsiteY4" fmla="*/ 747729 h 812576"/>
                <a:gd name="connsiteX5" fmla="*/ 62812 w 291173"/>
                <a:gd name="connsiteY5" fmla="*/ 649475 h 812576"/>
                <a:gd name="connsiteX6" fmla="*/ 62812 w 291173"/>
                <a:gd name="connsiteY6" fmla="*/ 628646 h 812576"/>
                <a:gd name="connsiteX7" fmla="*/ 61633 w 291173"/>
                <a:gd name="connsiteY7" fmla="*/ 98075 h 812576"/>
                <a:gd name="connsiteX8" fmla="*/ 97397 w 291173"/>
                <a:gd name="connsiteY8" fmla="*/ 62703 h 812576"/>
                <a:gd name="connsiteX9" fmla="*/ 139450 w 291173"/>
                <a:gd name="connsiteY9" fmla="*/ 39908 h 812576"/>
                <a:gd name="connsiteX10" fmla="*/ 232202 w 291173"/>
                <a:gd name="connsiteY10" fmla="*/ 3358 h 812576"/>
                <a:gd name="connsiteX11" fmla="*/ 291154 w 291173"/>
                <a:gd name="connsiteY11" fmla="*/ 84319 h 812576"/>
                <a:gd name="connsiteX12" fmla="*/ 225914 w 291173"/>
                <a:gd name="connsiteY12" fmla="*/ 162136 h 812576"/>
                <a:gd name="connsiteX13" fmla="*/ 137485 w 291173"/>
                <a:gd name="connsiteY13" fmla="*/ 119691 h 812576"/>
                <a:gd name="connsiteX14" fmla="*/ 102507 w 291173"/>
                <a:gd name="connsiteY14" fmla="*/ 103184 h 812576"/>
                <a:gd name="connsiteX15" fmla="*/ 208621 w 291173"/>
                <a:gd name="connsiteY15" fmla="*/ 124014 h 812576"/>
                <a:gd name="connsiteX16" fmla="*/ 251853 w 291173"/>
                <a:gd name="connsiteY16" fmla="*/ 82354 h 812576"/>
                <a:gd name="connsiteX17" fmla="*/ 210979 w 291173"/>
                <a:gd name="connsiteY17" fmla="*/ 38729 h 812576"/>
                <a:gd name="connsiteX18" fmla="*/ 166961 w 291173"/>
                <a:gd name="connsiteY18" fmla="*/ 81175 h 812576"/>
                <a:gd name="connsiteX19" fmla="*/ 208621 w 291173"/>
                <a:gd name="connsiteY19" fmla="*/ 124014 h 812576"/>
                <a:gd name="connsiteX20" fmla="*/ 81677 w 291173"/>
                <a:gd name="connsiteY20" fmla="*/ 688777 h 812576"/>
                <a:gd name="connsiteX21" fmla="*/ 40017 w 291173"/>
                <a:gd name="connsiteY21" fmla="*/ 732009 h 812576"/>
                <a:gd name="connsiteX22" fmla="*/ 83642 w 291173"/>
                <a:gd name="connsiteY22" fmla="*/ 773275 h 812576"/>
                <a:gd name="connsiteX23" fmla="*/ 125302 w 291173"/>
                <a:gd name="connsiteY23" fmla="*/ 730044 h 812576"/>
                <a:gd name="connsiteX24" fmla="*/ 81677 w 291173"/>
                <a:gd name="connsiteY24" fmla="*/ 688777 h 812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91173" h="812576">
                  <a:moveTo>
                    <a:pt x="102507" y="103184"/>
                  </a:moveTo>
                  <a:cubicBezTo>
                    <a:pt x="102507" y="285936"/>
                    <a:pt x="102507" y="467902"/>
                    <a:pt x="102507" y="649475"/>
                  </a:cubicBezTo>
                  <a:cubicBezTo>
                    <a:pt x="153206" y="673842"/>
                    <a:pt x="171677" y="705284"/>
                    <a:pt x="161852" y="749694"/>
                  </a:cubicBezTo>
                  <a:cubicBezTo>
                    <a:pt x="153206" y="787424"/>
                    <a:pt x="121372" y="812577"/>
                    <a:pt x="82463" y="812577"/>
                  </a:cubicBezTo>
                  <a:cubicBezTo>
                    <a:pt x="42769" y="812577"/>
                    <a:pt x="11327" y="787031"/>
                    <a:pt x="2288" y="747729"/>
                  </a:cubicBezTo>
                  <a:cubicBezTo>
                    <a:pt x="-7145" y="706070"/>
                    <a:pt x="12506" y="673449"/>
                    <a:pt x="62812" y="649475"/>
                  </a:cubicBezTo>
                  <a:cubicBezTo>
                    <a:pt x="62812" y="642794"/>
                    <a:pt x="62812" y="635720"/>
                    <a:pt x="62812" y="628646"/>
                  </a:cubicBezTo>
                  <a:cubicBezTo>
                    <a:pt x="62419" y="451789"/>
                    <a:pt x="62026" y="274932"/>
                    <a:pt x="61633" y="98075"/>
                  </a:cubicBezTo>
                  <a:cubicBezTo>
                    <a:pt x="61633" y="65061"/>
                    <a:pt x="64384" y="61524"/>
                    <a:pt x="97397" y="62703"/>
                  </a:cubicBezTo>
                  <a:cubicBezTo>
                    <a:pt x="117048" y="63489"/>
                    <a:pt x="129625" y="60738"/>
                    <a:pt x="139450" y="39908"/>
                  </a:cubicBezTo>
                  <a:cubicBezTo>
                    <a:pt x="154778" y="6502"/>
                    <a:pt x="195651" y="-6861"/>
                    <a:pt x="232202" y="3358"/>
                  </a:cubicBezTo>
                  <a:cubicBezTo>
                    <a:pt x="268359" y="13576"/>
                    <a:pt x="291940" y="46590"/>
                    <a:pt x="291154" y="84319"/>
                  </a:cubicBezTo>
                  <a:cubicBezTo>
                    <a:pt x="289975" y="122835"/>
                    <a:pt x="264429" y="153490"/>
                    <a:pt x="225914" y="162136"/>
                  </a:cubicBezTo>
                  <a:cubicBezTo>
                    <a:pt x="190935" y="169996"/>
                    <a:pt x="152419" y="153097"/>
                    <a:pt x="137485" y="119691"/>
                  </a:cubicBezTo>
                  <a:cubicBezTo>
                    <a:pt x="129625" y="102791"/>
                    <a:pt x="120585" y="98075"/>
                    <a:pt x="102507" y="103184"/>
                  </a:cubicBezTo>
                  <a:close/>
                  <a:moveTo>
                    <a:pt x="208621" y="124014"/>
                  </a:moveTo>
                  <a:cubicBezTo>
                    <a:pt x="231416" y="124407"/>
                    <a:pt x="251067" y="105935"/>
                    <a:pt x="251853" y="82354"/>
                  </a:cubicBezTo>
                  <a:cubicBezTo>
                    <a:pt x="252638" y="59166"/>
                    <a:pt x="234560" y="39908"/>
                    <a:pt x="210979" y="38729"/>
                  </a:cubicBezTo>
                  <a:cubicBezTo>
                    <a:pt x="187398" y="37550"/>
                    <a:pt x="166961" y="56808"/>
                    <a:pt x="166961" y="81175"/>
                  </a:cubicBezTo>
                  <a:cubicBezTo>
                    <a:pt x="166568" y="104363"/>
                    <a:pt x="185040" y="123621"/>
                    <a:pt x="208621" y="124014"/>
                  </a:cubicBezTo>
                  <a:close/>
                  <a:moveTo>
                    <a:pt x="81677" y="688777"/>
                  </a:moveTo>
                  <a:cubicBezTo>
                    <a:pt x="57703" y="689170"/>
                    <a:pt x="39624" y="708428"/>
                    <a:pt x="40017" y="732009"/>
                  </a:cubicBezTo>
                  <a:cubicBezTo>
                    <a:pt x="40803" y="755590"/>
                    <a:pt x="60061" y="773668"/>
                    <a:pt x="83642" y="773275"/>
                  </a:cubicBezTo>
                  <a:cubicBezTo>
                    <a:pt x="107223" y="772882"/>
                    <a:pt x="125695" y="753625"/>
                    <a:pt x="125302" y="730044"/>
                  </a:cubicBezTo>
                  <a:cubicBezTo>
                    <a:pt x="124908" y="706070"/>
                    <a:pt x="105651" y="687991"/>
                    <a:pt x="81677" y="688777"/>
                  </a:cubicBezTo>
                  <a:close/>
                </a:path>
              </a:pathLst>
            </a:custGeom>
            <a:solidFill>
              <a:schemeClr val="accent2"/>
            </a:solidFill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5C90641B-9037-4854-B256-0C308675F128}"/>
                </a:ext>
              </a:extLst>
            </p:cNvPr>
            <p:cNvSpPr/>
            <p:nvPr/>
          </p:nvSpPr>
          <p:spPr>
            <a:xfrm>
              <a:off x="4358113" y="2776802"/>
              <a:ext cx="734275" cy="324079"/>
            </a:xfrm>
            <a:custGeom>
              <a:avLst/>
              <a:gdLst>
                <a:gd name="connsiteX0" fmla="*/ 102707 w 734275"/>
                <a:gd name="connsiteY0" fmla="*/ 221059 h 324079"/>
                <a:gd name="connsiteX1" fmla="*/ 571574 w 734275"/>
                <a:gd name="connsiteY1" fmla="*/ 221059 h 324079"/>
                <a:gd name="connsiteX2" fmla="*/ 652535 w 734275"/>
                <a:gd name="connsiteY2" fmla="*/ 160534 h 324079"/>
                <a:gd name="connsiteX3" fmla="*/ 733103 w 734275"/>
                <a:gd name="connsiteY3" fmla="*/ 227347 h 324079"/>
                <a:gd name="connsiteX4" fmla="*/ 679260 w 734275"/>
                <a:gd name="connsiteY4" fmla="*/ 319313 h 324079"/>
                <a:gd name="connsiteX5" fmla="*/ 580614 w 734275"/>
                <a:gd name="connsiteY5" fmla="*/ 280797 h 324079"/>
                <a:gd name="connsiteX6" fmla="*/ 549565 w 734275"/>
                <a:gd name="connsiteY6" fmla="*/ 262325 h 324079"/>
                <a:gd name="connsiteX7" fmla="*/ 93667 w 734275"/>
                <a:gd name="connsiteY7" fmla="*/ 260360 h 324079"/>
                <a:gd name="connsiteX8" fmla="*/ 62619 w 734275"/>
                <a:gd name="connsiteY8" fmla="*/ 229312 h 324079"/>
                <a:gd name="connsiteX9" fmla="*/ 62619 w 734275"/>
                <a:gd name="connsiteY9" fmla="*/ 209661 h 324079"/>
                <a:gd name="connsiteX10" fmla="*/ 32750 w 734275"/>
                <a:gd name="connsiteY10" fmla="*/ 145207 h 324079"/>
                <a:gd name="connsiteX11" fmla="*/ 5632 w 734275"/>
                <a:gd name="connsiteY11" fmla="*/ 53241 h 324079"/>
                <a:gd name="connsiteX12" fmla="*/ 88558 w 734275"/>
                <a:gd name="connsiteY12" fmla="*/ 184 h 324079"/>
                <a:gd name="connsiteX13" fmla="*/ 161659 w 734275"/>
                <a:gd name="connsiteY13" fmla="*/ 61102 h 324079"/>
                <a:gd name="connsiteX14" fmla="*/ 125501 w 734275"/>
                <a:gd name="connsiteY14" fmla="*/ 150709 h 324079"/>
                <a:gd name="connsiteX15" fmla="*/ 102314 w 734275"/>
                <a:gd name="connsiteY15" fmla="*/ 192762 h 324079"/>
                <a:gd name="connsiteX16" fmla="*/ 102707 w 734275"/>
                <a:gd name="connsiteY16" fmla="*/ 221059 h 324079"/>
                <a:gd name="connsiteX17" fmla="*/ 694195 w 734275"/>
                <a:gd name="connsiteY17" fmla="*/ 241103 h 324079"/>
                <a:gd name="connsiteX18" fmla="*/ 651356 w 734275"/>
                <a:gd name="connsiteY18" fmla="*/ 200229 h 324079"/>
                <a:gd name="connsiteX19" fmla="*/ 609697 w 734275"/>
                <a:gd name="connsiteY19" fmla="*/ 242675 h 324079"/>
                <a:gd name="connsiteX20" fmla="*/ 652928 w 734275"/>
                <a:gd name="connsiteY20" fmla="*/ 283548 h 324079"/>
                <a:gd name="connsiteX21" fmla="*/ 694195 w 734275"/>
                <a:gd name="connsiteY21" fmla="*/ 241103 h 324079"/>
                <a:gd name="connsiteX22" fmla="*/ 124322 w 734275"/>
                <a:gd name="connsiteY22" fmla="*/ 80359 h 324079"/>
                <a:gd name="connsiteX23" fmla="*/ 81484 w 734275"/>
                <a:gd name="connsiteY23" fmla="*/ 39093 h 324079"/>
                <a:gd name="connsiteX24" fmla="*/ 40610 w 734275"/>
                <a:gd name="connsiteY24" fmla="*/ 82324 h 324079"/>
                <a:gd name="connsiteX25" fmla="*/ 83449 w 734275"/>
                <a:gd name="connsiteY25" fmla="*/ 123984 h 324079"/>
                <a:gd name="connsiteX26" fmla="*/ 124322 w 734275"/>
                <a:gd name="connsiteY26" fmla="*/ 80359 h 324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734275" h="324079">
                  <a:moveTo>
                    <a:pt x="102707" y="221059"/>
                  </a:moveTo>
                  <a:cubicBezTo>
                    <a:pt x="260699" y="221059"/>
                    <a:pt x="415547" y="221059"/>
                    <a:pt x="571574" y="221059"/>
                  </a:cubicBezTo>
                  <a:cubicBezTo>
                    <a:pt x="585330" y="184115"/>
                    <a:pt x="610090" y="160534"/>
                    <a:pt x="652535" y="160534"/>
                  </a:cubicBezTo>
                  <a:cubicBezTo>
                    <a:pt x="693016" y="160534"/>
                    <a:pt x="726029" y="188046"/>
                    <a:pt x="733103" y="227347"/>
                  </a:cubicBezTo>
                  <a:cubicBezTo>
                    <a:pt x="739785" y="267435"/>
                    <a:pt x="717383" y="305950"/>
                    <a:pt x="679260" y="319313"/>
                  </a:cubicBezTo>
                  <a:cubicBezTo>
                    <a:pt x="641138" y="332675"/>
                    <a:pt x="597906" y="317348"/>
                    <a:pt x="580614" y="280797"/>
                  </a:cubicBezTo>
                  <a:cubicBezTo>
                    <a:pt x="573539" y="265470"/>
                    <a:pt x="564893" y="262325"/>
                    <a:pt x="549565" y="262325"/>
                  </a:cubicBezTo>
                  <a:cubicBezTo>
                    <a:pt x="397468" y="262325"/>
                    <a:pt x="245764" y="261146"/>
                    <a:pt x="93667" y="260360"/>
                  </a:cubicBezTo>
                  <a:cubicBezTo>
                    <a:pt x="67335" y="260360"/>
                    <a:pt x="63012" y="255644"/>
                    <a:pt x="62619" y="229312"/>
                  </a:cubicBezTo>
                  <a:cubicBezTo>
                    <a:pt x="62619" y="222631"/>
                    <a:pt x="62619" y="216343"/>
                    <a:pt x="62619" y="209661"/>
                  </a:cubicBezTo>
                  <a:cubicBezTo>
                    <a:pt x="63012" y="183329"/>
                    <a:pt x="66156" y="160141"/>
                    <a:pt x="32750" y="145207"/>
                  </a:cubicBezTo>
                  <a:cubicBezTo>
                    <a:pt x="1309" y="131058"/>
                    <a:pt x="-6945" y="87041"/>
                    <a:pt x="5632" y="53241"/>
                  </a:cubicBezTo>
                  <a:cubicBezTo>
                    <a:pt x="18601" y="18263"/>
                    <a:pt x="50435" y="-2174"/>
                    <a:pt x="88558" y="184"/>
                  </a:cubicBezTo>
                  <a:cubicBezTo>
                    <a:pt x="123536" y="2149"/>
                    <a:pt x="152620" y="26516"/>
                    <a:pt x="161659" y="61102"/>
                  </a:cubicBezTo>
                  <a:cubicBezTo>
                    <a:pt x="170698" y="95294"/>
                    <a:pt x="156943" y="136168"/>
                    <a:pt x="125501" y="150709"/>
                  </a:cubicBezTo>
                  <a:cubicBezTo>
                    <a:pt x="104279" y="160534"/>
                    <a:pt x="100348" y="173111"/>
                    <a:pt x="102314" y="192762"/>
                  </a:cubicBezTo>
                  <a:cubicBezTo>
                    <a:pt x="103493" y="201015"/>
                    <a:pt x="102707" y="209268"/>
                    <a:pt x="102707" y="221059"/>
                  </a:cubicBezTo>
                  <a:close/>
                  <a:moveTo>
                    <a:pt x="694195" y="241103"/>
                  </a:moveTo>
                  <a:cubicBezTo>
                    <a:pt x="693802" y="217129"/>
                    <a:pt x="675723" y="199836"/>
                    <a:pt x="651356" y="200229"/>
                  </a:cubicBezTo>
                  <a:cubicBezTo>
                    <a:pt x="626989" y="200622"/>
                    <a:pt x="609304" y="218701"/>
                    <a:pt x="609697" y="242675"/>
                  </a:cubicBezTo>
                  <a:cubicBezTo>
                    <a:pt x="610090" y="266649"/>
                    <a:pt x="628168" y="283941"/>
                    <a:pt x="652928" y="283548"/>
                  </a:cubicBezTo>
                  <a:cubicBezTo>
                    <a:pt x="677295" y="283155"/>
                    <a:pt x="694588" y="265470"/>
                    <a:pt x="694195" y="241103"/>
                  </a:cubicBezTo>
                  <a:close/>
                  <a:moveTo>
                    <a:pt x="124322" y="80359"/>
                  </a:moveTo>
                  <a:cubicBezTo>
                    <a:pt x="123929" y="56385"/>
                    <a:pt x="105458" y="38700"/>
                    <a:pt x="81484" y="39093"/>
                  </a:cubicBezTo>
                  <a:cubicBezTo>
                    <a:pt x="57510" y="39486"/>
                    <a:pt x="40217" y="57564"/>
                    <a:pt x="40610" y="82324"/>
                  </a:cubicBezTo>
                  <a:cubicBezTo>
                    <a:pt x="41003" y="106298"/>
                    <a:pt x="59868" y="124377"/>
                    <a:pt x="83449" y="123984"/>
                  </a:cubicBezTo>
                  <a:cubicBezTo>
                    <a:pt x="107030" y="123591"/>
                    <a:pt x="124715" y="104726"/>
                    <a:pt x="124322" y="80359"/>
                  </a:cubicBezTo>
                  <a:close/>
                </a:path>
              </a:pathLst>
            </a:custGeom>
            <a:solidFill>
              <a:schemeClr val="accent2"/>
            </a:solidFill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F25BB2B9-F45F-4DD3-ADB6-08209FAB27BB}"/>
                </a:ext>
              </a:extLst>
            </p:cNvPr>
            <p:cNvSpPr/>
            <p:nvPr/>
          </p:nvSpPr>
          <p:spPr>
            <a:xfrm>
              <a:off x="7048357" y="4009827"/>
              <a:ext cx="639210" cy="543589"/>
            </a:xfrm>
            <a:custGeom>
              <a:avLst/>
              <a:gdLst>
                <a:gd name="connsiteX0" fmla="*/ 535758 w 639210"/>
                <a:gd name="connsiteY0" fmla="*/ 380095 h 543589"/>
                <a:gd name="connsiteX1" fmla="*/ 535365 w 639210"/>
                <a:gd name="connsiteY1" fmla="*/ 274767 h 543589"/>
                <a:gd name="connsiteX2" fmla="*/ 526326 w 639210"/>
                <a:gd name="connsiteY2" fmla="*/ 259439 h 543589"/>
                <a:gd name="connsiteX3" fmla="*/ 290909 w 639210"/>
                <a:gd name="connsiteY3" fmla="*/ 106949 h 543589"/>
                <a:gd name="connsiteX4" fmla="*/ 284228 w 639210"/>
                <a:gd name="connsiteY4" fmla="*/ 103412 h 543589"/>
                <a:gd name="connsiteX5" fmla="*/ 166323 w 639210"/>
                <a:gd name="connsiteY5" fmla="*/ 103019 h 543589"/>
                <a:gd name="connsiteX6" fmla="*/ 155712 w 639210"/>
                <a:gd name="connsiteY6" fmla="*/ 117167 h 543589"/>
                <a:gd name="connsiteX7" fmla="*/ 62174 w 639210"/>
                <a:gd name="connsiteY7" fmla="*/ 161578 h 543589"/>
                <a:gd name="connsiteX8" fmla="*/ 78 w 639210"/>
                <a:gd name="connsiteY8" fmla="*/ 87298 h 543589"/>
                <a:gd name="connsiteX9" fmla="*/ 59423 w 639210"/>
                <a:gd name="connsiteY9" fmla="*/ 3193 h 543589"/>
                <a:gd name="connsiteX10" fmla="*/ 155712 w 639210"/>
                <a:gd name="connsiteY10" fmla="*/ 47604 h 543589"/>
                <a:gd name="connsiteX11" fmla="*/ 180472 w 639210"/>
                <a:gd name="connsiteY11" fmla="*/ 62931 h 543589"/>
                <a:gd name="connsiteX12" fmla="*/ 295625 w 639210"/>
                <a:gd name="connsiteY12" fmla="*/ 66468 h 543589"/>
                <a:gd name="connsiteX13" fmla="*/ 392307 w 639210"/>
                <a:gd name="connsiteY13" fmla="*/ 125421 h 543589"/>
                <a:gd name="connsiteX14" fmla="*/ 555802 w 639210"/>
                <a:gd name="connsiteY14" fmla="*/ 230356 h 543589"/>
                <a:gd name="connsiteX15" fmla="*/ 576238 w 639210"/>
                <a:gd name="connsiteY15" fmla="*/ 266906 h 543589"/>
                <a:gd name="connsiteX16" fmla="*/ 575845 w 639210"/>
                <a:gd name="connsiteY16" fmla="*/ 380095 h 543589"/>
                <a:gd name="connsiteX17" fmla="*/ 636763 w 639210"/>
                <a:gd name="connsiteY17" fmla="*/ 480314 h 543589"/>
                <a:gd name="connsiteX18" fmla="*/ 557373 w 639210"/>
                <a:gd name="connsiteY18" fmla="*/ 543589 h 543589"/>
                <a:gd name="connsiteX19" fmla="*/ 477199 w 639210"/>
                <a:gd name="connsiteY19" fmla="*/ 483458 h 543589"/>
                <a:gd name="connsiteX20" fmla="*/ 535758 w 639210"/>
                <a:gd name="connsiteY20" fmla="*/ 380095 h 543589"/>
                <a:gd name="connsiteX21" fmla="*/ 81825 w 639210"/>
                <a:gd name="connsiteY21" fmla="*/ 124242 h 543589"/>
                <a:gd name="connsiteX22" fmla="*/ 123484 w 639210"/>
                <a:gd name="connsiteY22" fmla="*/ 81796 h 543589"/>
                <a:gd name="connsiteX23" fmla="*/ 81432 w 639210"/>
                <a:gd name="connsiteY23" fmla="*/ 40136 h 543589"/>
                <a:gd name="connsiteX24" fmla="*/ 39772 w 639210"/>
                <a:gd name="connsiteY24" fmla="*/ 82582 h 543589"/>
                <a:gd name="connsiteX25" fmla="*/ 81825 w 639210"/>
                <a:gd name="connsiteY25" fmla="*/ 124242 h 543589"/>
                <a:gd name="connsiteX26" fmla="*/ 514142 w 639210"/>
                <a:gd name="connsiteY26" fmla="*/ 459091 h 543589"/>
                <a:gd name="connsiteX27" fmla="*/ 553837 w 639210"/>
                <a:gd name="connsiteY27" fmla="*/ 503895 h 543589"/>
                <a:gd name="connsiteX28" fmla="*/ 598247 w 639210"/>
                <a:gd name="connsiteY28" fmla="*/ 464200 h 543589"/>
                <a:gd name="connsiteX29" fmla="*/ 558553 w 639210"/>
                <a:gd name="connsiteY29" fmla="*/ 419789 h 543589"/>
                <a:gd name="connsiteX30" fmla="*/ 514142 w 639210"/>
                <a:gd name="connsiteY30" fmla="*/ 459091 h 543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9210" h="543589">
                  <a:moveTo>
                    <a:pt x="535758" y="380095"/>
                  </a:moveTo>
                  <a:cubicBezTo>
                    <a:pt x="535758" y="345509"/>
                    <a:pt x="536151" y="310138"/>
                    <a:pt x="535365" y="274767"/>
                  </a:cubicBezTo>
                  <a:cubicBezTo>
                    <a:pt x="535365" y="269658"/>
                    <a:pt x="531042" y="262583"/>
                    <a:pt x="526326" y="259439"/>
                  </a:cubicBezTo>
                  <a:cubicBezTo>
                    <a:pt x="448115" y="208347"/>
                    <a:pt x="369512" y="157648"/>
                    <a:pt x="290909" y="106949"/>
                  </a:cubicBezTo>
                  <a:cubicBezTo>
                    <a:pt x="288551" y="105377"/>
                    <a:pt x="286586" y="103412"/>
                    <a:pt x="284228" y="103412"/>
                  </a:cubicBezTo>
                  <a:cubicBezTo>
                    <a:pt x="244926" y="103019"/>
                    <a:pt x="205625" y="102233"/>
                    <a:pt x="166323" y="103019"/>
                  </a:cubicBezTo>
                  <a:cubicBezTo>
                    <a:pt x="162786" y="103019"/>
                    <a:pt x="158463" y="112058"/>
                    <a:pt x="155712" y="117167"/>
                  </a:cubicBezTo>
                  <a:cubicBezTo>
                    <a:pt x="138419" y="152539"/>
                    <a:pt x="101868" y="170224"/>
                    <a:pt x="62174" y="161578"/>
                  </a:cubicBezTo>
                  <a:cubicBezTo>
                    <a:pt x="27589" y="154111"/>
                    <a:pt x="1650" y="122670"/>
                    <a:pt x="78" y="87298"/>
                  </a:cubicBezTo>
                  <a:cubicBezTo>
                    <a:pt x="-1495" y="46032"/>
                    <a:pt x="20907" y="13804"/>
                    <a:pt x="59423" y="3193"/>
                  </a:cubicBezTo>
                  <a:cubicBezTo>
                    <a:pt x="98331" y="-7812"/>
                    <a:pt x="139991" y="10267"/>
                    <a:pt x="155712" y="47604"/>
                  </a:cubicBezTo>
                  <a:cubicBezTo>
                    <a:pt x="161214" y="60573"/>
                    <a:pt x="167895" y="62931"/>
                    <a:pt x="180472" y="62931"/>
                  </a:cubicBezTo>
                  <a:cubicBezTo>
                    <a:pt x="218987" y="62538"/>
                    <a:pt x="259861" y="55857"/>
                    <a:pt x="295625" y="66468"/>
                  </a:cubicBezTo>
                  <a:cubicBezTo>
                    <a:pt x="330604" y="76687"/>
                    <a:pt x="360080" y="104984"/>
                    <a:pt x="392307" y="125421"/>
                  </a:cubicBezTo>
                  <a:cubicBezTo>
                    <a:pt x="446936" y="160399"/>
                    <a:pt x="500780" y="196164"/>
                    <a:pt x="555802" y="230356"/>
                  </a:cubicBezTo>
                  <a:cubicBezTo>
                    <a:pt x="569950" y="239395"/>
                    <a:pt x="576631" y="249221"/>
                    <a:pt x="576238" y="266906"/>
                  </a:cubicBezTo>
                  <a:cubicBezTo>
                    <a:pt x="575059" y="304636"/>
                    <a:pt x="575845" y="342758"/>
                    <a:pt x="575845" y="380095"/>
                  </a:cubicBezTo>
                  <a:cubicBezTo>
                    <a:pt x="626937" y="405641"/>
                    <a:pt x="646588" y="438261"/>
                    <a:pt x="636763" y="480314"/>
                  </a:cubicBezTo>
                  <a:cubicBezTo>
                    <a:pt x="628116" y="518043"/>
                    <a:pt x="595889" y="543589"/>
                    <a:pt x="557373" y="543589"/>
                  </a:cubicBezTo>
                  <a:cubicBezTo>
                    <a:pt x="519251" y="543589"/>
                    <a:pt x="486238" y="518829"/>
                    <a:pt x="477199" y="483458"/>
                  </a:cubicBezTo>
                  <a:cubicBezTo>
                    <a:pt x="465801" y="439440"/>
                    <a:pt x="484273" y="406820"/>
                    <a:pt x="535758" y="380095"/>
                  </a:cubicBezTo>
                  <a:close/>
                  <a:moveTo>
                    <a:pt x="81825" y="124242"/>
                  </a:moveTo>
                  <a:cubicBezTo>
                    <a:pt x="106192" y="124242"/>
                    <a:pt x="123484" y="106556"/>
                    <a:pt x="123484" y="81796"/>
                  </a:cubicBezTo>
                  <a:cubicBezTo>
                    <a:pt x="123484" y="57429"/>
                    <a:pt x="105799" y="39743"/>
                    <a:pt x="81432" y="40136"/>
                  </a:cubicBezTo>
                  <a:cubicBezTo>
                    <a:pt x="57458" y="40136"/>
                    <a:pt x="39772" y="58215"/>
                    <a:pt x="39772" y="82582"/>
                  </a:cubicBezTo>
                  <a:cubicBezTo>
                    <a:pt x="39379" y="106556"/>
                    <a:pt x="57065" y="124242"/>
                    <a:pt x="81825" y="124242"/>
                  </a:cubicBezTo>
                  <a:close/>
                  <a:moveTo>
                    <a:pt x="514142" y="459091"/>
                  </a:moveTo>
                  <a:cubicBezTo>
                    <a:pt x="512963" y="483458"/>
                    <a:pt x="529862" y="502323"/>
                    <a:pt x="553837" y="503895"/>
                  </a:cubicBezTo>
                  <a:cubicBezTo>
                    <a:pt x="577810" y="505074"/>
                    <a:pt x="597068" y="487781"/>
                    <a:pt x="598247" y="464200"/>
                  </a:cubicBezTo>
                  <a:cubicBezTo>
                    <a:pt x="599426" y="439833"/>
                    <a:pt x="582919" y="420969"/>
                    <a:pt x="558553" y="419789"/>
                  </a:cubicBezTo>
                  <a:cubicBezTo>
                    <a:pt x="534186" y="418217"/>
                    <a:pt x="515321" y="435117"/>
                    <a:pt x="514142" y="459091"/>
                  </a:cubicBezTo>
                  <a:close/>
                </a:path>
              </a:pathLst>
            </a:custGeom>
            <a:solidFill>
              <a:schemeClr val="accent2"/>
            </a:solidFill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51974732-6089-4344-8897-8C99B99A7638}"/>
                </a:ext>
              </a:extLst>
            </p:cNvPr>
            <p:cNvSpPr/>
            <p:nvPr/>
          </p:nvSpPr>
          <p:spPr>
            <a:xfrm>
              <a:off x="4206712" y="2586692"/>
              <a:ext cx="791364" cy="166574"/>
            </a:xfrm>
            <a:custGeom>
              <a:avLst/>
              <a:gdLst>
                <a:gd name="connsiteX0" fmla="*/ 162535 w 791364"/>
                <a:gd name="connsiteY0" fmla="*/ 63350 h 166574"/>
                <a:gd name="connsiteX1" fmla="*/ 465550 w 791364"/>
                <a:gd name="connsiteY1" fmla="*/ 63350 h 166574"/>
                <a:gd name="connsiteX2" fmla="*/ 614896 w 791364"/>
                <a:gd name="connsiteY2" fmla="*/ 62564 h 166574"/>
                <a:gd name="connsiteX3" fmla="*/ 634940 w 791364"/>
                <a:gd name="connsiteY3" fmla="*/ 49595 h 166574"/>
                <a:gd name="connsiteX4" fmla="*/ 730050 w 791364"/>
                <a:gd name="connsiteY4" fmla="*/ 2433 h 166574"/>
                <a:gd name="connsiteX5" fmla="*/ 791360 w 791364"/>
                <a:gd name="connsiteY5" fmla="*/ 81429 h 166574"/>
                <a:gd name="connsiteX6" fmla="*/ 729657 w 791364"/>
                <a:gd name="connsiteY6" fmla="*/ 161997 h 166574"/>
                <a:gd name="connsiteX7" fmla="*/ 635726 w 791364"/>
                <a:gd name="connsiteY7" fmla="*/ 116014 h 166574"/>
                <a:gd name="connsiteX8" fmla="*/ 615682 w 791364"/>
                <a:gd name="connsiteY8" fmla="*/ 102652 h 166574"/>
                <a:gd name="connsiteX9" fmla="*/ 175505 w 791364"/>
                <a:gd name="connsiteY9" fmla="*/ 104224 h 166574"/>
                <a:gd name="connsiteX10" fmla="*/ 155854 w 791364"/>
                <a:gd name="connsiteY10" fmla="*/ 118372 h 166574"/>
                <a:gd name="connsiteX11" fmla="*/ 61924 w 791364"/>
                <a:gd name="connsiteY11" fmla="*/ 163962 h 166574"/>
                <a:gd name="connsiteX12" fmla="*/ 220 w 791364"/>
                <a:gd name="connsiteY12" fmla="*/ 75927 h 166574"/>
                <a:gd name="connsiteX13" fmla="*/ 72928 w 791364"/>
                <a:gd name="connsiteY13" fmla="*/ 2826 h 166574"/>
                <a:gd name="connsiteX14" fmla="*/ 154282 w 791364"/>
                <a:gd name="connsiteY14" fmla="*/ 46844 h 166574"/>
                <a:gd name="connsiteX15" fmla="*/ 162535 w 791364"/>
                <a:gd name="connsiteY15" fmla="*/ 63350 h 166574"/>
                <a:gd name="connsiteX16" fmla="*/ 709220 w 791364"/>
                <a:gd name="connsiteY16" fmla="*/ 39769 h 166574"/>
                <a:gd name="connsiteX17" fmla="*/ 668346 w 791364"/>
                <a:gd name="connsiteY17" fmla="*/ 82215 h 166574"/>
                <a:gd name="connsiteX18" fmla="*/ 710792 w 791364"/>
                <a:gd name="connsiteY18" fmla="*/ 123482 h 166574"/>
                <a:gd name="connsiteX19" fmla="*/ 751666 w 791364"/>
                <a:gd name="connsiteY19" fmla="*/ 81036 h 166574"/>
                <a:gd name="connsiteX20" fmla="*/ 709220 w 791364"/>
                <a:gd name="connsiteY20" fmla="*/ 39769 h 166574"/>
                <a:gd name="connsiteX21" fmla="*/ 123234 w 791364"/>
                <a:gd name="connsiteY21" fmla="*/ 83394 h 166574"/>
                <a:gd name="connsiteX22" fmla="*/ 80788 w 791364"/>
                <a:gd name="connsiteY22" fmla="*/ 41341 h 166574"/>
                <a:gd name="connsiteX23" fmla="*/ 39522 w 791364"/>
                <a:gd name="connsiteY23" fmla="*/ 84573 h 166574"/>
                <a:gd name="connsiteX24" fmla="*/ 81967 w 791364"/>
                <a:gd name="connsiteY24" fmla="*/ 126626 h 166574"/>
                <a:gd name="connsiteX25" fmla="*/ 123234 w 791364"/>
                <a:gd name="connsiteY25" fmla="*/ 83394 h 166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791364" h="166574">
                  <a:moveTo>
                    <a:pt x="162535" y="63350"/>
                  </a:moveTo>
                  <a:cubicBezTo>
                    <a:pt x="263933" y="63350"/>
                    <a:pt x="364545" y="63350"/>
                    <a:pt x="465550" y="63350"/>
                  </a:cubicBezTo>
                  <a:cubicBezTo>
                    <a:pt x="515463" y="63350"/>
                    <a:pt x="564983" y="62564"/>
                    <a:pt x="614896" y="62564"/>
                  </a:cubicBezTo>
                  <a:cubicBezTo>
                    <a:pt x="625115" y="62564"/>
                    <a:pt x="630617" y="60206"/>
                    <a:pt x="634940" y="49595"/>
                  </a:cubicBezTo>
                  <a:cubicBezTo>
                    <a:pt x="651054" y="11472"/>
                    <a:pt x="689962" y="-7000"/>
                    <a:pt x="730050" y="2433"/>
                  </a:cubicBezTo>
                  <a:cubicBezTo>
                    <a:pt x="765814" y="10686"/>
                    <a:pt x="790967" y="42913"/>
                    <a:pt x="791360" y="81429"/>
                  </a:cubicBezTo>
                  <a:cubicBezTo>
                    <a:pt x="791753" y="120730"/>
                    <a:pt x="766600" y="153351"/>
                    <a:pt x="729657" y="161997"/>
                  </a:cubicBezTo>
                  <a:cubicBezTo>
                    <a:pt x="690748" y="171429"/>
                    <a:pt x="652233" y="152958"/>
                    <a:pt x="635726" y="116014"/>
                  </a:cubicBezTo>
                  <a:cubicBezTo>
                    <a:pt x="631403" y="105796"/>
                    <a:pt x="626294" y="102652"/>
                    <a:pt x="615682" y="102652"/>
                  </a:cubicBezTo>
                  <a:cubicBezTo>
                    <a:pt x="469088" y="103438"/>
                    <a:pt x="322493" y="104224"/>
                    <a:pt x="175505" y="104224"/>
                  </a:cubicBezTo>
                  <a:cubicBezTo>
                    <a:pt x="164108" y="104224"/>
                    <a:pt x="160177" y="108940"/>
                    <a:pt x="155854" y="118372"/>
                  </a:cubicBezTo>
                  <a:cubicBezTo>
                    <a:pt x="139348" y="155316"/>
                    <a:pt x="100439" y="173788"/>
                    <a:pt x="61924" y="163962"/>
                  </a:cubicBezTo>
                  <a:cubicBezTo>
                    <a:pt x="20657" y="153351"/>
                    <a:pt x="-2531" y="119944"/>
                    <a:pt x="220" y="75927"/>
                  </a:cubicBezTo>
                  <a:cubicBezTo>
                    <a:pt x="2578" y="38197"/>
                    <a:pt x="32840" y="7542"/>
                    <a:pt x="72928" y="2826"/>
                  </a:cubicBezTo>
                  <a:cubicBezTo>
                    <a:pt x="105155" y="-1104"/>
                    <a:pt x="138955" y="16974"/>
                    <a:pt x="154282" y="46844"/>
                  </a:cubicBezTo>
                  <a:cubicBezTo>
                    <a:pt x="157426" y="51953"/>
                    <a:pt x="159784" y="57848"/>
                    <a:pt x="162535" y="63350"/>
                  </a:cubicBezTo>
                  <a:close/>
                  <a:moveTo>
                    <a:pt x="709220" y="39769"/>
                  </a:moveTo>
                  <a:cubicBezTo>
                    <a:pt x="684460" y="40162"/>
                    <a:pt x="667953" y="57455"/>
                    <a:pt x="668346" y="82215"/>
                  </a:cubicBezTo>
                  <a:cubicBezTo>
                    <a:pt x="668740" y="106975"/>
                    <a:pt x="686032" y="123482"/>
                    <a:pt x="710792" y="123482"/>
                  </a:cubicBezTo>
                  <a:cubicBezTo>
                    <a:pt x="735159" y="123089"/>
                    <a:pt x="752059" y="105796"/>
                    <a:pt x="751666" y="81036"/>
                  </a:cubicBezTo>
                  <a:cubicBezTo>
                    <a:pt x="751666" y="56276"/>
                    <a:pt x="734373" y="39769"/>
                    <a:pt x="709220" y="39769"/>
                  </a:cubicBezTo>
                  <a:close/>
                  <a:moveTo>
                    <a:pt x="123234" y="83394"/>
                  </a:moveTo>
                  <a:cubicBezTo>
                    <a:pt x="123234" y="59420"/>
                    <a:pt x="104762" y="40948"/>
                    <a:pt x="80788" y="41341"/>
                  </a:cubicBezTo>
                  <a:cubicBezTo>
                    <a:pt x="57207" y="41734"/>
                    <a:pt x="39129" y="60206"/>
                    <a:pt x="39522" y="84573"/>
                  </a:cubicBezTo>
                  <a:cubicBezTo>
                    <a:pt x="39915" y="108547"/>
                    <a:pt x="58386" y="127019"/>
                    <a:pt x="81967" y="126626"/>
                  </a:cubicBezTo>
                  <a:cubicBezTo>
                    <a:pt x="105941" y="126233"/>
                    <a:pt x="123627" y="107761"/>
                    <a:pt x="123234" y="83394"/>
                  </a:cubicBezTo>
                  <a:close/>
                </a:path>
              </a:pathLst>
            </a:custGeom>
            <a:solidFill>
              <a:schemeClr val="accent2"/>
            </a:solidFill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9BF19858-CB1A-4D3B-B5C5-68629E7D8AAE}"/>
                </a:ext>
              </a:extLst>
            </p:cNvPr>
            <p:cNvSpPr/>
            <p:nvPr/>
          </p:nvSpPr>
          <p:spPr>
            <a:xfrm>
              <a:off x="6986044" y="4455085"/>
              <a:ext cx="480645" cy="448857"/>
            </a:xfrm>
            <a:custGeom>
              <a:avLst/>
              <a:gdLst>
                <a:gd name="connsiteX0" fmla="*/ 229029 w 480645"/>
                <a:gd name="connsiteY0" fmla="*/ 385626 h 448857"/>
                <a:gd name="connsiteX1" fmla="*/ 203483 w 480645"/>
                <a:gd name="connsiteY1" fmla="*/ 385626 h 448857"/>
                <a:gd name="connsiteX2" fmla="*/ 148068 w 480645"/>
                <a:gd name="connsiteY2" fmla="*/ 413530 h 448857"/>
                <a:gd name="connsiteX3" fmla="*/ 53351 w 480645"/>
                <a:gd name="connsiteY3" fmla="*/ 443399 h 448857"/>
                <a:gd name="connsiteX4" fmla="*/ 294 w 480645"/>
                <a:gd name="connsiteY4" fmla="*/ 360080 h 448857"/>
                <a:gd name="connsiteX5" fmla="*/ 63962 w 480645"/>
                <a:gd name="connsiteY5" fmla="*/ 286979 h 448857"/>
                <a:gd name="connsiteX6" fmla="*/ 155535 w 480645"/>
                <a:gd name="connsiteY6" fmla="*/ 330604 h 448857"/>
                <a:gd name="connsiteX7" fmla="*/ 181474 w 480645"/>
                <a:gd name="connsiteY7" fmla="*/ 346717 h 448857"/>
                <a:gd name="connsiteX8" fmla="*/ 282872 w 480645"/>
                <a:gd name="connsiteY8" fmla="*/ 343573 h 448857"/>
                <a:gd name="connsiteX9" fmla="*/ 365798 w 480645"/>
                <a:gd name="connsiteY9" fmla="*/ 288944 h 448857"/>
                <a:gd name="connsiteX10" fmla="*/ 379554 w 480645"/>
                <a:gd name="connsiteY10" fmla="*/ 261433 h 448857"/>
                <a:gd name="connsiteX11" fmla="*/ 379554 w 480645"/>
                <a:gd name="connsiteY11" fmla="*/ 182830 h 448857"/>
                <a:gd name="connsiteX12" fmla="*/ 362261 w 480645"/>
                <a:gd name="connsiteY12" fmla="*/ 154926 h 448857"/>
                <a:gd name="connsiteX13" fmla="*/ 318636 w 480645"/>
                <a:gd name="connsiteY13" fmla="*/ 63353 h 448857"/>
                <a:gd name="connsiteX14" fmla="*/ 394488 w 480645"/>
                <a:gd name="connsiteY14" fmla="*/ 78 h 448857"/>
                <a:gd name="connsiteX15" fmla="*/ 476628 w 480645"/>
                <a:gd name="connsiteY15" fmla="*/ 57065 h 448857"/>
                <a:gd name="connsiteX16" fmla="*/ 433790 w 480645"/>
                <a:gd name="connsiteY16" fmla="*/ 155712 h 448857"/>
                <a:gd name="connsiteX17" fmla="*/ 418855 w 480645"/>
                <a:gd name="connsiteY17" fmla="*/ 178900 h 448857"/>
                <a:gd name="connsiteX18" fmla="*/ 419641 w 480645"/>
                <a:gd name="connsiteY18" fmla="*/ 269293 h 448857"/>
                <a:gd name="connsiteX19" fmla="*/ 394095 w 480645"/>
                <a:gd name="connsiteY19" fmla="*/ 317634 h 448857"/>
                <a:gd name="connsiteX20" fmla="*/ 323352 w 480645"/>
                <a:gd name="connsiteY20" fmla="*/ 367154 h 448857"/>
                <a:gd name="connsiteX21" fmla="*/ 262042 w 480645"/>
                <a:gd name="connsiteY21" fmla="*/ 386412 h 448857"/>
                <a:gd name="connsiteX22" fmla="*/ 229029 w 480645"/>
                <a:gd name="connsiteY22" fmla="*/ 385626 h 448857"/>
                <a:gd name="connsiteX23" fmla="*/ 82041 w 480645"/>
                <a:gd name="connsiteY23" fmla="*/ 408421 h 448857"/>
                <a:gd name="connsiteX24" fmla="*/ 125273 w 480645"/>
                <a:gd name="connsiteY24" fmla="*/ 367154 h 448857"/>
                <a:gd name="connsiteX25" fmla="*/ 83220 w 480645"/>
                <a:gd name="connsiteY25" fmla="*/ 324709 h 448857"/>
                <a:gd name="connsiteX26" fmla="*/ 39988 w 480645"/>
                <a:gd name="connsiteY26" fmla="*/ 365975 h 448857"/>
                <a:gd name="connsiteX27" fmla="*/ 82041 w 480645"/>
                <a:gd name="connsiteY27" fmla="*/ 408421 h 448857"/>
                <a:gd name="connsiteX28" fmla="*/ 440471 w 480645"/>
                <a:gd name="connsiteY28" fmla="*/ 81039 h 448857"/>
                <a:gd name="connsiteX29" fmla="*/ 398025 w 480645"/>
                <a:gd name="connsiteY29" fmla="*/ 39379 h 448857"/>
                <a:gd name="connsiteX30" fmla="*/ 356759 w 480645"/>
                <a:gd name="connsiteY30" fmla="*/ 82611 h 448857"/>
                <a:gd name="connsiteX31" fmla="*/ 399204 w 480645"/>
                <a:gd name="connsiteY31" fmla="*/ 124664 h 448857"/>
                <a:gd name="connsiteX32" fmla="*/ 440471 w 480645"/>
                <a:gd name="connsiteY32" fmla="*/ 81039 h 448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80645" h="448857">
                  <a:moveTo>
                    <a:pt x="229029" y="385626"/>
                  </a:moveTo>
                  <a:cubicBezTo>
                    <a:pt x="220382" y="385626"/>
                    <a:pt x="211736" y="386412"/>
                    <a:pt x="203483" y="385626"/>
                  </a:cubicBezTo>
                  <a:cubicBezTo>
                    <a:pt x="179116" y="382875"/>
                    <a:pt x="161430" y="386412"/>
                    <a:pt x="148068" y="413530"/>
                  </a:cubicBezTo>
                  <a:cubicBezTo>
                    <a:pt x="131954" y="446150"/>
                    <a:pt x="89115" y="456369"/>
                    <a:pt x="53351" y="443399"/>
                  </a:cubicBezTo>
                  <a:cubicBezTo>
                    <a:pt x="19551" y="431216"/>
                    <a:pt x="-2850" y="395844"/>
                    <a:pt x="294" y="360080"/>
                  </a:cubicBezTo>
                  <a:cubicBezTo>
                    <a:pt x="3438" y="323923"/>
                    <a:pt x="30163" y="293267"/>
                    <a:pt x="63962" y="286979"/>
                  </a:cubicBezTo>
                  <a:cubicBezTo>
                    <a:pt x="103264" y="279512"/>
                    <a:pt x="140993" y="296019"/>
                    <a:pt x="155535" y="330604"/>
                  </a:cubicBezTo>
                  <a:cubicBezTo>
                    <a:pt x="161430" y="344359"/>
                    <a:pt x="168504" y="347111"/>
                    <a:pt x="181474" y="346717"/>
                  </a:cubicBezTo>
                  <a:cubicBezTo>
                    <a:pt x="215273" y="345931"/>
                    <a:pt x="251824" y="353399"/>
                    <a:pt x="282872" y="343573"/>
                  </a:cubicBezTo>
                  <a:cubicBezTo>
                    <a:pt x="313134" y="334141"/>
                    <a:pt x="337894" y="307023"/>
                    <a:pt x="365798" y="288944"/>
                  </a:cubicBezTo>
                  <a:cubicBezTo>
                    <a:pt x="376803" y="281870"/>
                    <a:pt x="379947" y="273617"/>
                    <a:pt x="379554" y="261433"/>
                  </a:cubicBezTo>
                  <a:cubicBezTo>
                    <a:pt x="378768" y="235101"/>
                    <a:pt x="378375" y="209162"/>
                    <a:pt x="379554" y="182830"/>
                  </a:cubicBezTo>
                  <a:cubicBezTo>
                    <a:pt x="380340" y="168681"/>
                    <a:pt x="376410" y="161214"/>
                    <a:pt x="362261" y="154926"/>
                  </a:cubicBezTo>
                  <a:cubicBezTo>
                    <a:pt x="327283" y="139598"/>
                    <a:pt x="310383" y="101476"/>
                    <a:pt x="318636" y="63353"/>
                  </a:cubicBezTo>
                  <a:cubicBezTo>
                    <a:pt x="326104" y="28375"/>
                    <a:pt x="357938" y="2043"/>
                    <a:pt x="394488" y="78"/>
                  </a:cubicBezTo>
                  <a:cubicBezTo>
                    <a:pt x="432611" y="-1494"/>
                    <a:pt x="465231" y="20908"/>
                    <a:pt x="476628" y="57065"/>
                  </a:cubicBezTo>
                  <a:cubicBezTo>
                    <a:pt x="489205" y="96366"/>
                    <a:pt x="471519" y="138419"/>
                    <a:pt x="433790" y="155712"/>
                  </a:cubicBezTo>
                  <a:cubicBezTo>
                    <a:pt x="422392" y="160821"/>
                    <a:pt x="418462" y="166716"/>
                    <a:pt x="418855" y="178900"/>
                  </a:cubicBezTo>
                  <a:cubicBezTo>
                    <a:pt x="419641" y="209162"/>
                    <a:pt x="417676" y="239031"/>
                    <a:pt x="419641" y="269293"/>
                  </a:cubicBezTo>
                  <a:cubicBezTo>
                    <a:pt x="421213" y="291695"/>
                    <a:pt x="412960" y="305844"/>
                    <a:pt x="394095" y="317634"/>
                  </a:cubicBezTo>
                  <a:cubicBezTo>
                    <a:pt x="369728" y="332569"/>
                    <a:pt x="345754" y="349076"/>
                    <a:pt x="323352" y="367154"/>
                  </a:cubicBezTo>
                  <a:cubicBezTo>
                    <a:pt x="304881" y="382089"/>
                    <a:pt x="285623" y="388770"/>
                    <a:pt x="262042" y="386412"/>
                  </a:cubicBezTo>
                  <a:cubicBezTo>
                    <a:pt x="251038" y="384840"/>
                    <a:pt x="240033" y="385626"/>
                    <a:pt x="229029" y="385626"/>
                  </a:cubicBezTo>
                  <a:close/>
                  <a:moveTo>
                    <a:pt x="82041" y="408421"/>
                  </a:moveTo>
                  <a:cubicBezTo>
                    <a:pt x="106015" y="408814"/>
                    <a:pt x="124487" y="390735"/>
                    <a:pt x="125273" y="367154"/>
                  </a:cubicBezTo>
                  <a:cubicBezTo>
                    <a:pt x="126059" y="343573"/>
                    <a:pt x="107587" y="325102"/>
                    <a:pt x="83220" y="324709"/>
                  </a:cubicBezTo>
                  <a:cubicBezTo>
                    <a:pt x="58853" y="324315"/>
                    <a:pt x="40381" y="342001"/>
                    <a:pt x="39988" y="365975"/>
                  </a:cubicBezTo>
                  <a:cubicBezTo>
                    <a:pt x="39595" y="389163"/>
                    <a:pt x="58067" y="408028"/>
                    <a:pt x="82041" y="408421"/>
                  </a:cubicBezTo>
                  <a:close/>
                  <a:moveTo>
                    <a:pt x="440471" y="81039"/>
                  </a:moveTo>
                  <a:cubicBezTo>
                    <a:pt x="440471" y="57065"/>
                    <a:pt x="421999" y="38986"/>
                    <a:pt x="398025" y="39379"/>
                  </a:cubicBezTo>
                  <a:cubicBezTo>
                    <a:pt x="374052" y="39772"/>
                    <a:pt x="356759" y="58244"/>
                    <a:pt x="356759" y="82611"/>
                  </a:cubicBezTo>
                  <a:cubicBezTo>
                    <a:pt x="356759" y="106585"/>
                    <a:pt x="375231" y="124664"/>
                    <a:pt x="399204" y="124664"/>
                  </a:cubicBezTo>
                  <a:cubicBezTo>
                    <a:pt x="423178" y="123878"/>
                    <a:pt x="440864" y="105406"/>
                    <a:pt x="440471" y="81039"/>
                  </a:cubicBezTo>
                  <a:close/>
                </a:path>
              </a:pathLst>
            </a:custGeom>
            <a:solidFill>
              <a:schemeClr val="accent2"/>
            </a:solidFill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B06D8673-4888-4004-9FE9-01340E5C081F}"/>
                </a:ext>
              </a:extLst>
            </p:cNvPr>
            <p:cNvSpPr/>
            <p:nvPr/>
          </p:nvSpPr>
          <p:spPr>
            <a:xfrm>
              <a:off x="5212659" y="2586284"/>
              <a:ext cx="704067" cy="166507"/>
            </a:xfrm>
            <a:custGeom>
              <a:avLst/>
              <a:gdLst>
                <a:gd name="connsiteX0" fmla="*/ 613104 w 704067"/>
                <a:gd name="connsiteY0" fmla="*/ 163584 h 166507"/>
                <a:gd name="connsiteX1" fmla="*/ 547078 w 704067"/>
                <a:gd name="connsiteY1" fmla="*/ 115636 h 166507"/>
                <a:gd name="connsiteX2" fmla="*/ 527034 w 704067"/>
                <a:gd name="connsiteY2" fmla="*/ 102274 h 166507"/>
                <a:gd name="connsiteX3" fmla="*/ 177250 w 704067"/>
                <a:gd name="connsiteY3" fmla="*/ 103846 h 166507"/>
                <a:gd name="connsiteX4" fmla="*/ 155634 w 704067"/>
                <a:gd name="connsiteY4" fmla="*/ 117995 h 166507"/>
                <a:gd name="connsiteX5" fmla="*/ 65634 w 704067"/>
                <a:gd name="connsiteY5" fmla="*/ 164763 h 166507"/>
                <a:gd name="connsiteX6" fmla="*/ 0 w 704067"/>
                <a:gd name="connsiteY6" fmla="*/ 83409 h 166507"/>
                <a:gd name="connsiteX7" fmla="*/ 65241 w 704067"/>
                <a:gd name="connsiteY7" fmla="*/ 4020 h 166507"/>
                <a:gd name="connsiteX8" fmla="*/ 155634 w 704067"/>
                <a:gd name="connsiteY8" fmla="*/ 50003 h 166507"/>
                <a:gd name="connsiteX9" fmla="*/ 178822 w 704067"/>
                <a:gd name="connsiteY9" fmla="*/ 64937 h 166507"/>
                <a:gd name="connsiteX10" fmla="*/ 520746 w 704067"/>
                <a:gd name="connsiteY10" fmla="*/ 63365 h 166507"/>
                <a:gd name="connsiteX11" fmla="*/ 548257 w 704067"/>
                <a:gd name="connsiteY11" fmla="*/ 46073 h 166507"/>
                <a:gd name="connsiteX12" fmla="*/ 645725 w 704067"/>
                <a:gd name="connsiteY12" fmla="*/ 3627 h 166507"/>
                <a:gd name="connsiteX13" fmla="*/ 703105 w 704067"/>
                <a:gd name="connsiteY13" fmla="*/ 93234 h 166507"/>
                <a:gd name="connsiteX14" fmla="*/ 613104 w 704067"/>
                <a:gd name="connsiteY14" fmla="*/ 163584 h 166507"/>
                <a:gd name="connsiteX15" fmla="*/ 621751 w 704067"/>
                <a:gd name="connsiteY15" fmla="*/ 123890 h 166507"/>
                <a:gd name="connsiteX16" fmla="*/ 664589 w 704067"/>
                <a:gd name="connsiteY16" fmla="*/ 82230 h 166507"/>
                <a:gd name="connsiteX17" fmla="*/ 621751 w 704067"/>
                <a:gd name="connsiteY17" fmla="*/ 40570 h 166507"/>
                <a:gd name="connsiteX18" fmla="*/ 579305 w 704067"/>
                <a:gd name="connsiteY18" fmla="*/ 82230 h 166507"/>
                <a:gd name="connsiteX19" fmla="*/ 621751 w 704067"/>
                <a:gd name="connsiteY19" fmla="*/ 123890 h 166507"/>
                <a:gd name="connsiteX20" fmla="*/ 39695 w 704067"/>
                <a:gd name="connsiteY20" fmla="*/ 84588 h 166507"/>
                <a:gd name="connsiteX21" fmla="*/ 81747 w 704067"/>
                <a:gd name="connsiteY21" fmla="*/ 127034 h 166507"/>
                <a:gd name="connsiteX22" fmla="*/ 123407 w 704067"/>
                <a:gd name="connsiteY22" fmla="*/ 84195 h 166507"/>
                <a:gd name="connsiteX23" fmla="*/ 81354 w 704067"/>
                <a:gd name="connsiteY23" fmla="*/ 41750 h 166507"/>
                <a:gd name="connsiteX24" fmla="*/ 39695 w 704067"/>
                <a:gd name="connsiteY24" fmla="*/ 84588 h 166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4067" h="166507">
                  <a:moveTo>
                    <a:pt x="613104" y="163584"/>
                  </a:moveTo>
                  <a:cubicBezTo>
                    <a:pt x="586772" y="162798"/>
                    <a:pt x="561226" y="147471"/>
                    <a:pt x="547078" y="115636"/>
                  </a:cubicBezTo>
                  <a:cubicBezTo>
                    <a:pt x="542755" y="105418"/>
                    <a:pt x="537645" y="102274"/>
                    <a:pt x="527034" y="102274"/>
                  </a:cubicBezTo>
                  <a:cubicBezTo>
                    <a:pt x="410308" y="103060"/>
                    <a:pt x="293976" y="103453"/>
                    <a:pt x="177250" y="103846"/>
                  </a:cubicBezTo>
                  <a:cubicBezTo>
                    <a:pt x="165853" y="103846"/>
                    <a:pt x="160350" y="106990"/>
                    <a:pt x="155634" y="117995"/>
                  </a:cubicBezTo>
                  <a:cubicBezTo>
                    <a:pt x="140307" y="153366"/>
                    <a:pt x="101791" y="172624"/>
                    <a:pt x="65634" y="164763"/>
                  </a:cubicBezTo>
                  <a:cubicBezTo>
                    <a:pt x="25153" y="156117"/>
                    <a:pt x="0" y="124283"/>
                    <a:pt x="0" y="83409"/>
                  </a:cubicBezTo>
                  <a:cubicBezTo>
                    <a:pt x="393" y="43322"/>
                    <a:pt x="25546" y="12666"/>
                    <a:pt x="65241" y="4020"/>
                  </a:cubicBezTo>
                  <a:cubicBezTo>
                    <a:pt x="102184" y="-3840"/>
                    <a:pt x="140307" y="14631"/>
                    <a:pt x="155634" y="50003"/>
                  </a:cubicBezTo>
                  <a:cubicBezTo>
                    <a:pt x="160743" y="61793"/>
                    <a:pt x="166639" y="64937"/>
                    <a:pt x="178822" y="64937"/>
                  </a:cubicBezTo>
                  <a:cubicBezTo>
                    <a:pt x="292797" y="63758"/>
                    <a:pt x="406771" y="63365"/>
                    <a:pt x="520746" y="63365"/>
                  </a:cubicBezTo>
                  <a:cubicBezTo>
                    <a:pt x="534501" y="63365"/>
                    <a:pt x="542361" y="60221"/>
                    <a:pt x="548257" y="46073"/>
                  </a:cubicBezTo>
                  <a:cubicBezTo>
                    <a:pt x="563977" y="9522"/>
                    <a:pt x="606816" y="-8163"/>
                    <a:pt x="645725" y="3627"/>
                  </a:cubicBezTo>
                  <a:cubicBezTo>
                    <a:pt x="684240" y="15417"/>
                    <a:pt x="709393" y="54326"/>
                    <a:pt x="703105" y="93234"/>
                  </a:cubicBezTo>
                  <a:cubicBezTo>
                    <a:pt x="696424" y="135287"/>
                    <a:pt x="663803" y="163584"/>
                    <a:pt x="613104" y="163584"/>
                  </a:cubicBezTo>
                  <a:close/>
                  <a:moveTo>
                    <a:pt x="621751" y="123890"/>
                  </a:moveTo>
                  <a:cubicBezTo>
                    <a:pt x="645725" y="123890"/>
                    <a:pt x="664589" y="105811"/>
                    <a:pt x="664589" y="82230"/>
                  </a:cubicBezTo>
                  <a:cubicBezTo>
                    <a:pt x="664589" y="58649"/>
                    <a:pt x="646118" y="40570"/>
                    <a:pt x="621751" y="40570"/>
                  </a:cubicBezTo>
                  <a:cubicBezTo>
                    <a:pt x="597384" y="40570"/>
                    <a:pt x="578912" y="58649"/>
                    <a:pt x="579305" y="82230"/>
                  </a:cubicBezTo>
                  <a:cubicBezTo>
                    <a:pt x="578912" y="105811"/>
                    <a:pt x="597384" y="123890"/>
                    <a:pt x="621751" y="123890"/>
                  </a:cubicBezTo>
                  <a:close/>
                  <a:moveTo>
                    <a:pt x="39695" y="84588"/>
                  </a:moveTo>
                  <a:cubicBezTo>
                    <a:pt x="39695" y="108955"/>
                    <a:pt x="57773" y="127034"/>
                    <a:pt x="81747" y="127034"/>
                  </a:cubicBezTo>
                  <a:cubicBezTo>
                    <a:pt x="105328" y="127034"/>
                    <a:pt x="123407" y="108562"/>
                    <a:pt x="123407" y="84195"/>
                  </a:cubicBezTo>
                  <a:cubicBezTo>
                    <a:pt x="123407" y="60221"/>
                    <a:pt x="105328" y="41750"/>
                    <a:pt x="81354" y="41750"/>
                  </a:cubicBezTo>
                  <a:cubicBezTo>
                    <a:pt x="57773" y="41750"/>
                    <a:pt x="39695" y="60221"/>
                    <a:pt x="39695" y="84588"/>
                  </a:cubicBezTo>
                  <a:close/>
                </a:path>
              </a:pathLst>
            </a:custGeom>
            <a:solidFill>
              <a:schemeClr val="accent2"/>
            </a:solidFill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F274A29A-2B68-42BB-B94E-4539BA59C20F}"/>
                </a:ext>
              </a:extLst>
            </p:cNvPr>
            <p:cNvSpPr/>
            <p:nvPr/>
          </p:nvSpPr>
          <p:spPr>
            <a:xfrm>
              <a:off x="7018003" y="4180306"/>
              <a:ext cx="374319" cy="467799"/>
            </a:xfrm>
            <a:custGeom>
              <a:avLst/>
              <a:gdLst>
                <a:gd name="connsiteX0" fmla="*/ 101567 w 374319"/>
                <a:gd name="connsiteY0" fmla="*/ 102716 h 467799"/>
                <a:gd name="connsiteX1" fmla="*/ 102353 w 374319"/>
                <a:gd name="connsiteY1" fmla="*/ 296080 h 467799"/>
                <a:gd name="connsiteX2" fmla="*/ 116108 w 374319"/>
                <a:gd name="connsiteY2" fmla="*/ 310621 h 467799"/>
                <a:gd name="connsiteX3" fmla="*/ 164056 w 374319"/>
                <a:gd name="connsiteY3" fmla="*/ 391582 h 467799"/>
                <a:gd name="connsiteX4" fmla="*/ 107069 w 374319"/>
                <a:gd name="connsiteY4" fmla="*/ 463897 h 467799"/>
                <a:gd name="connsiteX5" fmla="*/ 18641 w 374319"/>
                <a:gd name="connsiteY5" fmla="*/ 437565 h 467799"/>
                <a:gd name="connsiteX6" fmla="*/ 45758 w 374319"/>
                <a:gd name="connsiteY6" fmla="*/ 312979 h 467799"/>
                <a:gd name="connsiteX7" fmla="*/ 62658 w 374319"/>
                <a:gd name="connsiteY7" fmla="*/ 285075 h 467799"/>
                <a:gd name="connsiteX8" fmla="*/ 61872 w 374319"/>
                <a:gd name="connsiteY8" fmla="*/ 92498 h 467799"/>
                <a:gd name="connsiteX9" fmla="*/ 91741 w 374319"/>
                <a:gd name="connsiteY9" fmla="*/ 62235 h 467799"/>
                <a:gd name="connsiteX10" fmla="*/ 195890 w 374319"/>
                <a:gd name="connsiteY10" fmla="*/ 62235 h 467799"/>
                <a:gd name="connsiteX11" fmla="*/ 217899 w 374319"/>
                <a:gd name="connsiteY11" fmla="*/ 48873 h 467799"/>
                <a:gd name="connsiteX12" fmla="*/ 313402 w 374319"/>
                <a:gd name="connsiteY12" fmla="*/ 2497 h 467799"/>
                <a:gd name="connsiteX13" fmla="*/ 374320 w 374319"/>
                <a:gd name="connsiteY13" fmla="*/ 81886 h 467799"/>
                <a:gd name="connsiteX14" fmla="*/ 309865 w 374319"/>
                <a:gd name="connsiteY14" fmla="*/ 162454 h 467799"/>
                <a:gd name="connsiteX15" fmla="*/ 217899 w 374319"/>
                <a:gd name="connsiteY15" fmla="*/ 115292 h 467799"/>
                <a:gd name="connsiteX16" fmla="*/ 197856 w 374319"/>
                <a:gd name="connsiteY16" fmla="*/ 101537 h 467799"/>
                <a:gd name="connsiteX17" fmla="*/ 101567 w 374319"/>
                <a:gd name="connsiteY17" fmla="*/ 102716 h 467799"/>
                <a:gd name="connsiteX18" fmla="*/ 82702 w 374319"/>
                <a:gd name="connsiteY18" fmla="*/ 428133 h 467799"/>
                <a:gd name="connsiteX19" fmla="*/ 124755 w 374319"/>
                <a:gd name="connsiteY19" fmla="*/ 385687 h 467799"/>
                <a:gd name="connsiteX20" fmla="*/ 81523 w 374319"/>
                <a:gd name="connsiteY20" fmla="*/ 344420 h 467799"/>
                <a:gd name="connsiteX21" fmla="*/ 39470 w 374319"/>
                <a:gd name="connsiteY21" fmla="*/ 386866 h 467799"/>
                <a:gd name="connsiteX22" fmla="*/ 82702 w 374319"/>
                <a:gd name="connsiteY22" fmla="*/ 428133 h 467799"/>
                <a:gd name="connsiteX23" fmla="*/ 334232 w 374319"/>
                <a:gd name="connsiteY23" fmla="*/ 82672 h 467799"/>
                <a:gd name="connsiteX24" fmla="*/ 292572 w 374319"/>
                <a:gd name="connsiteY24" fmla="*/ 40227 h 467799"/>
                <a:gd name="connsiteX25" fmla="*/ 250520 w 374319"/>
                <a:gd name="connsiteY25" fmla="*/ 82279 h 467799"/>
                <a:gd name="connsiteX26" fmla="*/ 292179 w 374319"/>
                <a:gd name="connsiteY26" fmla="*/ 124725 h 467799"/>
                <a:gd name="connsiteX27" fmla="*/ 334232 w 374319"/>
                <a:gd name="connsiteY27" fmla="*/ 82672 h 467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74319" h="467799">
                  <a:moveTo>
                    <a:pt x="101567" y="102716"/>
                  </a:moveTo>
                  <a:cubicBezTo>
                    <a:pt x="101567" y="169136"/>
                    <a:pt x="101174" y="232804"/>
                    <a:pt x="102353" y="296080"/>
                  </a:cubicBezTo>
                  <a:cubicBezTo>
                    <a:pt x="102353" y="301189"/>
                    <a:pt x="110213" y="307870"/>
                    <a:pt x="116108" y="310621"/>
                  </a:cubicBezTo>
                  <a:cubicBezTo>
                    <a:pt x="147550" y="325949"/>
                    <a:pt x="166807" y="356997"/>
                    <a:pt x="164056" y="391582"/>
                  </a:cubicBezTo>
                  <a:cubicBezTo>
                    <a:pt x="161698" y="425775"/>
                    <a:pt x="139689" y="453679"/>
                    <a:pt x="107069" y="463897"/>
                  </a:cubicBezTo>
                  <a:cubicBezTo>
                    <a:pt x="74842" y="474116"/>
                    <a:pt x="40256" y="463897"/>
                    <a:pt x="18641" y="437565"/>
                  </a:cubicBezTo>
                  <a:cubicBezTo>
                    <a:pt x="-14766" y="397085"/>
                    <a:pt x="-1796" y="334988"/>
                    <a:pt x="45758" y="312979"/>
                  </a:cubicBezTo>
                  <a:cubicBezTo>
                    <a:pt x="59907" y="306691"/>
                    <a:pt x="62658" y="299224"/>
                    <a:pt x="62658" y="285075"/>
                  </a:cubicBezTo>
                  <a:cubicBezTo>
                    <a:pt x="61872" y="221014"/>
                    <a:pt x="61872" y="156952"/>
                    <a:pt x="61872" y="92498"/>
                  </a:cubicBezTo>
                  <a:cubicBezTo>
                    <a:pt x="61872" y="68131"/>
                    <a:pt x="67374" y="62628"/>
                    <a:pt x="91741" y="62235"/>
                  </a:cubicBezTo>
                  <a:cubicBezTo>
                    <a:pt x="126327" y="62235"/>
                    <a:pt x="161305" y="61842"/>
                    <a:pt x="195890" y="62235"/>
                  </a:cubicBezTo>
                  <a:cubicBezTo>
                    <a:pt x="206502" y="62235"/>
                    <a:pt x="213183" y="60663"/>
                    <a:pt x="217899" y="48873"/>
                  </a:cubicBezTo>
                  <a:cubicBezTo>
                    <a:pt x="234406" y="10750"/>
                    <a:pt x="272136" y="-6935"/>
                    <a:pt x="313402" y="2497"/>
                  </a:cubicBezTo>
                  <a:cubicBezTo>
                    <a:pt x="349167" y="10750"/>
                    <a:pt x="374320" y="43371"/>
                    <a:pt x="374320" y="81886"/>
                  </a:cubicBezTo>
                  <a:cubicBezTo>
                    <a:pt x="374320" y="121974"/>
                    <a:pt x="348774" y="153415"/>
                    <a:pt x="309865" y="162454"/>
                  </a:cubicBezTo>
                  <a:cubicBezTo>
                    <a:pt x="272528" y="170707"/>
                    <a:pt x="234406" y="151843"/>
                    <a:pt x="217899" y="115292"/>
                  </a:cubicBezTo>
                  <a:cubicBezTo>
                    <a:pt x="213576" y="105467"/>
                    <a:pt x="208860" y="101537"/>
                    <a:pt x="197856" y="101537"/>
                  </a:cubicBezTo>
                  <a:cubicBezTo>
                    <a:pt x="166414" y="103109"/>
                    <a:pt x="134973" y="102716"/>
                    <a:pt x="101567" y="102716"/>
                  </a:cubicBezTo>
                  <a:close/>
                  <a:moveTo>
                    <a:pt x="82702" y="428133"/>
                  </a:moveTo>
                  <a:cubicBezTo>
                    <a:pt x="106676" y="428133"/>
                    <a:pt x="124755" y="409268"/>
                    <a:pt x="124755" y="385687"/>
                  </a:cubicBezTo>
                  <a:cubicBezTo>
                    <a:pt x="124755" y="362106"/>
                    <a:pt x="105890" y="344027"/>
                    <a:pt x="81523" y="344420"/>
                  </a:cubicBezTo>
                  <a:cubicBezTo>
                    <a:pt x="57549" y="344420"/>
                    <a:pt x="39077" y="363285"/>
                    <a:pt x="39470" y="386866"/>
                  </a:cubicBezTo>
                  <a:cubicBezTo>
                    <a:pt x="39863" y="410054"/>
                    <a:pt x="58728" y="428133"/>
                    <a:pt x="82702" y="428133"/>
                  </a:cubicBezTo>
                  <a:close/>
                  <a:moveTo>
                    <a:pt x="334232" y="82672"/>
                  </a:moveTo>
                  <a:cubicBezTo>
                    <a:pt x="334232" y="58305"/>
                    <a:pt x="316939" y="40619"/>
                    <a:pt x="292572" y="40227"/>
                  </a:cubicBezTo>
                  <a:cubicBezTo>
                    <a:pt x="268205" y="40227"/>
                    <a:pt x="250520" y="57912"/>
                    <a:pt x="250520" y="82279"/>
                  </a:cubicBezTo>
                  <a:cubicBezTo>
                    <a:pt x="250520" y="106253"/>
                    <a:pt x="268205" y="124725"/>
                    <a:pt x="292179" y="124725"/>
                  </a:cubicBezTo>
                  <a:cubicBezTo>
                    <a:pt x="316153" y="125118"/>
                    <a:pt x="333839" y="107432"/>
                    <a:pt x="334232" y="82672"/>
                  </a:cubicBezTo>
                  <a:close/>
                </a:path>
              </a:pathLst>
            </a:custGeom>
            <a:solidFill>
              <a:schemeClr val="accent2"/>
            </a:solidFill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15F4CA7F-6948-43A1-9119-F7951A7B5A41}"/>
                </a:ext>
              </a:extLst>
            </p:cNvPr>
            <p:cNvSpPr/>
            <p:nvPr/>
          </p:nvSpPr>
          <p:spPr>
            <a:xfrm>
              <a:off x="7143246" y="3359459"/>
              <a:ext cx="374059" cy="467138"/>
            </a:xfrm>
            <a:custGeom>
              <a:avLst/>
              <a:gdLst>
                <a:gd name="connsiteX0" fmla="*/ 102089 w 374059"/>
                <a:gd name="connsiteY0" fmla="*/ 101375 h 467138"/>
                <a:gd name="connsiteX1" fmla="*/ 102089 w 374059"/>
                <a:gd name="connsiteY1" fmla="*/ 304564 h 467138"/>
                <a:gd name="connsiteX2" fmla="*/ 162220 w 374059"/>
                <a:gd name="connsiteY2" fmla="*/ 370983 h 467138"/>
                <a:gd name="connsiteX3" fmla="*/ 105233 w 374059"/>
                <a:gd name="connsiteY3" fmla="*/ 463735 h 467138"/>
                <a:gd name="connsiteX4" fmla="*/ 6586 w 374059"/>
                <a:gd name="connsiteY4" fmla="*/ 417359 h 467138"/>
                <a:gd name="connsiteX5" fmla="*/ 43530 w 374059"/>
                <a:gd name="connsiteY5" fmla="*/ 313603 h 467138"/>
                <a:gd name="connsiteX6" fmla="*/ 62787 w 374059"/>
                <a:gd name="connsiteY6" fmla="*/ 281376 h 467138"/>
                <a:gd name="connsiteX7" fmla="*/ 61215 w 374059"/>
                <a:gd name="connsiteY7" fmla="*/ 94693 h 467138"/>
                <a:gd name="connsiteX8" fmla="*/ 92656 w 374059"/>
                <a:gd name="connsiteY8" fmla="*/ 62466 h 467138"/>
                <a:gd name="connsiteX9" fmla="*/ 196806 w 374059"/>
                <a:gd name="connsiteY9" fmla="*/ 62466 h 467138"/>
                <a:gd name="connsiteX10" fmla="*/ 217242 w 374059"/>
                <a:gd name="connsiteY10" fmla="*/ 49496 h 467138"/>
                <a:gd name="connsiteX11" fmla="*/ 308422 w 374059"/>
                <a:gd name="connsiteY11" fmla="*/ 1942 h 467138"/>
                <a:gd name="connsiteX12" fmla="*/ 374055 w 374059"/>
                <a:gd name="connsiteY12" fmla="*/ 80938 h 467138"/>
                <a:gd name="connsiteX13" fmla="*/ 308815 w 374059"/>
                <a:gd name="connsiteY13" fmla="*/ 162685 h 467138"/>
                <a:gd name="connsiteX14" fmla="*/ 216850 w 374059"/>
                <a:gd name="connsiteY14" fmla="*/ 114737 h 467138"/>
                <a:gd name="connsiteX15" fmla="*/ 203094 w 374059"/>
                <a:gd name="connsiteY15" fmla="*/ 102554 h 467138"/>
                <a:gd name="connsiteX16" fmla="*/ 102089 w 374059"/>
                <a:gd name="connsiteY16" fmla="*/ 101375 h 467138"/>
                <a:gd name="connsiteX17" fmla="*/ 82438 w 374059"/>
                <a:gd name="connsiteY17" fmla="*/ 427184 h 467138"/>
                <a:gd name="connsiteX18" fmla="*/ 124098 w 374059"/>
                <a:gd name="connsiteY18" fmla="*/ 384346 h 467138"/>
                <a:gd name="connsiteX19" fmla="*/ 80866 w 374059"/>
                <a:gd name="connsiteY19" fmla="*/ 343079 h 467138"/>
                <a:gd name="connsiteX20" fmla="*/ 39206 w 374059"/>
                <a:gd name="connsiteY20" fmla="*/ 385525 h 467138"/>
                <a:gd name="connsiteX21" fmla="*/ 82438 w 374059"/>
                <a:gd name="connsiteY21" fmla="*/ 427184 h 467138"/>
                <a:gd name="connsiteX22" fmla="*/ 250256 w 374059"/>
                <a:gd name="connsiteY22" fmla="*/ 80938 h 467138"/>
                <a:gd name="connsiteX23" fmla="*/ 291522 w 374059"/>
                <a:gd name="connsiteY23" fmla="*/ 124170 h 467138"/>
                <a:gd name="connsiteX24" fmla="*/ 334361 w 374059"/>
                <a:gd name="connsiteY24" fmla="*/ 82510 h 467138"/>
                <a:gd name="connsiteX25" fmla="*/ 293094 w 374059"/>
                <a:gd name="connsiteY25" fmla="*/ 39278 h 467138"/>
                <a:gd name="connsiteX26" fmla="*/ 250256 w 374059"/>
                <a:gd name="connsiteY26" fmla="*/ 80938 h 467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74059" h="467138">
                  <a:moveTo>
                    <a:pt x="102089" y="101375"/>
                  </a:moveTo>
                  <a:cubicBezTo>
                    <a:pt x="102089" y="170545"/>
                    <a:pt x="102089" y="236965"/>
                    <a:pt x="102089" y="304564"/>
                  </a:cubicBezTo>
                  <a:cubicBezTo>
                    <a:pt x="134316" y="315961"/>
                    <a:pt x="155932" y="336005"/>
                    <a:pt x="162220" y="370983"/>
                  </a:cubicBezTo>
                  <a:cubicBezTo>
                    <a:pt x="169688" y="412643"/>
                    <a:pt x="145714" y="451551"/>
                    <a:pt x="105233" y="463735"/>
                  </a:cubicBezTo>
                  <a:cubicBezTo>
                    <a:pt x="64752" y="475525"/>
                    <a:pt x="22700" y="455875"/>
                    <a:pt x="6586" y="417359"/>
                  </a:cubicBezTo>
                  <a:cubicBezTo>
                    <a:pt x="-9921" y="377665"/>
                    <a:pt x="5407" y="331682"/>
                    <a:pt x="43530" y="313603"/>
                  </a:cubicBezTo>
                  <a:cubicBezTo>
                    <a:pt x="59250" y="306136"/>
                    <a:pt x="63180" y="297489"/>
                    <a:pt x="62787" y="281376"/>
                  </a:cubicBezTo>
                  <a:cubicBezTo>
                    <a:pt x="61608" y="219279"/>
                    <a:pt x="61608" y="157183"/>
                    <a:pt x="61215" y="94693"/>
                  </a:cubicBezTo>
                  <a:cubicBezTo>
                    <a:pt x="60822" y="67182"/>
                    <a:pt x="65539" y="62466"/>
                    <a:pt x="92656" y="62466"/>
                  </a:cubicBezTo>
                  <a:cubicBezTo>
                    <a:pt x="127242" y="62466"/>
                    <a:pt x="162220" y="62073"/>
                    <a:pt x="196806" y="62466"/>
                  </a:cubicBezTo>
                  <a:cubicBezTo>
                    <a:pt x="207024" y="62466"/>
                    <a:pt x="212526" y="60108"/>
                    <a:pt x="217242" y="49496"/>
                  </a:cubicBezTo>
                  <a:cubicBezTo>
                    <a:pt x="233356" y="12160"/>
                    <a:pt x="270300" y="-6312"/>
                    <a:pt x="308422" y="1942"/>
                  </a:cubicBezTo>
                  <a:cubicBezTo>
                    <a:pt x="348510" y="10588"/>
                    <a:pt x="373663" y="41243"/>
                    <a:pt x="374055" y="80938"/>
                  </a:cubicBezTo>
                  <a:cubicBezTo>
                    <a:pt x="374449" y="121811"/>
                    <a:pt x="348510" y="154039"/>
                    <a:pt x="308815" y="162685"/>
                  </a:cubicBezTo>
                  <a:cubicBezTo>
                    <a:pt x="271872" y="170545"/>
                    <a:pt x="234928" y="150895"/>
                    <a:pt x="216850" y="114737"/>
                  </a:cubicBezTo>
                  <a:cubicBezTo>
                    <a:pt x="214098" y="109628"/>
                    <a:pt x="207810" y="102554"/>
                    <a:pt x="203094" y="102554"/>
                  </a:cubicBezTo>
                  <a:cubicBezTo>
                    <a:pt x="169688" y="100982"/>
                    <a:pt x="137067" y="101375"/>
                    <a:pt x="102089" y="101375"/>
                  </a:cubicBezTo>
                  <a:close/>
                  <a:moveTo>
                    <a:pt x="82438" y="427184"/>
                  </a:moveTo>
                  <a:cubicBezTo>
                    <a:pt x="106412" y="427184"/>
                    <a:pt x="124491" y="408320"/>
                    <a:pt x="124098" y="384346"/>
                  </a:cubicBezTo>
                  <a:cubicBezTo>
                    <a:pt x="124098" y="360765"/>
                    <a:pt x="105233" y="342686"/>
                    <a:pt x="80866" y="343079"/>
                  </a:cubicBezTo>
                  <a:cubicBezTo>
                    <a:pt x="56499" y="343472"/>
                    <a:pt x="38814" y="361158"/>
                    <a:pt x="39206" y="385525"/>
                  </a:cubicBezTo>
                  <a:cubicBezTo>
                    <a:pt x="39599" y="409499"/>
                    <a:pt x="58071" y="427184"/>
                    <a:pt x="82438" y="427184"/>
                  </a:cubicBezTo>
                  <a:close/>
                  <a:moveTo>
                    <a:pt x="250256" y="80938"/>
                  </a:moveTo>
                  <a:cubicBezTo>
                    <a:pt x="249863" y="105305"/>
                    <a:pt x="267548" y="123776"/>
                    <a:pt x="291522" y="124170"/>
                  </a:cubicBezTo>
                  <a:cubicBezTo>
                    <a:pt x="315103" y="124562"/>
                    <a:pt x="333968" y="106484"/>
                    <a:pt x="334361" y="82510"/>
                  </a:cubicBezTo>
                  <a:cubicBezTo>
                    <a:pt x="334754" y="58536"/>
                    <a:pt x="317068" y="39671"/>
                    <a:pt x="293094" y="39278"/>
                  </a:cubicBezTo>
                  <a:cubicBezTo>
                    <a:pt x="269513" y="38492"/>
                    <a:pt x="250256" y="56964"/>
                    <a:pt x="250256" y="80938"/>
                  </a:cubicBezTo>
                  <a:close/>
                </a:path>
              </a:pathLst>
            </a:custGeom>
            <a:solidFill>
              <a:schemeClr val="accent2"/>
            </a:solidFill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58A01069-6516-4AE9-B3B4-836072C0E941}"/>
                </a:ext>
              </a:extLst>
            </p:cNvPr>
            <p:cNvSpPr/>
            <p:nvPr/>
          </p:nvSpPr>
          <p:spPr>
            <a:xfrm>
              <a:off x="5023168" y="2146256"/>
              <a:ext cx="544796" cy="414816"/>
            </a:xfrm>
            <a:custGeom>
              <a:avLst/>
              <a:gdLst>
                <a:gd name="connsiteX0" fmla="*/ 163944 w 544796"/>
                <a:gd name="connsiteY0" fmla="*/ 80116 h 414816"/>
                <a:gd name="connsiteX1" fmla="*/ 161193 w 544796"/>
                <a:gd name="connsiteY1" fmla="*/ 100946 h 414816"/>
                <a:gd name="connsiteX2" fmla="*/ 172198 w 544796"/>
                <a:gd name="connsiteY2" fmla="*/ 149680 h 414816"/>
                <a:gd name="connsiteX3" fmla="*/ 298749 w 544796"/>
                <a:gd name="connsiteY3" fmla="*/ 297060 h 414816"/>
                <a:gd name="connsiteX4" fmla="*/ 333727 w 544796"/>
                <a:gd name="connsiteY4" fmla="*/ 312781 h 414816"/>
                <a:gd name="connsiteX5" fmla="*/ 353378 w 544796"/>
                <a:gd name="connsiteY5" fmla="*/ 312781 h 414816"/>
                <a:gd name="connsiteX6" fmla="*/ 393859 w 544796"/>
                <a:gd name="connsiteY6" fmla="*/ 290379 h 414816"/>
                <a:gd name="connsiteX7" fmla="*/ 488575 w 544796"/>
                <a:gd name="connsiteY7" fmla="*/ 254222 h 414816"/>
                <a:gd name="connsiteX8" fmla="*/ 544777 w 544796"/>
                <a:gd name="connsiteY8" fmla="*/ 335183 h 414816"/>
                <a:gd name="connsiteX9" fmla="*/ 481894 w 544796"/>
                <a:gd name="connsiteY9" fmla="*/ 412607 h 414816"/>
                <a:gd name="connsiteX10" fmla="*/ 391501 w 544796"/>
                <a:gd name="connsiteY10" fmla="*/ 370554 h 414816"/>
                <a:gd name="connsiteX11" fmla="*/ 362417 w 544796"/>
                <a:gd name="connsiteY11" fmla="*/ 352869 h 414816"/>
                <a:gd name="connsiteX12" fmla="*/ 250408 w 544796"/>
                <a:gd name="connsiteY12" fmla="*/ 302170 h 414816"/>
                <a:gd name="connsiteX13" fmla="*/ 136433 w 544796"/>
                <a:gd name="connsiteY13" fmla="*/ 167365 h 414816"/>
                <a:gd name="connsiteX14" fmla="*/ 104992 w 544796"/>
                <a:gd name="connsiteY14" fmla="*/ 160291 h 414816"/>
                <a:gd name="connsiteX15" fmla="*/ 3594 w 544796"/>
                <a:gd name="connsiteY15" fmla="*/ 106448 h 414816"/>
                <a:gd name="connsiteX16" fmla="*/ 58223 w 544796"/>
                <a:gd name="connsiteY16" fmla="*/ 3478 h 414816"/>
                <a:gd name="connsiteX17" fmla="*/ 160407 w 544796"/>
                <a:gd name="connsiteY17" fmla="*/ 58893 h 414816"/>
                <a:gd name="connsiteX18" fmla="*/ 163944 w 544796"/>
                <a:gd name="connsiteY18" fmla="*/ 80116 h 414816"/>
                <a:gd name="connsiteX19" fmla="*/ 123857 w 544796"/>
                <a:gd name="connsiteY19" fmla="*/ 81295 h 414816"/>
                <a:gd name="connsiteX20" fmla="*/ 81804 w 544796"/>
                <a:gd name="connsiteY20" fmla="*/ 39635 h 414816"/>
                <a:gd name="connsiteX21" fmla="*/ 39752 w 544796"/>
                <a:gd name="connsiteY21" fmla="*/ 81295 h 414816"/>
                <a:gd name="connsiteX22" fmla="*/ 81804 w 544796"/>
                <a:gd name="connsiteY22" fmla="*/ 123348 h 414816"/>
                <a:gd name="connsiteX23" fmla="*/ 123857 w 544796"/>
                <a:gd name="connsiteY23" fmla="*/ 81295 h 414816"/>
                <a:gd name="connsiteX24" fmla="*/ 505082 w 544796"/>
                <a:gd name="connsiteY24" fmla="*/ 332432 h 414816"/>
                <a:gd name="connsiteX25" fmla="*/ 463029 w 544796"/>
                <a:gd name="connsiteY25" fmla="*/ 290772 h 414816"/>
                <a:gd name="connsiteX26" fmla="*/ 421370 w 544796"/>
                <a:gd name="connsiteY26" fmla="*/ 333218 h 414816"/>
                <a:gd name="connsiteX27" fmla="*/ 463422 w 544796"/>
                <a:gd name="connsiteY27" fmla="*/ 375271 h 414816"/>
                <a:gd name="connsiteX28" fmla="*/ 505082 w 544796"/>
                <a:gd name="connsiteY28" fmla="*/ 332432 h 414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44796" h="414816">
                  <a:moveTo>
                    <a:pt x="163944" y="80116"/>
                  </a:moveTo>
                  <a:cubicBezTo>
                    <a:pt x="163159" y="88369"/>
                    <a:pt x="164338" y="95836"/>
                    <a:pt x="161193" y="100946"/>
                  </a:cubicBezTo>
                  <a:cubicBezTo>
                    <a:pt x="148617" y="121382"/>
                    <a:pt x="158835" y="134745"/>
                    <a:pt x="172198" y="149680"/>
                  </a:cubicBezTo>
                  <a:cubicBezTo>
                    <a:pt x="215036" y="198021"/>
                    <a:pt x="257089" y="247540"/>
                    <a:pt x="298749" y="297060"/>
                  </a:cubicBezTo>
                  <a:cubicBezTo>
                    <a:pt x="308574" y="308458"/>
                    <a:pt x="318400" y="315139"/>
                    <a:pt x="333727" y="312781"/>
                  </a:cubicBezTo>
                  <a:cubicBezTo>
                    <a:pt x="340016" y="311995"/>
                    <a:pt x="346697" y="311995"/>
                    <a:pt x="353378" y="312781"/>
                  </a:cubicBezTo>
                  <a:cubicBezTo>
                    <a:pt x="372243" y="314746"/>
                    <a:pt x="384426" y="311209"/>
                    <a:pt x="393859" y="290379"/>
                  </a:cubicBezTo>
                  <a:cubicBezTo>
                    <a:pt x="409579" y="256580"/>
                    <a:pt x="451632" y="242824"/>
                    <a:pt x="488575" y="254222"/>
                  </a:cubicBezTo>
                  <a:cubicBezTo>
                    <a:pt x="523554" y="264833"/>
                    <a:pt x="545563" y="297060"/>
                    <a:pt x="544777" y="335183"/>
                  </a:cubicBezTo>
                  <a:cubicBezTo>
                    <a:pt x="543598" y="373699"/>
                    <a:pt x="519231" y="403568"/>
                    <a:pt x="481894" y="412607"/>
                  </a:cubicBezTo>
                  <a:cubicBezTo>
                    <a:pt x="446130" y="421253"/>
                    <a:pt x="406828" y="403961"/>
                    <a:pt x="391501" y="370554"/>
                  </a:cubicBezTo>
                  <a:cubicBezTo>
                    <a:pt x="384819" y="356406"/>
                    <a:pt x="377352" y="350118"/>
                    <a:pt x="362417" y="352869"/>
                  </a:cubicBezTo>
                  <a:cubicBezTo>
                    <a:pt x="313290" y="361908"/>
                    <a:pt x="279491" y="342257"/>
                    <a:pt x="250408" y="302170"/>
                  </a:cubicBezTo>
                  <a:cubicBezTo>
                    <a:pt x="215823" y="254615"/>
                    <a:pt x="173770" y="212562"/>
                    <a:pt x="136433" y="167365"/>
                  </a:cubicBezTo>
                  <a:cubicBezTo>
                    <a:pt x="126215" y="155182"/>
                    <a:pt x="117962" y="156361"/>
                    <a:pt x="104992" y="160291"/>
                  </a:cubicBezTo>
                  <a:cubicBezTo>
                    <a:pt x="61760" y="173654"/>
                    <a:pt x="16564" y="148894"/>
                    <a:pt x="3594" y="106448"/>
                  </a:cubicBezTo>
                  <a:cubicBezTo>
                    <a:pt x="-9768" y="62823"/>
                    <a:pt x="15385" y="15661"/>
                    <a:pt x="58223" y="3478"/>
                  </a:cubicBezTo>
                  <a:cubicBezTo>
                    <a:pt x="102634" y="-9492"/>
                    <a:pt x="147831" y="14875"/>
                    <a:pt x="160407" y="58893"/>
                  </a:cubicBezTo>
                  <a:cubicBezTo>
                    <a:pt x="162372" y="65967"/>
                    <a:pt x="162765" y="73828"/>
                    <a:pt x="163944" y="80116"/>
                  </a:cubicBezTo>
                  <a:close/>
                  <a:moveTo>
                    <a:pt x="123857" y="81295"/>
                  </a:moveTo>
                  <a:cubicBezTo>
                    <a:pt x="123857" y="56928"/>
                    <a:pt x="106957" y="39635"/>
                    <a:pt x="81804" y="39635"/>
                  </a:cubicBezTo>
                  <a:cubicBezTo>
                    <a:pt x="57044" y="39635"/>
                    <a:pt x="40145" y="56535"/>
                    <a:pt x="39752" y="81295"/>
                  </a:cubicBezTo>
                  <a:cubicBezTo>
                    <a:pt x="39752" y="105662"/>
                    <a:pt x="57044" y="122955"/>
                    <a:pt x="81804" y="123348"/>
                  </a:cubicBezTo>
                  <a:cubicBezTo>
                    <a:pt x="106171" y="123741"/>
                    <a:pt x="123857" y="106055"/>
                    <a:pt x="123857" y="81295"/>
                  </a:cubicBezTo>
                  <a:close/>
                  <a:moveTo>
                    <a:pt x="505082" y="332432"/>
                  </a:moveTo>
                  <a:cubicBezTo>
                    <a:pt x="505082" y="308065"/>
                    <a:pt x="487789" y="290772"/>
                    <a:pt x="463029" y="290772"/>
                  </a:cubicBezTo>
                  <a:cubicBezTo>
                    <a:pt x="438662" y="290772"/>
                    <a:pt x="421370" y="308458"/>
                    <a:pt x="421370" y="333218"/>
                  </a:cubicBezTo>
                  <a:cubicBezTo>
                    <a:pt x="421370" y="357585"/>
                    <a:pt x="439448" y="375271"/>
                    <a:pt x="463422" y="375271"/>
                  </a:cubicBezTo>
                  <a:cubicBezTo>
                    <a:pt x="487789" y="374877"/>
                    <a:pt x="505082" y="356799"/>
                    <a:pt x="505082" y="332432"/>
                  </a:cubicBezTo>
                  <a:close/>
                </a:path>
              </a:pathLst>
            </a:custGeom>
            <a:solidFill>
              <a:schemeClr val="accent2"/>
            </a:solidFill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E29B61CF-E4A8-4AF0-9CD5-B24331C8B9A2}"/>
                </a:ext>
              </a:extLst>
            </p:cNvPr>
            <p:cNvSpPr/>
            <p:nvPr/>
          </p:nvSpPr>
          <p:spPr>
            <a:xfrm>
              <a:off x="6663238" y="2288058"/>
              <a:ext cx="567573" cy="171537"/>
            </a:xfrm>
            <a:custGeom>
              <a:avLst/>
              <a:gdLst>
                <a:gd name="connsiteX0" fmla="*/ 164714 w 567573"/>
                <a:gd name="connsiteY0" fmla="*/ 68009 h 171537"/>
                <a:gd name="connsiteX1" fmla="*/ 394628 w 567573"/>
                <a:gd name="connsiteY1" fmla="*/ 67616 h 171537"/>
                <a:gd name="connsiteX2" fmla="*/ 410742 w 567573"/>
                <a:gd name="connsiteY2" fmla="*/ 56218 h 171537"/>
                <a:gd name="connsiteX3" fmla="*/ 507031 w 567573"/>
                <a:gd name="connsiteY3" fmla="*/ 9843 h 171537"/>
                <a:gd name="connsiteX4" fmla="*/ 567555 w 567573"/>
                <a:gd name="connsiteY4" fmla="*/ 91197 h 171537"/>
                <a:gd name="connsiteX5" fmla="*/ 503494 w 567573"/>
                <a:gd name="connsiteY5" fmla="*/ 169800 h 171537"/>
                <a:gd name="connsiteX6" fmla="*/ 410742 w 567573"/>
                <a:gd name="connsiteY6" fmla="*/ 121066 h 171537"/>
                <a:gd name="connsiteX7" fmla="*/ 391091 w 567573"/>
                <a:gd name="connsiteY7" fmla="*/ 107310 h 171537"/>
                <a:gd name="connsiteX8" fmla="*/ 179256 w 567573"/>
                <a:gd name="connsiteY8" fmla="*/ 103380 h 171537"/>
                <a:gd name="connsiteX9" fmla="*/ 155282 w 567573"/>
                <a:gd name="connsiteY9" fmla="*/ 117136 h 171537"/>
                <a:gd name="connsiteX10" fmla="*/ 60565 w 567573"/>
                <a:gd name="connsiteY10" fmla="*/ 161547 h 171537"/>
                <a:gd name="connsiteX11" fmla="*/ 41 w 567573"/>
                <a:gd name="connsiteY11" fmla="*/ 77834 h 171537"/>
                <a:gd name="connsiteX12" fmla="*/ 64889 w 567573"/>
                <a:gd name="connsiteY12" fmla="*/ 1589 h 171537"/>
                <a:gd name="connsiteX13" fmla="*/ 157640 w 567573"/>
                <a:gd name="connsiteY13" fmla="*/ 50716 h 171537"/>
                <a:gd name="connsiteX14" fmla="*/ 164714 w 567573"/>
                <a:gd name="connsiteY14" fmla="*/ 68009 h 171537"/>
                <a:gd name="connsiteX15" fmla="*/ 485415 w 567573"/>
                <a:gd name="connsiteY15" fmla="*/ 47572 h 171537"/>
                <a:gd name="connsiteX16" fmla="*/ 444149 w 567573"/>
                <a:gd name="connsiteY16" fmla="*/ 90018 h 171537"/>
                <a:gd name="connsiteX17" fmla="*/ 486594 w 567573"/>
                <a:gd name="connsiteY17" fmla="*/ 131284 h 171537"/>
                <a:gd name="connsiteX18" fmla="*/ 527468 w 567573"/>
                <a:gd name="connsiteY18" fmla="*/ 88839 h 171537"/>
                <a:gd name="connsiteX19" fmla="*/ 485415 w 567573"/>
                <a:gd name="connsiteY19" fmla="*/ 47572 h 171537"/>
                <a:gd name="connsiteX20" fmla="*/ 81002 w 567573"/>
                <a:gd name="connsiteY20" fmla="*/ 123817 h 171537"/>
                <a:gd name="connsiteX21" fmla="*/ 123448 w 567573"/>
                <a:gd name="connsiteY21" fmla="*/ 82550 h 171537"/>
                <a:gd name="connsiteX22" fmla="*/ 82181 w 567573"/>
                <a:gd name="connsiteY22" fmla="*/ 40105 h 171537"/>
                <a:gd name="connsiteX23" fmla="*/ 39735 w 567573"/>
                <a:gd name="connsiteY23" fmla="*/ 81371 h 171537"/>
                <a:gd name="connsiteX24" fmla="*/ 81002 w 567573"/>
                <a:gd name="connsiteY24" fmla="*/ 123817 h 17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67573" h="171537">
                  <a:moveTo>
                    <a:pt x="164714" y="68009"/>
                  </a:moveTo>
                  <a:cubicBezTo>
                    <a:pt x="240173" y="68009"/>
                    <a:pt x="317598" y="68402"/>
                    <a:pt x="394628" y="67616"/>
                  </a:cubicBezTo>
                  <a:cubicBezTo>
                    <a:pt x="400131" y="67616"/>
                    <a:pt x="407991" y="61328"/>
                    <a:pt x="410742" y="56218"/>
                  </a:cubicBezTo>
                  <a:cubicBezTo>
                    <a:pt x="429607" y="18882"/>
                    <a:pt x="466550" y="410"/>
                    <a:pt x="507031" y="9843"/>
                  </a:cubicBezTo>
                  <a:cubicBezTo>
                    <a:pt x="543188" y="18096"/>
                    <a:pt x="568341" y="51895"/>
                    <a:pt x="567555" y="91197"/>
                  </a:cubicBezTo>
                  <a:cubicBezTo>
                    <a:pt x="566769" y="130105"/>
                    <a:pt x="540830" y="162333"/>
                    <a:pt x="503494" y="169800"/>
                  </a:cubicBezTo>
                  <a:cubicBezTo>
                    <a:pt x="464192" y="177660"/>
                    <a:pt x="426070" y="158402"/>
                    <a:pt x="410742" y="121066"/>
                  </a:cubicBezTo>
                  <a:cubicBezTo>
                    <a:pt x="406419" y="110848"/>
                    <a:pt x="401703" y="107703"/>
                    <a:pt x="391091" y="107310"/>
                  </a:cubicBezTo>
                  <a:cubicBezTo>
                    <a:pt x="320349" y="106524"/>
                    <a:pt x="249606" y="105345"/>
                    <a:pt x="179256" y="103380"/>
                  </a:cubicBezTo>
                  <a:cubicBezTo>
                    <a:pt x="167858" y="102987"/>
                    <a:pt x="161177" y="104559"/>
                    <a:pt x="155282" y="117136"/>
                  </a:cubicBezTo>
                  <a:cubicBezTo>
                    <a:pt x="139168" y="153686"/>
                    <a:pt x="99474" y="171372"/>
                    <a:pt x="60565" y="161547"/>
                  </a:cubicBezTo>
                  <a:cubicBezTo>
                    <a:pt x="23229" y="152114"/>
                    <a:pt x="-1138" y="118315"/>
                    <a:pt x="41" y="77834"/>
                  </a:cubicBezTo>
                  <a:cubicBezTo>
                    <a:pt x="1220" y="40891"/>
                    <a:pt x="28731" y="8271"/>
                    <a:pt x="64889" y="1589"/>
                  </a:cubicBezTo>
                  <a:cubicBezTo>
                    <a:pt x="105369" y="-5878"/>
                    <a:pt x="141527" y="13380"/>
                    <a:pt x="157640" y="50716"/>
                  </a:cubicBezTo>
                  <a:cubicBezTo>
                    <a:pt x="159212" y="55039"/>
                    <a:pt x="161177" y="58969"/>
                    <a:pt x="164714" y="68009"/>
                  </a:cubicBezTo>
                  <a:close/>
                  <a:moveTo>
                    <a:pt x="485415" y="47572"/>
                  </a:moveTo>
                  <a:cubicBezTo>
                    <a:pt x="460655" y="47965"/>
                    <a:pt x="443755" y="65258"/>
                    <a:pt x="444149" y="90018"/>
                  </a:cubicBezTo>
                  <a:cubicBezTo>
                    <a:pt x="444541" y="114385"/>
                    <a:pt x="462227" y="131284"/>
                    <a:pt x="486594" y="131284"/>
                  </a:cubicBezTo>
                  <a:cubicBezTo>
                    <a:pt x="511354" y="130891"/>
                    <a:pt x="527861" y="113599"/>
                    <a:pt x="527468" y="88839"/>
                  </a:cubicBezTo>
                  <a:cubicBezTo>
                    <a:pt x="527468" y="63686"/>
                    <a:pt x="510568" y="47179"/>
                    <a:pt x="485415" y="47572"/>
                  </a:cubicBezTo>
                  <a:close/>
                  <a:moveTo>
                    <a:pt x="81002" y="123817"/>
                  </a:moveTo>
                  <a:cubicBezTo>
                    <a:pt x="105762" y="124210"/>
                    <a:pt x="123055" y="107310"/>
                    <a:pt x="123448" y="82550"/>
                  </a:cubicBezTo>
                  <a:cubicBezTo>
                    <a:pt x="123841" y="57790"/>
                    <a:pt x="106548" y="40105"/>
                    <a:pt x="82181" y="40105"/>
                  </a:cubicBezTo>
                  <a:cubicBezTo>
                    <a:pt x="57814" y="40105"/>
                    <a:pt x="39735" y="57397"/>
                    <a:pt x="39735" y="81371"/>
                  </a:cubicBezTo>
                  <a:cubicBezTo>
                    <a:pt x="39343" y="105738"/>
                    <a:pt x="56635" y="123424"/>
                    <a:pt x="81002" y="123817"/>
                  </a:cubicBezTo>
                  <a:close/>
                </a:path>
              </a:pathLst>
            </a:custGeom>
            <a:solidFill>
              <a:schemeClr val="accent2"/>
            </a:solidFill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3DFD3985-0186-4DDB-B374-73DE41F6E05A}"/>
                </a:ext>
              </a:extLst>
            </p:cNvPr>
            <p:cNvSpPr/>
            <p:nvPr/>
          </p:nvSpPr>
          <p:spPr>
            <a:xfrm>
              <a:off x="5939949" y="2174820"/>
              <a:ext cx="482613" cy="164088"/>
            </a:xfrm>
            <a:custGeom>
              <a:avLst/>
              <a:gdLst>
                <a:gd name="connsiteX0" fmla="*/ 162890 w 482613"/>
                <a:gd name="connsiteY0" fmla="*/ 62949 h 164088"/>
                <a:gd name="connsiteX1" fmla="*/ 307520 w 482613"/>
                <a:gd name="connsiteY1" fmla="*/ 62556 h 164088"/>
                <a:gd name="connsiteX2" fmla="*/ 323634 w 482613"/>
                <a:gd name="connsiteY2" fmla="*/ 51551 h 164088"/>
                <a:gd name="connsiteX3" fmla="*/ 419922 w 482613"/>
                <a:gd name="connsiteY3" fmla="*/ 2817 h 164088"/>
                <a:gd name="connsiteX4" fmla="*/ 482412 w 482613"/>
                <a:gd name="connsiteY4" fmla="*/ 86530 h 164088"/>
                <a:gd name="connsiteX5" fmla="*/ 407346 w 482613"/>
                <a:gd name="connsiteY5" fmla="*/ 163561 h 164088"/>
                <a:gd name="connsiteX6" fmla="*/ 320490 w 482613"/>
                <a:gd name="connsiteY6" fmla="*/ 102250 h 164088"/>
                <a:gd name="connsiteX7" fmla="*/ 170358 w 482613"/>
                <a:gd name="connsiteY7" fmla="*/ 102643 h 164088"/>
                <a:gd name="connsiteX8" fmla="*/ 156995 w 482613"/>
                <a:gd name="connsiteY8" fmla="*/ 115613 h 164088"/>
                <a:gd name="connsiteX9" fmla="*/ 47737 w 482613"/>
                <a:gd name="connsiteY9" fmla="*/ 156487 h 164088"/>
                <a:gd name="connsiteX10" fmla="*/ 7649 w 482613"/>
                <a:gd name="connsiteY10" fmla="*/ 47228 h 164088"/>
                <a:gd name="connsiteX11" fmla="*/ 78785 w 482613"/>
                <a:gd name="connsiteY11" fmla="*/ 66 h 164088"/>
                <a:gd name="connsiteX12" fmla="*/ 154244 w 482613"/>
                <a:gd name="connsiteY12" fmla="*/ 43298 h 164088"/>
                <a:gd name="connsiteX13" fmla="*/ 162890 w 482613"/>
                <a:gd name="connsiteY13" fmla="*/ 62949 h 164088"/>
                <a:gd name="connsiteX14" fmla="*/ 442717 w 482613"/>
                <a:gd name="connsiteY14" fmla="*/ 82600 h 164088"/>
                <a:gd name="connsiteX15" fmla="*/ 401058 w 482613"/>
                <a:gd name="connsiteY15" fmla="*/ 39761 h 164088"/>
                <a:gd name="connsiteX16" fmla="*/ 358612 w 482613"/>
                <a:gd name="connsiteY16" fmla="*/ 81814 h 164088"/>
                <a:gd name="connsiteX17" fmla="*/ 400272 w 482613"/>
                <a:gd name="connsiteY17" fmla="*/ 124652 h 164088"/>
                <a:gd name="connsiteX18" fmla="*/ 442717 w 482613"/>
                <a:gd name="connsiteY18" fmla="*/ 82600 h 164088"/>
                <a:gd name="connsiteX19" fmla="*/ 123982 w 482613"/>
                <a:gd name="connsiteY19" fmla="*/ 82993 h 164088"/>
                <a:gd name="connsiteX20" fmla="*/ 82715 w 482613"/>
                <a:gd name="connsiteY20" fmla="*/ 39761 h 164088"/>
                <a:gd name="connsiteX21" fmla="*/ 39876 w 482613"/>
                <a:gd name="connsiteY21" fmla="*/ 81421 h 164088"/>
                <a:gd name="connsiteX22" fmla="*/ 81143 w 482613"/>
                <a:gd name="connsiteY22" fmla="*/ 124652 h 164088"/>
                <a:gd name="connsiteX23" fmla="*/ 123982 w 482613"/>
                <a:gd name="connsiteY23" fmla="*/ 82993 h 164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82613" h="164088">
                  <a:moveTo>
                    <a:pt x="162890" y="62949"/>
                  </a:moveTo>
                  <a:cubicBezTo>
                    <a:pt x="212017" y="62949"/>
                    <a:pt x="259572" y="63342"/>
                    <a:pt x="307520" y="62556"/>
                  </a:cubicBezTo>
                  <a:cubicBezTo>
                    <a:pt x="313022" y="62556"/>
                    <a:pt x="321275" y="56661"/>
                    <a:pt x="323634" y="51551"/>
                  </a:cubicBezTo>
                  <a:cubicBezTo>
                    <a:pt x="342105" y="12250"/>
                    <a:pt x="379835" y="-7401"/>
                    <a:pt x="419922" y="2817"/>
                  </a:cubicBezTo>
                  <a:cubicBezTo>
                    <a:pt x="459617" y="13036"/>
                    <a:pt x="485163" y="47621"/>
                    <a:pt x="482412" y="86530"/>
                  </a:cubicBezTo>
                  <a:cubicBezTo>
                    <a:pt x="479268" y="128975"/>
                    <a:pt x="450185" y="158845"/>
                    <a:pt x="407346" y="163561"/>
                  </a:cubicBezTo>
                  <a:cubicBezTo>
                    <a:pt x="369616" y="167884"/>
                    <a:pt x="337389" y="145482"/>
                    <a:pt x="320490" y="102250"/>
                  </a:cubicBezTo>
                  <a:cubicBezTo>
                    <a:pt x="270969" y="102250"/>
                    <a:pt x="220663" y="101857"/>
                    <a:pt x="170358" y="102643"/>
                  </a:cubicBezTo>
                  <a:cubicBezTo>
                    <a:pt x="165641" y="102643"/>
                    <a:pt x="159746" y="110111"/>
                    <a:pt x="156995" y="115613"/>
                  </a:cubicBezTo>
                  <a:cubicBezTo>
                    <a:pt x="136951" y="157273"/>
                    <a:pt x="89003" y="174958"/>
                    <a:pt x="47737" y="156487"/>
                  </a:cubicBezTo>
                  <a:cubicBezTo>
                    <a:pt x="6863" y="138015"/>
                    <a:pt x="-11609" y="88888"/>
                    <a:pt x="7649" y="47228"/>
                  </a:cubicBezTo>
                  <a:cubicBezTo>
                    <a:pt x="21405" y="16966"/>
                    <a:pt x="46164" y="1245"/>
                    <a:pt x="78785" y="66"/>
                  </a:cubicBezTo>
                  <a:cubicBezTo>
                    <a:pt x="112191" y="-1113"/>
                    <a:pt x="138130" y="13429"/>
                    <a:pt x="154244" y="43298"/>
                  </a:cubicBezTo>
                  <a:cubicBezTo>
                    <a:pt x="157388" y="49586"/>
                    <a:pt x="159746" y="55875"/>
                    <a:pt x="162890" y="62949"/>
                  </a:cubicBezTo>
                  <a:close/>
                  <a:moveTo>
                    <a:pt x="442717" y="82600"/>
                  </a:moveTo>
                  <a:cubicBezTo>
                    <a:pt x="443110" y="58626"/>
                    <a:pt x="424639" y="40154"/>
                    <a:pt x="401058" y="39761"/>
                  </a:cubicBezTo>
                  <a:cubicBezTo>
                    <a:pt x="377477" y="39368"/>
                    <a:pt x="358612" y="58233"/>
                    <a:pt x="358612" y="81814"/>
                  </a:cubicBezTo>
                  <a:cubicBezTo>
                    <a:pt x="358612" y="105788"/>
                    <a:pt x="376691" y="124259"/>
                    <a:pt x="400272" y="124652"/>
                  </a:cubicBezTo>
                  <a:cubicBezTo>
                    <a:pt x="423853" y="125045"/>
                    <a:pt x="442324" y="106574"/>
                    <a:pt x="442717" y="82600"/>
                  </a:cubicBezTo>
                  <a:close/>
                  <a:moveTo>
                    <a:pt x="123982" y="82993"/>
                  </a:moveTo>
                  <a:cubicBezTo>
                    <a:pt x="124375" y="59019"/>
                    <a:pt x="106689" y="40547"/>
                    <a:pt x="82715" y="39761"/>
                  </a:cubicBezTo>
                  <a:cubicBezTo>
                    <a:pt x="59134" y="39368"/>
                    <a:pt x="40269" y="57447"/>
                    <a:pt x="39876" y="81421"/>
                  </a:cubicBezTo>
                  <a:cubicBezTo>
                    <a:pt x="39483" y="105395"/>
                    <a:pt x="57562" y="124259"/>
                    <a:pt x="81143" y="124652"/>
                  </a:cubicBezTo>
                  <a:cubicBezTo>
                    <a:pt x="104724" y="125045"/>
                    <a:pt x="123589" y="106967"/>
                    <a:pt x="123982" y="82993"/>
                  </a:cubicBezTo>
                  <a:close/>
                </a:path>
              </a:pathLst>
            </a:custGeom>
            <a:solidFill>
              <a:schemeClr val="accent2"/>
            </a:solidFill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6C4977AD-13ED-4A2F-8F0C-DF46583684DA}"/>
                </a:ext>
              </a:extLst>
            </p:cNvPr>
            <p:cNvSpPr/>
            <p:nvPr/>
          </p:nvSpPr>
          <p:spPr>
            <a:xfrm>
              <a:off x="4075204" y="2776944"/>
              <a:ext cx="164347" cy="444050"/>
            </a:xfrm>
            <a:custGeom>
              <a:avLst/>
              <a:gdLst>
                <a:gd name="connsiteX0" fmla="*/ 164348 w 164347"/>
                <a:gd name="connsiteY0" fmla="*/ 78252 h 444050"/>
                <a:gd name="connsiteX1" fmla="*/ 116793 w 164347"/>
                <a:gd name="connsiteY1" fmla="*/ 156069 h 444050"/>
                <a:gd name="connsiteX2" fmla="*/ 102644 w 164347"/>
                <a:gd name="connsiteY2" fmla="*/ 177685 h 444050"/>
                <a:gd name="connsiteX3" fmla="*/ 101858 w 164347"/>
                <a:gd name="connsiteY3" fmla="*/ 262184 h 444050"/>
                <a:gd name="connsiteX4" fmla="*/ 117972 w 164347"/>
                <a:gd name="connsiteY4" fmla="*/ 288516 h 444050"/>
                <a:gd name="connsiteX5" fmla="*/ 162776 w 164347"/>
                <a:gd name="connsiteY5" fmla="*/ 377730 h 444050"/>
                <a:gd name="connsiteX6" fmla="*/ 89282 w 164347"/>
                <a:gd name="connsiteY6" fmla="*/ 443757 h 444050"/>
                <a:gd name="connsiteX7" fmla="*/ 5177 w 164347"/>
                <a:gd name="connsiteY7" fmla="*/ 389521 h 444050"/>
                <a:gd name="connsiteX8" fmla="*/ 48015 w 164347"/>
                <a:gd name="connsiteY8" fmla="*/ 287730 h 444050"/>
                <a:gd name="connsiteX9" fmla="*/ 62164 w 164347"/>
                <a:gd name="connsiteY9" fmla="*/ 266114 h 444050"/>
                <a:gd name="connsiteX10" fmla="*/ 62557 w 164347"/>
                <a:gd name="connsiteY10" fmla="*/ 179650 h 444050"/>
                <a:gd name="connsiteX11" fmla="*/ 46443 w 164347"/>
                <a:gd name="connsiteY11" fmla="*/ 155283 h 444050"/>
                <a:gd name="connsiteX12" fmla="*/ 2032 w 164347"/>
                <a:gd name="connsiteY12" fmla="*/ 62139 h 444050"/>
                <a:gd name="connsiteX13" fmla="*/ 78671 w 164347"/>
                <a:gd name="connsiteY13" fmla="*/ 42 h 444050"/>
                <a:gd name="connsiteX14" fmla="*/ 160811 w 164347"/>
                <a:gd name="connsiteY14" fmla="*/ 59781 h 444050"/>
                <a:gd name="connsiteX15" fmla="*/ 164348 w 164347"/>
                <a:gd name="connsiteY15" fmla="*/ 78252 h 444050"/>
                <a:gd name="connsiteX16" fmla="*/ 124653 w 164347"/>
                <a:gd name="connsiteY16" fmla="*/ 80217 h 444050"/>
                <a:gd name="connsiteX17" fmla="*/ 81815 w 164347"/>
                <a:gd name="connsiteY17" fmla="*/ 39344 h 444050"/>
                <a:gd name="connsiteX18" fmla="*/ 41334 w 164347"/>
                <a:gd name="connsiteY18" fmla="*/ 82576 h 444050"/>
                <a:gd name="connsiteX19" fmla="*/ 84173 w 164347"/>
                <a:gd name="connsiteY19" fmla="*/ 123842 h 444050"/>
                <a:gd name="connsiteX20" fmla="*/ 124653 w 164347"/>
                <a:gd name="connsiteY20" fmla="*/ 80217 h 444050"/>
                <a:gd name="connsiteX21" fmla="*/ 124653 w 164347"/>
                <a:gd name="connsiteY21" fmla="*/ 361617 h 444050"/>
                <a:gd name="connsiteX22" fmla="*/ 82601 w 164347"/>
                <a:gd name="connsiteY22" fmla="*/ 319171 h 444050"/>
                <a:gd name="connsiteX23" fmla="*/ 40941 w 164347"/>
                <a:gd name="connsiteY23" fmla="*/ 361617 h 444050"/>
                <a:gd name="connsiteX24" fmla="*/ 82994 w 164347"/>
                <a:gd name="connsiteY24" fmla="*/ 404062 h 444050"/>
                <a:gd name="connsiteX25" fmla="*/ 124653 w 164347"/>
                <a:gd name="connsiteY25" fmla="*/ 361617 h 444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64347" h="444050">
                  <a:moveTo>
                    <a:pt x="164348" y="78252"/>
                  </a:moveTo>
                  <a:cubicBezTo>
                    <a:pt x="163562" y="115589"/>
                    <a:pt x="148234" y="141528"/>
                    <a:pt x="116793" y="156069"/>
                  </a:cubicBezTo>
                  <a:cubicBezTo>
                    <a:pt x="105789" y="161179"/>
                    <a:pt x="102251" y="166681"/>
                    <a:pt x="102644" y="177685"/>
                  </a:cubicBezTo>
                  <a:cubicBezTo>
                    <a:pt x="103038" y="205982"/>
                    <a:pt x="103038" y="233887"/>
                    <a:pt x="101858" y="262184"/>
                  </a:cubicBezTo>
                  <a:cubicBezTo>
                    <a:pt x="101465" y="275546"/>
                    <a:pt x="104610" y="282620"/>
                    <a:pt x="117972" y="288516"/>
                  </a:cubicBezTo>
                  <a:cubicBezTo>
                    <a:pt x="152164" y="303057"/>
                    <a:pt x="169850" y="340001"/>
                    <a:pt x="162776" y="377730"/>
                  </a:cubicBezTo>
                  <a:cubicBezTo>
                    <a:pt x="156488" y="413102"/>
                    <a:pt x="125832" y="440613"/>
                    <a:pt x="89282" y="443757"/>
                  </a:cubicBezTo>
                  <a:cubicBezTo>
                    <a:pt x="52338" y="446901"/>
                    <a:pt x="17753" y="424499"/>
                    <a:pt x="5177" y="389521"/>
                  </a:cubicBezTo>
                  <a:cubicBezTo>
                    <a:pt x="-9365" y="349040"/>
                    <a:pt x="8714" y="305415"/>
                    <a:pt x="48015" y="287730"/>
                  </a:cubicBezTo>
                  <a:cubicBezTo>
                    <a:pt x="58627" y="283013"/>
                    <a:pt x="62557" y="277511"/>
                    <a:pt x="62164" y="266114"/>
                  </a:cubicBezTo>
                  <a:cubicBezTo>
                    <a:pt x="61378" y="237424"/>
                    <a:pt x="61378" y="208341"/>
                    <a:pt x="62557" y="179650"/>
                  </a:cubicBezTo>
                  <a:cubicBezTo>
                    <a:pt x="62950" y="166681"/>
                    <a:pt x="59020" y="160786"/>
                    <a:pt x="46443" y="155283"/>
                  </a:cubicBezTo>
                  <a:cubicBezTo>
                    <a:pt x="11072" y="139563"/>
                    <a:pt x="-6221" y="101047"/>
                    <a:pt x="2032" y="62139"/>
                  </a:cubicBezTo>
                  <a:cubicBezTo>
                    <a:pt x="9500" y="27553"/>
                    <a:pt x="42120" y="1221"/>
                    <a:pt x="78671" y="42"/>
                  </a:cubicBezTo>
                  <a:cubicBezTo>
                    <a:pt x="117972" y="-1137"/>
                    <a:pt x="150592" y="22444"/>
                    <a:pt x="160811" y="59781"/>
                  </a:cubicBezTo>
                  <a:cubicBezTo>
                    <a:pt x="163169" y="66462"/>
                    <a:pt x="163562" y="73536"/>
                    <a:pt x="164348" y="78252"/>
                  </a:cubicBezTo>
                  <a:close/>
                  <a:moveTo>
                    <a:pt x="124653" y="80217"/>
                  </a:moveTo>
                  <a:cubicBezTo>
                    <a:pt x="124260" y="56243"/>
                    <a:pt x="105789" y="38558"/>
                    <a:pt x="81815" y="39344"/>
                  </a:cubicBezTo>
                  <a:cubicBezTo>
                    <a:pt x="57841" y="39737"/>
                    <a:pt x="40941" y="57815"/>
                    <a:pt x="41334" y="82576"/>
                  </a:cubicBezTo>
                  <a:cubicBezTo>
                    <a:pt x="41727" y="106550"/>
                    <a:pt x="60592" y="124628"/>
                    <a:pt x="84173" y="123842"/>
                  </a:cubicBezTo>
                  <a:cubicBezTo>
                    <a:pt x="107361" y="123449"/>
                    <a:pt x="125046" y="104584"/>
                    <a:pt x="124653" y="80217"/>
                  </a:cubicBezTo>
                  <a:close/>
                  <a:moveTo>
                    <a:pt x="124653" y="361617"/>
                  </a:moveTo>
                  <a:cubicBezTo>
                    <a:pt x="124653" y="337250"/>
                    <a:pt x="106575" y="319171"/>
                    <a:pt x="82601" y="319171"/>
                  </a:cubicBezTo>
                  <a:cubicBezTo>
                    <a:pt x="58627" y="319171"/>
                    <a:pt x="40941" y="337250"/>
                    <a:pt x="40941" y="361617"/>
                  </a:cubicBezTo>
                  <a:cubicBezTo>
                    <a:pt x="40941" y="385591"/>
                    <a:pt x="59020" y="404062"/>
                    <a:pt x="82994" y="404062"/>
                  </a:cubicBezTo>
                  <a:cubicBezTo>
                    <a:pt x="106182" y="404455"/>
                    <a:pt x="124653" y="385591"/>
                    <a:pt x="124653" y="361617"/>
                  </a:cubicBezTo>
                  <a:close/>
                </a:path>
              </a:pathLst>
            </a:custGeom>
            <a:solidFill>
              <a:schemeClr val="accent2"/>
            </a:solidFill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E90EE1F9-541C-4325-8B40-FD925FE45FBC}"/>
                </a:ext>
              </a:extLst>
            </p:cNvPr>
            <p:cNvSpPr/>
            <p:nvPr/>
          </p:nvSpPr>
          <p:spPr>
            <a:xfrm>
              <a:off x="6480306" y="3130339"/>
              <a:ext cx="164468" cy="444155"/>
            </a:xfrm>
            <a:custGeom>
              <a:avLst/>
              <a:gdLst>
                <a:gd name="connsiteX0" fmla="*/ 61924 w 164468"/>
                <a:gd name="connsiteY0" fmla="*/ 280974 h 444155"/>
                <a:gd name="connsiteX1" fmla="*/ 61139 w 164468"/>
                <a:gd name="connsiteY1" fmla="*/ 171716 h 444155"/>
                <a:gd name="connsiteX2" fmla="*/ 45811 w 164468"/>
                <a:gd name="connsiteY2" fmla="*/ 156388 h 444155"/>
                <a:gd name="connsiteX3" fmla="*/ 614 w 164468"/>
                <a:gd name="connsiteY3" fmla="*/ 73855 h 444155"/>
                <a:gd name="connsiteX4" fmla="*/ 69392 w 164468"/>
                <a:gd name="connsiteY4" fmla="*/ 1147 h 444155"/>
                <a:gd name="connsiteX5" fmla="*/ 153890 w 164468"/>
                <a:gd name="connsiteY5" fmla="*/ 42414 h 444155"/>
                <a:gd name="connsiteX6" fmla="*/ 116161 w 164468"/>
                <a:gd name="connsiteY6" fmla="*/ 156781 h 444155"/>
                <a:gd name="connsiteX7" fmla="*/ 101226 w 164468"/>
                <a:gd name="connsiteY7" fmla="*/ 179969 h 444155"/>
                <a:gd name="connsiteX8" fmla="*/ 101619 w 164468"/>
                <a:gd name="connsiteY8" fmla="*/ 279795 h 444155"/>
                <a:gd name="connsiteX9" fmla="*/ 159785 w 164468"/>
                <a:gd name="connsiteY9" fmla="*/ 388660 h 444155"/>
                <a:gd name="connsiteX10" fmla="*/ 76466 w 164468"/>
                <a:gd name="connsiteY10" fmla="*/ 444075 h 444155"/>
                <a:gd name="connsiteX11" fmla="*/ 2579 w 164468"/>
                <a:gd name="connsiteY11" fmla="*/ 381979 h 444155"/>
                <a:gd name="connsiteX12" fmla="*/ 61924 w 164468"/>
                <a:gd name="connsiteY12" fmla="*/ 280974 h 444155"/>
                <a:gd name="connsiteX13" fmla="*/ 124414 w 164468"/>
                <a:gd name="connsiteY13" fmla="*/ 81715 h 444155"/>
                <a:gd name="connsiteX14" fmla="*/ 81968 w 164468"/>
                <a:gd name="connsiteY14" fmla="*/ 39662 h 444155"/>
                <a:gd name="connsiteX15" fmla="*/ 39916 w 164468"/>
                <a:gd name="connsiteY15" fmla="*/ 82108 h 444155"/>
                <a:gd name="connsiteX16" fmla="*/ 83540 w 164468"/>
                <a:gd name="connsiteY16" fmla="*/ 124947 h 444155"/>
                <a:gd name="connsiteX17" fmla="*/ 124414 w 164468"/>
                <a:gd name="connsiteY17" fmla="*/ 81715 h 444155"/>
                <a:gd name="connsiteX18" fmla="*/ 81968 w 164468"/>
                <a:gd name="connsiteY18" fmla="*/ 404774 h 444155"/>
                <a:gd name="connsiteX19" fmla="*/ 124414 w 164468"/>
                <a:gd name="connsiteY19" fmla="*/ 362721 h 444155"/>
                <a:gd name="connsiteX20" fmla="*/ 81968 w 164468"/>
                <a:gd name="connsiteY20" fmla="*/ 321062 h 444155"/>
                <a:gd name="connsiteX21" fmla="*/ 39523 w 164468"/>
                <a:gd name="connsiteY21" fmla="*/ 363114 h 444155"/>
                <a:gd name="connsiteX22" fmla="*/ 81968 w 164468"/>
                <a:gd name="connsiteY22" fmla="*/ 404774 h 444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64468" h="444155">
                  <a:moveTo>
                    <a:pt x="61924" y="280974"/>
                  </a:moveTo>
                  <a:cubicBezTo>
                    <a:pt x="61924" y="245210"/>
                    <a:pt x="62710" y="208266"/>
                    <a:pt x="61139" y="171716"/>
                  </a:cubicBezTo>
                  <a:cubicBezTo>
                    <a:pt x="60745" y="166213"/>
                    <a:pt x="52099" y="159532"/>
                    <a:pt x="45811" y="156388"/>
                  </a:cubicBezTo>
                  <a:cubicBezTo>
                    <a:pt x="15156" y="140667"/>
                    <a:pt x="-3709" y="107261"/>
                    <a:pt x="614" y="73855"/>
                  </a:cubicBezTo>
                  <a:cubicBezTo>
                    <a:pt x="5723" y="34553"/>
                    <a:pt x="31269" y="7828"/>
                    <a:pt x="69392" y="1147"/>
                  </a:cubicBezTo>
                  <a:cubicBezTo>
                    <a:pt x="102012" y="-4748"/>
                    <a:pt x="137777" y="12544"/>
                    <a:pt x="153890" y="42414"/>
                  </a:cubicBezTo>
                  <a:cubicBezTo>
                    <a:pt x="177078" y="84466"/>
                    <a:pt x="160178" y="137130"/>
                    <a:pt x="116161" y="156781"/>
                  </a:cubicBezTo>
                  <a:cubicBezTo>
                    <a:pt x="104370" y="161890"/>
                    <a:pt x="101226" y="167786"/>
                    <a:pt x="101226" y="179969"/>
                  </a:cubicBezTo>
                  <a:cubicBezTo>
                    <a:pt x="102012" y="213375"/>
                    <a:pt x="101619" y="246782"/>
                    <a:pt x="101619" y="279795"/>
                  </a:cubicBezTo>
                  <a:cubicBezTo>
                    <a:pt x="157820" y="315166"/>
                    <a:pt x="173541" y="344643"/>
                    <a:pt x="159785" y="388660"/>
                  </a:cubicBezTo>
                  <a:cubicBezTo>
                    <a:pt x="148781" y="424032"/>
                    <a:pt x="115768" y="445648"/>
                    <a:pt x="76466" y="444075"/>
                  </a:cubicBezTo>
                  <a:cubicBezTo>
                    <a:pt x="41095" y="442503"/>
                    <a:pt x="9653" y="416171"/>
                    <a:pt x="2579" y="381979"/>
                  </a:cubicBezTo>
                  <a:cubicBezTo>
                    <a:pt x="-6853" y="337175"/>
                    <a:pt x="10439" y="307306"/>
                    <a:pt x="61924" y="280974"/>
                  </a:cubicBezTo>
                  <a:close/>
                  <a:moveTo>
                    <a:pt x="124414" y="81715"/>
                  </a:moveTo>
                  <a:cubicBezTo>
                    <a:pt x="124021" y="58134"/>
                    <a:pt x="105549" y="39662"/>
                    <a:pt x="81968" y="39662"/>
                  </a:cubicBezTo>
                  <a:cubicBezTo>
                    <a:pt x="58780" y="39662"/>
                    <a:pt x="39916" y="58134"/>
                    <a:pt x="39916" y="82108"/>
                  </a:cubicBezTo>
                  <a:cubicBezTo>
                    <a:pt x="39523" y="106082"/>
                    <a:pt x="59566" y="125733"/>
                    <a:pt x="83540" y="124947"/>
                  </a:cubicBezTo>
                  <a:cubicBezTo>
                    <a:pt x="106335" y="124554"/>
                    <a:pt x="124807" y="105296"/>
                    <a:pt x="124414" y="81715"/>
                  </a:cubicBezTo>
                  <a:close/>
                  <a:moveTo>
                    <a:pt x="81968" y="404774"/>
                  </a:moveTo>
                  <a:cubicBezTo>
                    <a:pt x="105549" y="404774"/>
                    <a:pt x="124021" y="386302"/>
                    <a:pt x="124414" y="362721"/>
                  </a:cubicBezTo>
                  <a:cubicBezTo>
                    <a:pt x="124414" y="338747"/>
                    <a:pt x="106728" y="321062"/>
                    <a:pt x="81968" y="321062"/>
                  </a:cubicBezTo>
                  <a:cubicBezTo>
                    <a:pt x="57601" y="321062"/>
                    <a:pt x="39523" y="338747"/>
                    <a:pt x="39523" y="363114"/>
                  </a:cubicBezTo>
                  <a:cubicBezTo>
                    <a:pt x="39523" y="386695"/>
                    <a:pt x="57994" y="404774"/>
                    <a:pt x="81968" y="404774"/>
                  </a:cubicBezTo>
                  <a:close/>
                </a:path>
              </a:pathLst>
            </a:custGeom>
            <a:solidFill>
              <a:schemeClr val="accent2"/>
            </a:solidFill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60E4F699-B335-4E5C-A63A-4A0F1E07F8B9}"/>
                </a:ext>
              </a:extLst>
            </p:cNvPr>
            <p:cNvSpPr/>
            <p:nvPr/>
          </p:nvSpPr>
          <p:spPr>
            <a:xfrm>
              <a:off x="6459772" y="4135641"/>
              <a:ext cx="164895" cy="444430"/>
            </a:xfrm>
            <a:custGeom>
              <a:avLst/>
              <a:gdLst>
                <a:gd name="connsiteX0" fmla="*/ 102109 w 164895"/>
                <a:gd name="connsiteY0" fmla="*/ 163888 h 444430"/>
                <a:gd name="connsiteX1" fmla="*/ 101716 w 164895"/>
                <a:gd name="connsiteY1" fmla="*/ 262928 h 444430"/>
                <a:gd name="connsiteX2" fmla="*/ 117829 w 164895"/>
                <a:gd name="connsiteY2" fmla="*/ 288866 h 444430"/>
                <a:gd name="connsiteX3" fmla="*/ 163812 w 164895"/>
                <a:gd name="connsiteY3" fmla="*/ 372186 h 444430"/>
                <a:gd name="connsiteX4" fmla="*/ 95428 w 164895"/>
                <a:gd name="connsiteY4" fmla="*/ 443321 h 444430"/>
                <a:gd name="connsiteX5" fmla="*/ 9750 w 164895"/>
                <a:gd name="connsiteY5" fmla="*/ 400483 h 444430"/>
                <a:gd name="connsiteX6" fmla="*/ 48266 w 164895"/>
                <a:gd name="connsiteY6" fmla="*/ 288080 h 444430"/>
                <a:gd name="connsiteX7" fmla="*/ 62807 w 164895"/>
                <a:gd name="connsiteY7" fmla="*/ 264893 h 444430"/>
                <a:gd name="connsiteX8" fmla="*/ 62414 w 164895"/>
                <a:gd name="connsiteY8" fmla="*/ 163101 h 444430"/>
                <a:gd name="connsiteX9" fmla="*/ 2676 w 164895"/>
                <a:gd name="connsiteY9" fmla="*/ 63276 h 444430"/>
                <a:gd name="connsiteX10" fmla="*/ 82065 w 164895"/>
                <a:gd name="connsiteY10" fmla="*/ 0 h 444430"/>
                <a:gd name="connsiteX11" fmla="*/ 162633 w 164895"/>
                <a:gd name="connsiteY11" fmla="*/ 64455 h 444430"/>
                <a:gd name="connsiteX12" fmla="*/ 102109 w 164895"/>
                <a:gd name="connsiteY12" fmla="*/ 163888 h 444430"/>
                <a:gd name="connsiteX13" fmla="*/ 82065 w 164895"/>
                <a:gd name="connsiteY13" fmla="*/ 320308 h 444430"/>
                <a:gd name="connsiteX14" fmla="*/ 39619 w 164895"/>
                <a:gd name="connsiteY14" fmla="*/ 362360 h 444430"/>
                <a:gd name="connsiteX15" fmla="*/ 83637 w 164895"/>
                <a:gd name="connsiteY15" fmla="*/ 405199 h 444430"/>
                <a:gd name="connsiteX16" fmla="*/ 124904 w 164895"/>
                <a:gd name="connsiteY16" fmla="*/ 361967 h 444430"/>
                <a:gd name="connsiteX17" fmla="*/ 82065 w 164895"/>
                <a:gd name="connsiteY17" fmla="*/ 320308 h 444430"/>
                <a:gd name="connsiteX18" fmla="*/ 81672 w 164895"/>
                <a:gd name="connsiteY18" fmla="*/ 40481 h 444430"/>
                <a:gd name="connsiteX19" fmla="*/ 39619 w 164895"/>
                <a:gd name="connsiteY19" fmla="*/ 82926 h 444430"/>
                <a:gd name="connsiteX20" fmla="*/ 82065 w 164895"/>
                <a:gd name="connsiteY20" fmla="*/ 125372 h 444430"/>
                <a:gd name="connsiteX21" fmla="*/ 124904 w 164895"/>
                <a:gd name="connsiteY21" fmla="*/ 81747 h 444430"/>
                <a:gd name="connsiteX22" fmla="*/ 81672 w 164895"/>
                <a:gd name="connsiteY22" fmla="*/ 40481 h 444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64895" h="444430">
                  <a:moveTo>
                    <a:pt x="102109" y="163888"/>
                  </a:moveTo>
                  <a:cubicBezTo>
                    <a:pt x="102109" y="197687"/>
                    <a:pt x="102502" y="230307"/>
                    <a:pt x="101716" y="262928"/>
                  </a:cubicBezTo>
                  <a:cubicBezTo>
                    <a:pt x="101323" y="275897"/>
                    <a:pt x="104467" y="283364"/>
                    <a:pt x="117829" y="288866"/>
                  </a:cubicBezTo>
                  <a:cubicBezTo>
                    <a:pt x="150057" y="302622"/>
                    <a:pt x="168528" y="337993"/>
                    <a:pt x="163812" y="372186"/>
                  </a:cubicBezTo>
                  <a:cubicBezTo>
                    <a:pt x="159096" y="409129"/>
                    <a:pt x="132371" y="436640"/>
                    <a:pt x="95428" y="443321"/>
                  </a:cubicBezTo>
                  <a:cubicBezTo>
                    <a:pt x="62021" y="449217"/>
                    <a:pt x="25864" y="431138"/>
                    <a:pt x="9750" y="400483"/>
                  </a:cubicBezTo>
                  <a:cubicBezTo>
                    <a:pt x="-12259" y="358430"/>
                    <a:pt x="4248" y="307731"/>
                    <a:pt x="48266" y="288080"/>
                  </a:cubicBezTo>
                  <a:cubicBezTo>
                    <a:pt x="60056" y="282971"/>
                    <a:pt x="63200" y="277076"/>
                    <a:pt x="62807" y="264893"/>
                  </a:cubicBezTo>
                  <a:cubicBezTo>
                    <a:pt x="62021" y="230700"/>
                    <a:pt x="62414" y="196901"/>
                    <a:pt x="62414" y="163101"/>
                  </a:cubicBezTo>
                  <a:cubicBezTo>
                    <a:pt x="11322" y="137555"/>
                    <a:pt x="-7542" y="106114"/>
                    <a:pt x="2676" y="63276"/>
                  </a:cubicBezTo>
                  <a:cubicBezTo>
                    <a:pt x="11715" y="25153"/>
                    <a:pt x="43156" y="0"/>
                    <a:pt x="82065" y="0"/>
                  </a:cubicBezTo>
                  <a:cubicBezTo>
                    <a:pt x="121760" y="0"/>
                    <a:pt x="153594" y="25546"/>
                    <a:pt x="162633" y="64455"/>
                  </a:cubicBezTo>
                  <a:cubicBezTo>
                    <a:pt x="172066" y="106900"/>
                    <a:pt x="152022" y="139914"/>
                    <a:pt x="102109" y="163888"/>
                  </a:cubicBezTo>
                  <a:close/>
                  <a:moveTo>
                    <a:pt x="82065" y="320308"/>
                  </a:moveTo>
                  <a:cubicBezTo>
                    <a:pt x="58877" y="320308"/>
                    <a:pt x="39619" y="339172"/>
                    <a:pt x="39619" y="362360"/>
                  </a:cubicBezTo>
                  <a:cubicBezTo>
                    <a:pt x="39226" y="385941"/>
                    <a:pt x="59663" y="405985"/>
                    <a:pt x="83637" y="405199"/>
                  </a:cubicBezTo>
                  <a:cubicBezTo>
                    <a:pt x="106825" y="404413"/>
                    <a:pt x="125297" y="385155"/>
                    <a:pt x="124904" y="361967"/>
                  </a:cubicBezTo>
                  <a:cubicBezTo>
                    <a:pt x="124511" y="338779"/>
                    <a:pt x="105646" y="320308"/>
                    <a:pt x="82065" y="320308"/>
                  </a:cubicBezTo>
                  <a:close/>
                  <a:moveTo>
                    <a:pt x="81672" y="40481"/>
                  </a:moveTo>
                  <a:cubicBezTo>
                    <a:pt x="58091" y="40874"/>
                    <a:pt x="39619" y="59345"/>
                    <a:pt x="39619" y="82926"/>
                  </a:cubicBezTo>
                  <a:cubicBezTo>
                    <a:pt x="39619" y="105721"/>
                    <a:pt x="58877" y="124979"/>
                    <a:pt x="82065" y="125372"/>
                  </a:cubicBezTo>
                  <a:cubicBezTo>
                    <a:pt x="106039" y="125765"/>
                    <a:pt x="125690" y="105721"/>
                    <a:pt x="124904" y="81747"/>
                  </a:cubicBezTo>
                  <a:cubicBezTo>
                    <a:pt x="124511" y="57773"/>
                    <a:pt x="105646" y="40088"/>
                    <a:pt x="81672" y="40481"/>
                  </a:cubicBezTo>
                  <a:close/>
                </a:path>
              </a:pathLst>
            </a:custGeom>
            <a:solidFill>
              <a:schemeClr val="accent2"/>
            </a:solidFill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5198E610-4B70-4FC6-A594-56549106F588}"/>
                </a:ext>
              </a:extLst>
            </p:cNvPr>
            <p:cNvSpPr/>
            <p:nvPr/>
          </p:nvSpPr>
          <p:spPr>
            <a:xfrm>
              <a:off x="6762923" y="2776589"/>
              <a:ext cx="164329" cy="443736"/>
            </a:xfrm>
            <a:custGeom>
              <a:avLst/>
              <a:gdLst>
                <a:gd name="connsiteX0" fmla="*/ 61493 w 164329"/>
                <a:gd name="connsiteY0" fmla="*/ 281404 h 443736"/>
                <a:gd name="connsiteX1" fmla="*/ 61493 w 164329"/>
                <a:gd name="connsiteY1" fmla="*/ 162713 h 443736"/>
                <a:gd name="connsiteX2" fmla="*/ 2540 w 164329"/>
                <a:gd name="connsiteY2" fmla="*/ 62494 h 443736"/>
                <a:gd name="connsiteX3" fmla="*/ 80358 w 164329"/>
                <a:gd name="connsiteY3" fmla="*/ 5 h 443736"/>
                <a:gd name="connsiteX4" fmla="*/ 161712 w 164329"/>
                <a:gd name="connsiteY4" fmla="*/ 63280 h 443736"/>
                <a:gd name="connsiteX5" fmla="*/ 101973 w 164329"/>
                <a:gd name="connsiteY5" fmla="*/ 163106 h 443736"/>
                <a:gd name="connsiteX6" fmla="*/ 101973 w 164329"/>
                <a:gd name="connsiteY6" fmla="*/ 280225 h 443736"/>
                <a:gd name="connsiteX7" fmla="*/ 161712 w 164329"/>
                <a:gd name="connsiteY7" fmla="*/ 379658 h 443736"/>
                <a:gd name="connsiteX8" fmla="*/ 80750 w 164329"/>
                <a:gd name="connsiteY8" fmla="*/ 443719 h 443736"/>
                <a:gd name="connsiteX9" fmla="*/ 2147 w 164329"/>
                <a:gd name="connsiteY9" fmla="*/ 379265 h 443736"/>
                <a:gd name="connsiteX10" fmla="*/ 61493 w 164329"/>
                <a:gd name="connsiteY10" fmla="*/ 281404 h 443736"/>
                <a:gd name="connsiteX11" fmla="*/ 83109 w 164329"/>
                <a:gd name="connsiteY11" fmla="*/ 319526 h 443736"/>
                <a:gd name="connsiteX12" fmla="*/ 39484 w 164329"/>
                <a:gd name="connsiteY12" fmla="*/ 360793 h 443736"/>
                <a:gd name="connsiteX13" fmla="*/ 81144 w 164329"/>
                <a:gd name="connsiteY13" fmla="*/ 404418 h 443736"/>
                <a:gd name="connsiteX14" fmla="*/ 124768 w 164329"/>
                <a:gd name="connsiteY14" fmla="*/ 362758 h 443736"/>
                <a:gd name="connsiteX15" fmla="*/ 83109 w 164329"/>
                <a:gd name="connsiteY15" fmla="*/ 319526 h 443736"/>
                <a:gd name="connsiteX16" fmla="*/ 81537 w 164329"/>
                <a:gd name="connsiteY16" fmla="*/ 39699 h 443736"/>
                <a:gd name="connsiteX17" fmla="*/ 39877 w 164329"/>
                <a:gd name="connsiteY17" fmla="*/ 82538 h 443736"/>
                <a:gd name="connsiteX18" fmla="*/ 83109 w 164329"/>
                <a:gd name="connsiteY18" fmla="*/ 124198 h 443736"/>
                <a:gd name="connsiteX19" fmla="*/ 124768 w 164329"/>
                <a:gd name="connsiteY19" fmla="*/ 80966 h 443736"/>
                <a:gd name="connsiteX20" fmla="*/ 81537 w 164329"/>
                <a:gd name="connsiteY20" fmla="*/ 39699 h 44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4329" h="443736">
                  <a:moveTo>
                    <a:pt x="61493" y="281404"/>
                  </a:moveTo>
                  <a:cubicBezTo>
                    <a:pt x="61493" y="240923"/>
                    <a:pt x="61493" y="201622"/>
                    <a:pt x="61493" y="162713"/>
                  </a:cubicBezTo>
                  <a:cubicBezTo>
                    <a:pt x="11187" y="138346"/>
                    <a:pt x="-7285" y="106905"/>
                    <a:pt x="2540" y="62494"/>
                  </a:cubicBezTo>
                  <a:cubicBezTo>
                    <a:pt x="10401" y="26337"/>
                    <a:pt x="42628" y="398"/>
                    <a:pt x="80358" y="5"/>
                  </a:cubicBezTo>
                  <a:cubicBezTo>
                    <a:pt x="120445" y="-388"/>
                    <a:pt x="152279" y="24372"/>
                    <a:pt x="161712" y="63280"/>
                  </a:cubicBezTo>
                  <a:cubicBezTo>
                    <a:pt x="171930" y="104940"/>
                    <a:pt x="152279" y="137953"/>
                    <a:pt x="101973" y="163106"/>
                  </a:cubicBezTo>
                  <a:cubicBezTo>
                    <a:pt x="101973" y="202015"/>
                    <a:pt x="101973" y="241316"/>
                    <a:pt x="101973" y="280225"/>
                  </a:cubicBezTo>
                  <a:cubicBezTo>
                    <a:pt x="152279" y="305378"/>
                    <a:pt x="171930" y="337998"/>
                    <a:pt x="161712" y="379658"/>
                  </a:cubicBezTo>
                  <a:cubicBezTo>
                    <a:pt x="152279" y="418566"/>
                    <a:pt x="120052" y="444505"/>
                    <a:pt x="80750" y="443719"/>
                  </a:cubicBezTo>
                  <a:cubicBezTo>
                    <a:pt x="42235" y="442933"/>
                    <a:pt x="9615" y="416601"/>
                    <a:pt x="2147" y="379265"/>
                  </a:cubicBezTo>
                  <a:cubicBezTo>
                    <a:pt x="-6499" y="335640"/>
                    <a:pt x="12366" y="303413"/>
                    <a:pt x="61493" y="281404"/>
                  </a:cubicBezTo>
                  <a:close/>
                  <a:moveTo>
                    <a:pt x="83109" y="319526"/>
                  </a:moveTo>
                  <a:cubicBezTo>
                    <a:pt x="59528" y="318740"/>
                    <a:pt x="40270" y="337212"/>
                    <a:pt x="39484" y="360793"/>
                  </a:cubicBezTo>
                  <a:cubicBezTo>
                    <a:pt x="38698" y="384374"/>
                    <a:pt x="57170" y="403632"/>
                    <a:pt x="81144" y="404418"/>
                  </a:cubicBezTo>
                  <a:cubicBezTo>
                    <a:pt x="104331" y="405204"/>
                    <a:pt x="123982" y="386732"/>
                    <a:pt x="124768" y="362758"/>
                  </a:cubicBezTo>
                  <a:cubicBezTo>
                    <a:pt x="125554" y="339570"/>
                    <a:pt x="107083" y="320312"/>
                    <a:pt x="83109" y="319526"/>
                  </a:cubicBezTo>
                  <a:close/>
                  <a:moveTo>
                    <a:pt x="81537" y="39699"/>
                  </a:moveTo>
                  <a:cubicBezTo>
                    <a:pt x="57563" y="40092"/>
                    <a:pt x="39484" y="58957"/>
                    <a:pt x="39877" y="82538"/>
                  </a:cubicBezTo>
                  <a:cubicBezTo>
                    <a:pt x="40270" y="105726"/>
                    <a:pt x="59921" y="124591"/>
                    <a:pt x="83109" y="124198"/>
                  </a:cubicBezTo>
                  <a:cubicBezTo>
                    <a:pt x="106296" y="123805"/>
                    <a:pt x="125161" y="104547"/>
                    <a:pt x="124768" y="80966"/>
                  </a:cubicBezTo>
                  <a:cubicBezTo>
                    <a:pt x="124375" y="57385"/>
                    <a:pt x="105510" y="39306"/>
                    <a:pt x="81537" y="39699"/>
                  </a:cubicBezTo>
                  <a:close/>
                </a:path>
              </a:pathLst>
            </a:custGeom>
            <a:solidFill>
              <a:schemeClr val="accent2"/>
            </a:solidFill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03" name="Graphic 2">
            <a:extLst>
              <a:ext uri="{FF2B5EF4-FFF2-40B4-BE49-F238E27FC236}">
                <a16:creationId xmlns:a16="http://schemas.microsoft.com/office/drawing/2014/main" id="{2010FF87-5BEF-4869-AD6A-CBEAD4D84ECF}"/>
              </a:ext>
            </a:extLst>
          </p:cNvPr>
          <p:cNvGrpSpPr/>
          <p:nvPr/>
        </p:nvGrpSpPr>
        <p:grpSpPr>
          <a:xfrm>
            <a:off x="10322043" y="4358235"/>
            <a:ext cx="1340642" cy="2366500"/>
            <a:chOff x="8544520" y="2061601"/>
            <a:chExt cx="2443203" cy="4312740"/>
          </a:xfrm>
        </p:grpSpPr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052B407E-AEA7-460C-A4B5-45D7DCEE7627}"/>
                </a:ext>
              </a:extLst>
            </p:cNvPr>
            <p:cNvSpPr/>
            <p:nvPr/>
          </p:nvSpPr>
          <p:spPr>
            <a:xfrm>
              <a:off x="9313776" y="3984915"/>
              <a:ext cx="1448107" cy="2378198"/>
            </a:xfrm>
            <a:custGeom>
              <a:avLst/>
              <a:gdLst>
                <a:gd name="connsiteX0" fmla="*/ 1076207 w 1448107"/>
                <a:gd name="connsiteY0" fmla="*/ 754477 h 2378198"/>
                <a:gd name="connsiteX1" fmla="*/ 1077744 w 1448107"/>
                <a:gd name="connsiteY1" fmla="*/ 720160 h 2378198"/>
                <a:gd name="connsiteX2" fmla="*/ 1168404 w 1448107"/>
                <a:gd name="connsiteY2" fmla="*/ 604914 h 2378198"/>
                <a:gd name="connsiteX3" fmla="*/ 1214502 w 1448107"/>
                <a:gd name="connsiteY3" fmla="*/ 492742 h 2378198"/>
                <a:gd name="connsiteX4" fmla="*/ 1225770 w 1448107"/>
                <a:gd name="connsiteY4" fmla="*/ 18443 h 2378198"/>
                <a:gd name="connsiteX5" fmla="*/ 1206819 w 1448107"/>
                <a:gd name="connsiteY5" fmla="*/ 4 h 2378198"/>
                <a:gd name="connsiteX6" fmla="*/ 35925 w 1448107"/>
                <a:gd name="connsiteY6" fmla="*/ 54297 h 2378198"/>
                <a:gd name="connsiteX7" fmla="*/ 583 w 1448107"/>
                <a:gd name="connsiteY7" fmla="*/ 91176 h 2378198"/>
                <a:gd name="connsiteX8" fmla="*/ 12364 w 1448107"/>
                <a:gd name="connsiteY8" fmla="*/ 276081 h 2378198"/>
                <a:gd name="connsiteX9" fmla="*/ 53340 w 1448107"/>
                <a:gd name="connsiteY9" fmla="*/ 332935 h 2378198"/>
                <a:gd name="connsiteX10" fmla="*/ 624445 w 1448107"/>
                <a:gd name="connsiteY10" fmla="*/ 632573 h 2378198"/>
                <a:gd name="connsiteX11" fmla="*/ 638275 w 1448107"/>
                <a:gd name="connsiteY11" fmla="*/ 653574 h 2378198"/>
                <a:gd name="connsiteX12" fmla="*/ 658763 w 1448107"/>
                <a:gd name="connsiteY12" fmla="*/ 1274875 h 2378198"/>
                <a:gd name="connsiteX13" fmla="*/ 679251 w 1448107"/>
                <a:gd name="connsiteY13" fmla="*/ 1297411 h 2378198"/>
                <a:gd name="connsiteX14" fmla="*/ 812936 w 1448107"/>
                <a:gd name="connsiteY14" fmla="*/ 1300997 h 2378198"/>
                <a:gd name="connsiteX15" fmla="*/ 850838 w 1448107"/>
                <a:gd name="connsiteY15" fmla="*/ 1308680 h 2378198"/>
                <a:gd name="connsiteX16" fmla="*/ 868253 w 1448107"/>
                <a:gd name="connsiteY16" fmla="*/ 1438779 h 2378198"/>
                <a:gd name="connsiteX17" fmla="*/ 937401 w 1448107"/>
                <a:gd name="connsiteY17" fmla="*/ 2358694 h 2378198"/>
                <a:gd name="connsiteX18" fmla="*/ 960450 w 1448107"/>
                <a:gd name="connsiteY18" fmla="*/ 2378157 h 2378198"/>
                <a:gd name="connsiteX19" fmla="*/ 1141769 w 1448107"/>
                <a:gd name="connsiteY19" fmla="*/ 2365865 h 2378198"/>
                <a:gd name="connsiteX20" fmla="*/ 1161745 w 1448107"/>
                <a:gd name="connsiteY20" fmla="*/ 2345377 h 2378198"/>
                <a:gd name="connsiteX21" fmla="*/ 1169940 w 1448107"/>
                <a:gd name="connsiteY21" fmla="*/ 1518171 h 2378198"/>
                <a:gd name="connsiteX22" fmla="*/ 1189916 w 1448107"/>
                <a:gd name="connsiteY22" fmla="*/ 1494097 h 2378198"/>
                <a:gd name="connsiteX23" fmla="*/ 1429627 w 1448107"/>
                <a:gd name="connsiteY23" fmla="*/ 1450047 h 2378198"/>
                <a:gd name="connsiteX24" fmla="*/ 1448066 w 1448107"/>
                <a:gd name="connsiteY24" fmla="*/ 1425974 h 2378198"/>
                <a:gd name="connsiteX25" fmla="*/ 1444481 w 1448107"/>
                <a:gd name="connsiteY25" fmla="*/ 1294338 h 2378198"/>
                <a:gd name="connsiteX26" fmla="*/ 1076207 w 1448107"/>
                <a:gd name="connsiteY26" fmla="*/ 754477 h 2378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448107" h="2378198">
                  <a:moveTo>
                    <a:pt x="1076207" y="754477"/>
                  </a:moveTo>
                  <a:cubicBezTo>
                    <a:pt x="1067500" y="741672"/>
                    <a:pt x="1068012" y="732453"/>
                    <a:pt x="1077744" y="720160"/>
                  </a:cubicBezTo>
                  <a:cubicBezTo>
                    <a:pt x="1108476" y="682257"/>
                    <a:pt x="1137159" y="642305"/>
                    <a:pt x="1168404" y="604914"/>
                  </a:cubicBezTo>
                  <a:cubicBezTo>
                    <a:pt x="1195550" y="572134"/>
                    <a:pt x="1216551" y="538328"/>
                    <a:pt x="1214502" y="492742"/>
                  </a:cubicBezTo>
                  <a:cubicBezTo>
                    <a:pt x="1211429" y="416424"/>
                    <a:pt x="1226283" y="95273"/>
                    <a:pt x="1225770" y="18443"/>
                  </a:cubicBezTo>
                  <a:cubicBezTo>
                    <a:pt x="1225770" y="5126"/>
                    <a:pt x="1220136" y="516"/>
                    <a:pt x="1206819" y="4"/>
                  </a:cubicBezTo>
                  <a:cubicBezTo>
                    <a:pt x="1191453" y="-508"/>
                    <a:pt x="139390" y="49688"/>
                    <a:pt x="35925" y="54297"/>
                  </a:cubicBezTo>
                  <a:cubicBezTo>
                    <a:pt x="71" y="55834"/>
                    <a:pt x="-1465" y="54810"/>
                    <a:pt x="583" y="91176"/>
                  </a:cubicBezTo>
                  <a:cubicBezTo>
                    <a:pt x="3657" y="152640"/>
                    <a:pt x="9291" y="214104"/>
                    <a:pt x="12364" y="276081"/>
                  </a:cubicBezTo>
                  <a:cubicBezTo>
                    <a:pt x="13901" y="305276"/>
                    <a:pt x="24145" y="324740"/>
                    <a:pt x="53340" y="332935"/>
                  </a:cubicBezTo>
                  <a:cubicBezTo>
                    <a:pt x="61023" y="334984"/>
                    <a:pt x="587054" y="613110"/>
                    <a:pt x="624445" y="632573"/>
                  </a:cubicBezTo>
                  <a:cubicBezTo>
                    <a:pt x="633153" y="637183"/>
                    <a:pt x="638275" y="643330"/>
                    <a:pt x="638275" y="653574"/>
                  </a:cubicBezTo>
                  <a:cubicBezTo>
                    <a:pt x="643397" y="762673"/>
                    <a:pt x="659275" y="1262582"/>
                    <a:pt x="658763" y="1274875"/>
                  </a:cubicBezTo>
                  <a:cubicBezTo>
                    <a:pt x="658251" y="1288704"/>
                    <a:pt x="663373" y="1297411"/>
                    <a:pt x="679251" y="1297411"/>
                  </a:cubicBezTo>
                  <a:cubicBezTo>
                    <a:pt x="723812" y="1297411"/>
                    <a:pt x="768374" y="1300997"/>
                    <a:pt x="812936" y="1300997"/>
                  </a:cubicBezTo>
                  <a:cubicBezTo>
                    <a:pt x="828302" y="1300997"/>
                    <a:pt x="841619" y="1300997"/>
                    <a:pt x="850838" y="1308680"/>
                  </a:cubicBezTo>
                  <a:cubicBezTo>
                    <a:pt x="864156" y="1319948"/>
                    <a:pt x="867229" y="1417267"/>
                    <a:pt x="868253" y="1438779"/>
                  </a:cubicBezTo>
                  <a:cubicBezTo>
                    <a:pt x="873375" y="1515097"/>
                    <a:pt x="932791" y="2304400"/>
                    <a:pt x="937401" y="2358694"/>
                  </a:cubicBezTo>
                  <a:cubicBezTo>
                    <a:pt x="938937" y="2374572"/>
                    <a:pt x="944571" y="2378670"/>
                    <a:pt x="960450" y="2378157"/>
                  </a:cubicBezTo>
                  <a:cubicBezTo>
                    <a:pt x="1020890" y="2374572"/>
                    <a:pt x="1081329" y="2367401"/>
                    <a:pt x="1141769" y="2365865"/>
                  </a:cubicBezTo>
                  <a:cubicBezTo>
                    <a:pt x="1154574" y="2365352"/>
                    <a:pt x="1160721" y="2360230"/>
                    <a:pt x="1161745" y="2345377"/>
                  </a:cubicBezTo>
                  <a:cubicBezTo>
                    <a:pt x="1165843" y="2289034"/>
                    <a:pt x="1169428" y="1580659"/>
                    <a:pt x="1169940" y="1518171"/>
                  </a:cubicBezTo>
                  <a:cubicBezTo>
                    <a:pt x="1169940" y="1503829"/>
                    <a:pt x="1173526" y="1496146"/>
                    <a:pt x="1189916" y="1494097"/>
                  </a:cubicBezTo>
                  <a:cubicBezTo>
                    <a:pt x="1210916" y="1491024"/>
                    <a:pt x="1370211" y="1460804"/>
                    <a:pt x="1429627" y="1450047"/>
                  </a:cubicBezTo>
                  <a:cubicBezTo>
                    <a:pt x="1444481" y="1447486"/>
                    <a:pt x="1448578" y="1440828"/>
                    <a:pt x="1448066" y="1425974"/>
                  </a:cubicBezTo>
                  <a:cubicBezTo>
                    <a:pt x="1446529" y="1381925"/>
                    <a:pt x="1443456" y="1338387"/>
                    <a:pt x="1444481" y="1294338"/>
                  </a:cubicBezTo>
                  <a:cubicBezTo>
                    <a:pt x="1443968" y="1281533"/>
                    <a:pt x="1155599" y="866137"/>
                    <a:pt x="1076207" y="754477"/>
                  </a:cubicBezTo>
                  <a:close/>
                </a:path>
              </a:pathLst>
            </a:custGeom>
            <a:solidFill>
              <a:schemeClr val="accent6"/>
            </a:solidFill>
            <a:ln w="51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1D781C79-09EC-49D0-BFF2-8789E352B31C}"/>
                </a:ext>
              </a:extLst>
            </p:cNvPr>
            <p:cNvSpPr/>
            <p:nvPr/>
          </p:nvSpPr>
          <p:spPr>
            <a:xfrm>
              <a:off x="8800872" y="3988656"/>
              <a:ext cx="975815" cy="2386238"/>
            </a:xfrm>
            <a:custGeom>
              <a:avLst/>
              <a:gdLst>
                <a:gd name="connsiteX0" fmla="*/ 965249 w 975815"/>
                <a:gd name="connsiteY0" fmla="*/ 779419 h 2386238"/>
                <a:gd name="connsiteX1" fmla="*/ 384412 w 975815"/>
                <a:gd name="connsiteY1" fmla="*/ 387072 h 2386238"/>
                <a:gd name="connsiteX2" fmla="*/ 366485 w 975815"/>
                <a:gd name="connsiteY2" fmla="*/ 359926 h 2386238"/>
                <a:gd name="connsiteX3" fmla="*/ 358289 w 975815"/>
                <a:gd name="connsiteY3" fmla="*/ 35702 h 2386238"/>
                <a:gd name="connsiteX4" fmla="*/ 331655 w 975815"/>
                <a:gd name="connsiteY4" fmla="*/ 11116 h 2386238"/>
                <a:gd name="connsiteX5" fmla="*/ 162628 w 975815"/>
                <a:gd name="connsiteY5" fmla="*/ 360 h 2386238"/>
                <a:gd name="connsiteX6" fmla="*/ 134969 w 975815"/>
                <a:gd name="connsiteY6" fmla="*/ 24434 h 2386238"/>
                <a:gd name="connsiteX7" fmla="*/ 145213 w 975815"/>
                <a:gd name="connsiteY7" fmla="*/ 450586 h 2386238"/>
                <a:gd name="connsiteX8" fmla="*/ 188750 w 975815"/>
                <a:gd name="connsiteY8" fmla="*/ 537660 h 2386238"/>
                <a:gd name="connsiteX9" fmla="*/ 389021 w 975815"/>
                <a:gd name="connsiteY9" fmla="*/ 701052 h 2386238"/>
                <a:gd name="connsiteX10" fmla="*/ 399265 w 975815"/>
                <a:gd name="connsiteY10" fmla="*/ 728199 h 2386238"/>
                <a:gd name="connsiteX11" fmla="*/ 369046 w 975815"/>
                <a:gd name="connsiteY11" fmla="*/ 875713 h 2386238"/>
                <a:gd name="connsiteX12" fmla="*/ 341387 w 975815"/>
                <a:gd name="connsiteY12" fmla="*/ 917714 h 2386238"/>
                <a:gd name="connsiteX13" fmla="*/ 89383 w 975815"/>
                <a:gd name="connsiteY13" fmla="*/ 1099546 h 2386238"/>
                <a:gd name="connsiteX14" fmla="*/ 65310 w 975815"/>
                <a:gd name="connsiteY14" fmla="*/ 1130790 h 2386238"/>
                <a:gd name="connsiteX15" fmla="*/ 1285 w 975815"/>
                <a:gd name="connsiteY15" fmla="*/ 1422745 h 2386238"/>
                <a:gd name="connsiteX16" fmla="*/ 19212 w 975815"/>
                <a:gd name="connsiteY16" fmla="*/ 1451428 h 2386238"/>
                <a:gd name="connsiteX17" fmla="*/ 42261 w 975815"/>
                <a:gd name="connsiteY17" fmla="*/ 1457574 h 2386238"/>
                <a:gd name="connsiteX18" fmla="*/ 357777 w 975815"/>
                <a:gd name="connsiteY18" fmla="*/ 1547722 h 2386238"/>
                <a:gd name="connsiteX19" fmla="*/ 398753 w 975815"/>
                <a:gd name="connsiteY19" fmla="*/ 1597918 h 2386238"/>
                <a:gd name="connsiteX20" fmla="*/ 447412 w 975815"/>
                <a:gd name="connsiteY20" fmla="*/ 2368269 h 2386238"/>
                <a:gd name="connsiteX21" fmla="*/ 467388 w 975815"/>
                <a:gd name="connsiteY21" fmla="*/ 2386196 h 2386238"/>
                <a:gd name="connsiteX22" fmla="*/ 621561 w 975815"/>
                <a:gd name="connsiteY22" fmla="*/ 2381587 h 2386238"/>
                <a:gd name="connsiteX23" fmla="*/ 644610 w 975815"/>
                <a:gd name="connsiteY23" fmla="*/ 2357001 h 2386238"/>
                <a:gd name="connsiteX24" fmla="*/ 666123 w 975815"/>
                <a:gd name="connsiteY24" fmla="*/ 1579991 h 2386238"/>
                <a:gd name="connsiteX25" fmla="*/ 673293 w 975815"/>
                <a:gd name="connsiteY25" fmla="*/ 1546698 h 2386238"/>
                <a:gd name="connsiteX26" fmla="*/ 725026 w 975815"/>
                <a:gd name="connsiteY26" fmla="*/ 1426330 h 2386238"/>
                <a:gd name="connsiteX27" fmla="*/ 779831 w 975815"/>
                <a:gd name="connsiteY27" fmla="*/ 1195839 h 2386238"/>
                <a:gd name="connsiteX28" fmla="*/ 779319 w 975815"/>
                <a:gd name="connsiteY28" fmla="*/ 898250 h 2386238"/>
                <a:gd name="connsiteX29" fmla="*/ 808003 w 975815"/>
                <a:gd name="connsiteY29" fmla="*/ 857786 h 2386238"/>
                <a:gd name="connsiteX30" fmla="*/ 963200 w 975815"/>
                <a:gd name="connsiteY30" fmla="*/ 798883 h 2386238"/>
                <a:gd name="connsiteX31" fmla="*/ 975493 w 975815"/>
                <a:gd name="connsiteY31" fmla="*/ 791200 h 2386238"/>
                <a:gd name="connsiteX32" fmla="*/ 965249 w 975815"/>
                <a:gd name="connsiteY32" fmla="*/ 779419 h 238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75815" h="2386238">
                  <a:moveTo>
                    <a:pt x="965249" y="779419"/>
                  </a:moveTo>
                  <a:cubicBezTo>
                    <a:pt x="877150" y="720004"/>
                    <a:pt x="489925" y="458269"/>
                    <a:pt x="384412" y="387072"/>
                  </a:cubicBezTo>
                  <a:cubicBezTo>
                    <a:pt x="374168" y="380414"/>
                    <a:pt x="365460" y="373243"/>
                    <a:pt x="366485" y="359926"/>
                  </a:cubicBezTo>
                  <a:cubicBezTo>
                    <a:pt x="368533" y="324584"/>
                    <a:pt x="358289" y="38263"/>
                    <a:pt x="358289" y="35702"/>
                  </a:cubicBezTo>
                  <a:cubicBezTo>
                    <a:pt x="357265" y="18799"/>
                    <a:pt x="350094" y="11628"/>
                    <a:pt x="331655" y="11116"/>
                  </a:cubicBezTo>
                  <a:cubicBezTo>
                    <a:pt x="275313" y="9067"/>
                    <a:pt x="218970" y="4458"/>
                    <a:pt x="162628" y="360"/>
                  </a:cubicBezTo>
                  <a:cubicBezTo>
                    <a:pt x="139067" y="-1177"/>
                    <a:pt x="133945" y="1384"/>
                    <a:pt x="134969" y="24434"/>
                  </a:cubicBezTo>
                  <a:cubicBezTo>
                    <a:pt x="137530" y="96142"/>
                    <a:pt x="147774" y="380414"/>
                    <a:pt x="145213" y="450586"/>
                  </a:cubicBezTo>
                  <a:cubicBezTo>
                    <a:pt x="143677" y="490025"/>
                    <a:pt x="158531" y="514611"/>
                    <a:pt x="188750" y="537660"/>
                  </a:cubicBezTo>
                  <a:cubicBezTo>
                    <a:pt x="256873" y="590417"/>
                    <a:pt x="322435" y="646247"/>
                    <a:pt x="389021" y="701052"/>
                  </a:cubicBezTo>
                  <a:cubicBezTo>
                    <a:pt x="397729" y="708223"/>
                    <a:pt x="401826" y="715906"/>
                    <a:pt x="399265" y="728199"/>
                  </a:cubicBezTo>
                  <a:cubicBezTo>
                    <a:pt x="388509" y="777370"/>
                    <a:pt x="378777" y="826542"/>
                    <a:pt x="369046" y="875713"/>
                  </a:cubicBezTo>
                  <a:cubicBezTo>
                    <a:pt x="365460" y="894152"/>
                    <a:pt x="356753" y="906957"/>
                    <a:pt x="341387" y="917714"/>
                  </a:cubicBezTo>
                  <a:cubicBezTo>
                    <a:pt x="256873" y="978154"/>
                    <a:pt x="173384" y="1039105"/>
                    <a:pt x="89383" y="1099546"/>
                  </a:cubicBezTo>
                  <a:cubicBezTo>
                    <a:pt x="78115" y="1107741"/>
                    <a:pt x="67871" y="1115424"/>
                    <a:pt x="65310" y="1130790"/>
                  </a:cubicBezTo>
                  <a:cubicBezTo>
                    <a:pt x="60188" y="1159473"/>
                    <a:pt x="6919" y="1400720"/>
                    <a:pt x="1285" y="1422745"/>
                  </a:cubicBezTo>
                  <a:cubicBezTo>
                    <a:pt x="-2813" y="1438111"/>
                    <a:pt x="2821" y="1447843"/>
                    <a:pt x="19212" y="1451428"/>
                  </a:cubicBezTo>
                  <a:cubicBezTo>
                    <a:pt x="26895" y="1452965"/>
                    <a:pt x="34578" y="1455013"/>
                    <a:pt x="42261" y="1457574"/>
                  </a:cubicBezTo>
                  <a:cubicBezTo>
                    <a:pt x="147262" y="1488307"/>
                    <a:pt x="252776" y="1516990"/>
                    <a:pt x="357777" y="1547722"/>
                  </a:cubicBezTo>
                  <a:cubicBezTo>
                    <a:pt x="376216" y="1553356"/>
                    <a:pt x="398241" y="1578966"/>
                    <a:pt x="398753" y="1597918"/>
                  </a:cubicBezTo>
                  <a:cubicBezTo>
                    <a:pt x="399265" y="1613284"/>
                    <a:pt x="442290" y="2263780"/>
                    <a:pt x="447412" y="2368269"/>
                  </a:cubicBezTo>
                  <a:cubicBezTo>
                    <a:pt x="447925" y="2382611"/>
                    <a:pt x="453047" y="2386709"/>
                    <a:pt x="467388" y="2386196"/>
                  </a:cubicBezTo>
                  <a:cubicBezTo>
                    <a:pt x="518609" y="2384148"/>
                    <a:pt x="570341" y="2382099"/>
                    <a:pt x="621561" y="2381587"/>
                  </a:cubicBezTo>
                  <a:cubicBezTo>
                    <a:pt x="640000" y="2381587"/>
                    <a:pt x="644610" y="2373904"/>
                    <a:pt x="644610" y="2357001"/>
                  </a:cubicBezTo>
                  <a:cubicBezTo>
                    <a:pt x="645635" y="2274537"/>
                    <a:pt x="664074" y="1651699"/>
                    <a:pt x="666123" y="1579991"/>
                  </a:cubicBezTo>
                  <a:cubicBezTo>
                    <a:pt x="666635" y="1568210"/>
                    <a:pt x="668684" y="1557454"/>
                    <a:pt x="673293" y="1546698"/>
                  </a:cubicBezTo>
                  <a:cubicBezTo>
                    <a:pt x="690708" y="1506746"/>
                    <a:pt x="703513" y="1464233"/>
                    <a:pt x="725026" y="1426330"/>
                  </a:cubicBezTo>
                  <a:cubicBezTo>
                    <a:pt x="786490" y="1318768"/>
                    <a:pt x="776246" y="1345914"/>
                    <a:pt x="779831" y="1195839"/>
                  </a:cubicBezTo>
                  <a:cubicBezTo>
                    <a:pt x="782393" y="1096472"/>
                    <a:pt x="780856" y="997617"/>
                    <a:pt x="779319" y="898250"/>
                  </a:cubicBezTo>
                  <a:cubicBezTo>
                    <a:pt x="778807" y="875201"/>
                    <a:pt x="787515" y="865469"/>
                    <a:pt x="808003" y="857786"/>
                  </a:cubicBezTo>
                  <a:cubicBezTo>
                    <a:pt x="860247" y="839347"/>
                    <a:pt x="911467" y="818859"/>
                    <a:pt x="963200" y="798883"/>
                  </a:cubicBezTo>
                  <a:cubicBezTo>
                    <a:pt x="967810" y="797346"/>
                    <a:pt x="974468" y="796834"/>
                    <a:pt x="975493" y="791200"/>
                  </a:cubicBezTo>
                  <a:cubicBezTo>
                    <a:pt x="977541" y="784029"/>
                    <a:pt x="969346" y="782492"/>
                    <a:pt x="965249" y="779419"/>
                  </a:cubicBezTo>
                  <a:close/>
                </a:path>
              </a:pathLst>
            </a:custGeom>
            <a:solidFill>
              <a:schemeClr val="accent6"/>
            </a:solidFill>
            <a:ln w="51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E01A5506-F093-4D30-8851-00EF7D04949E}"/>
                </a:ext>
              </a:extLst>
            </p:cNvPr>
            <p:cNvSpPr/>
            <p:nvPr/>
          </p:nvSpPr>
          <p:spPr>
            <a:xfrm>
              <a:off x="8544791" y="2061601"/>
              <a:ext cx="2445519" cy="3786974"/>
            </a:xfrm>
            <a:custGeom>
              <a:avLst/>
              <a:gdLst>
                <a:gd name="connsiteX0" fmla="*/ 2436273 w 2445519"/>
                <a:gd name="connsiteY0" fmla="*/ 3227897 h 3786974"/>
                <a:gd name="connsiteX1" fmla="*/ 2431151 w 2445519"/>
                <a:gd name="connsiteY1" fmla="*/ 3208945 h 3786974"/>
                <a:gd name="connsiteX2" fmla="*/ 2430639 w 2445519"/>
                <a:gd name="connsiteY2" fmla="*/ 3208945 h 3786974"/>
                <a:gd name="connsiteX3" fmla="*/ 2429614 w 2445519"/>
                <a:gd name="connsiteY3" fmla="*/ 3192042 h 3786974"/>
                <a:gd name="connsiteX4" fmla="*/ 2331783 w 2445519"/>
                <a:gd name="connsiteY4" fmla="*/ 3164896 h 3786974"/>
                <a:gd name="connsiteX5" fmla="*/ 2290295 w 2445519"/>
                <a:gd name="connsiteY5" fmla="*/ 3165920 h 3786974"/>
                <a:gd name="connsiteX6" fmla="*/ 2290295 w 2445519"/>
                <a:gd name="connsiteY6" fmla="*/ 1067941 h 3786974"/>
                <a:gd name="connsiteX7" fmla="*/ 1222354 w 2445519"/>
                <a:gd name="connsiteY7" fmla="*/ 0 h 3786974"/>
                <a:gd name="connsiteX8" fmla="*/ 1222354 w 2445519"/>
                <a:gd name="connsiteY8" fmla="*/ 0 h 3786974"/>
                <a:gd name="connsiteX9" fmla="*/ 154413 w 2445519"/>
                <a:gd name="connsiteY9" fmla="*/ 1067941 h 3786974"/>
                <a:gd name="connsiteX10" fmla="*/ 154413 w 2445519"/>
                <a:gd name="connsiteY10" fmla="*/ 3202799 h 3786974"/>
                <a:gd name="connsiteX11" fmla="*/ 26875 w 2445519"/>
                <a:gd name="connsiteY11" fmla="*/ 3246336 h 3786974"/>
                <a:gd name="connsiteX12" fmla="*/ 12533 w 2445519"/>
                <a:gd name="connsiteY12" fmla="*/ 3257092 h 3786974"/>
                <a:gd name="connsiteX13" fmla="*/ 13045 w 2445519"/>
                <a:gd name="connsiteY13" fmla="*/ 3258629 h 3786974"/>
                <a:gd name="connsiteX14" fmla="*/ 1265 w 2445519"/>
                <a:gd name="connsiteY14" fmla="*/ 3278604 h 3786974"/>
                <a:gd name="connsiteX15" fmla="*/ 19192 w 2445519"/>
                <a:gd name="connsiteY15" fmla="*/ 3684781 h 3786974"/>
                <a:gd name="connsiteX16" fmla="*/ 46851 w 2445519"/>
                <a:gd name="connsiteY16" fmla="*/ 3710903 h 3786974"/>
                <a:gd name="connsiteX17" fmla="*/ 261463 w 2445519"/>
                <a:gd name="connsiteY17" fmla="*/ 3735489 h 3786974"/>
                <a:gd name="connsiteX18" fmla="*/ 580565 w 2445519"/>
                <a:gd name="connsiteY18" fmla="*/ 3765196 h 3786974"/>
                <a:gd name="connsiteX19" fmla="*/ 952936 w 2445519"/>
                <a:gd name="connsiteY19" fmla="*/ 3784660 h 3786974"/>
                <a:gd name="connsiteX20" fmla="*/ 1476406 w 2445519"/>
                <a:gd name="connsiteY20" fmla="*/ 3785172 h 3786974"/>
                <a:gd name="connsiteX21" fmla="*/ 1709458 w 2445519"/>
                <a:gd name="connsiteY21" fmla="*/ 3772367 h 3786974"/>
                <a:gd name="connsiteX22" fmla="*/ 2108976 w 2445519"/>
                <a:gd name="connsiteY22" fmla="*/ 3718586 h 3786974"/>
                <a:gd name="connsiteX23" fmla="*/ 2422443 w 2445519"/>
                <a:gd name="connsiteY23" fmla="*/ 3637658 h 3786974"/>
                <a:gd name="connsiteX24" fmla="*/ 2445492 w 2445519"/>
                <a:gd name="connsiteY24" fmla="*/ 3604877 h 3786974"/>
                <a:gd name="connsiteX25" fmla="*/ 2436273 w 2445519"/>
                <a:gd name="connsiteY25" fmla="*/ 3227897 h 3786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445519" h="3786974">
                  <a:moveTo>
                    <a:pt x="2436273" y="3227897"/>
                  </a:moveTo>
                  <a:cubicBezTo>
                    <a:pt x="2432687" y="3222262"/>
                    <a:pt x="2438322" y="3214067"/>
                    <a:pt x="2431151" y="3208945"/>
                  </a:cubicBezTo>
                  <a:cubicBezTo>
                    <a:pt x="2431151" y="3208945"/>
                    <a:pt x="2430639" y="3208945"/>
                    <a:pt x="2430639" y="3208945"/>
                  </a:cubicBezTo>
                  <a:cubicBezTo>
                    <a:pt x="2434224" y="3203823"/>
                    <a:pt x="2431151" y="3197677"/>
                    <a:pt x="2429614" y="3192042"/>
                  </a:cubicBezTo>
                  <a:cubicBezTo>
                    <a:pt x="2397858" y="3179749"/>
                    <a:pt x="2365077" y="3172066"/>
                    <a:pt x="2331783" y="3164896"/>
                  </a:cubicBezTo>
                  <a:cubicBezTo>
                    <a:pt x="2329735" y="3164896"/>
                    <a:pt x="2314881" y="3165408"/>
                    <a:pt x="2290295" y="3165920"/>
                  </a:cubicBezTo>
                  <a:lnTo>
                    <a:pt x="2290295" y="1067941"/>
                  </a:lnTo>
                  <a:cubicBezTo>
                    <a:pt x="2290295" y="480445"/>
                    <a:pt x="1809850" y="0"/>
                    <a:pt x="1222354" y="0"/>
                  </a:cubicBezTo>
                  <a:lnTo>
                    <a:pt x="1222354" y="0"/>
                  </a:lnTo>
                  <a:cubicBezTo>
                    <a:pt x="634859" y="0"/>
                    <a:pt x="154413" y="480445"/>
                    <a:pt x="154413" y="1067941"/>
                  </a:cubicBezTo>
                  <a:lnTo>
                    <a:pt x="154413" y="3202799"/>
                  </a:lnTo>
                  <a:cubicBezTo>
                    <a:pt x="110364" y="3210994"/>
                    <a:pt x="68363" y="3229945"/>
                    <a:pt x="26875" y="3246336"/>
                  </a:cubicBezTo>
                  <a:cubicBezTo>
                    <a:pt x="21241" y="3248385"/>
                    <a:pt x="12021" y="3248897"/>
                    <a:pt x="12533" y="3257092"/>
                  </a:cubicBezTo>
                  <a:cubicBezTo>
                    <a:pt x="12533" y="3257604"/>
                    <a:pt x="12533" y="3258116"/>
                    <a:pt x="13045" y="3258629"/>
                  </a:cubicBezTo>
                  <a:cubicBezTo>
                    <a:pt x="7411" y="3260677"/>
                    <a:pt x="3826" y="3266824"/>
                    <a:pt x="1265" y="3278604"/>
                  </a:cubicBezTo>
                  <a:cubicBezTo>
                    <a:pt x="-4882" y="3317532"/>
                    <a:pt x="13045" y="3629463"/>
                    <a:pt x="19192" y="3684781"/>
                  </a:cubicBezTo>
                  <a:cubicBezTo>
                    <a:pt x="21241" y="3703732"/>
                    <a:pt x="29436" y="3708854"/>
                    <a:pt x="46851" y="3710903"/>
                  </a:cubicBezTo>
                  <a:cubicBezTo>
                    <a:pt x="118559" y="3718586"/>
                    <a:pt x="189755" y="3727293"/>
                    <a:pt x="261463" y="3735489"/>
                  </a:cubicBezTo>
                  <a:cubicBezTo>
                    <a:pt x="367489" y="3747269"/>
                    <a:pt x="474027" y="3756489"/>
                    <a:pt x="580565" y="3765196"/>
                  </a:cubicBezTo>
                  <a:cubicBezTo>
                    <a:pt x="629737" y="3769294"/>
                    <a:pt x="952424" y="3784660"/>
                    <a:pt x="952936" y="3784660"/>
                  </a:cubicBezTo>
                  <a:cubicBezTo>
                    <a:pt x="952936" y="3785172"/>
                    <a:pt x="1346307" y="3789270"/>
                    <a:pt x="1476406" y="3785172"/>
                  </a:cubicBezTo>
                  <a:cubicBezTo>
                    <a:pt x="1554261" y="3782611"/>
                    <a:pt x="1632116" y="3775953"/>
                    <a:pt x="1709458" y="3772367"/>
                  </a:cubicBezTo>
                  <a:cubicBezTo>
                    <a:pt x="1715092" y="3768782"/>
                    <a:pt x="1982462" y="3746245"/>
                    <a:pt x="2108976" y="3718586"/>
                  </a:cubicBezTo>
                  <a:cubicBezTo>
                    <a:pt x="2214489" y="3695537"/>
                    <a:pt x="2320003" y="3674024"/>
                    <a:pt x="2422443" y="3637658"/>
                  </a:cubicBezTo>
                  <a:cubicBezTo>
                    <a:pt x="2439346" y="3631512"/>
                    <a:pt x="2446005" y="3623829"/>
                    <a:pt x="2445492" y="3604877"/>
                  </a:cubicBezTo>
                  <a:cubicBezTo>
                    <a:pt x="2440883" y="3478875"/>
                    <a:pt x="2438834" y="3353386"/>
                    <a:pt x="2436273" y="3227897"/>
                  </a:cubicBezTo>
                  <a:close/>
                </a:path>
              </a:pathLst>
            </a:custGeom>
            <a:solidFill>
              <a:schemeClr val="accent3">
                <a:alpha val="40000"/>
              </a:schemeClr>
            </a:solidFill>
            <a:ln w="51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8B07678D-7A22-46AB-AFE6-F76D7D019EE1}"/>
                </a:ext>
              </a:extLst>
            </p:cNvPr>
            <p:cNvSpPr/>
            <p:nvPr/>
          </p:nvSpPr>
          <p:spPr>
            <a:xfrm>
              <a:off x="8557304" y="5226496"/>
              <a:ext cx="2419451" cy="163088"/>
            </a:xfrm>
            <a:custGeom>
              <a:avLst/>
              <a:gdLst>
                <a:gd name="connsiteX0" fmla="*/ 2417101 w 2419451"/>
                <a:gd name="connsiteY0" fmla="*/ 27147 h 163088"/>
                <a:gd name="connsiteX1" fmla="*/ 2319271 w 2419451"/>
                <a:gd name="connsiteY1" fmla="*/ 0 h 163088"/>
                <a:gd name="connsiteX2" fmla="*/ 181852 w 2419451"/>
                <a:gd name="connsiteY2" fmla="*/ 33805 h 163088"/>
                <a:gd name="connsiteX3" fmla="*/ 14362 w 2419451"/>
                <a:gd name="connsiteY3" fmla="*/ 80928 h 163088"/>
                <a:gd name="connsiteX4" fmla="*/ 20 w 2419451"/>
                <a:gd name="connsiteY4" fmla="*/ 91684 h 163088"/>
                <a:gd name="connsiteX5" fmla="*/ 16923 w 2419451"/>
                <a:gd name="connsiteY5" fmla="*/ 100904 h 163088"/>
                <a:gd name="connsiteX6" fmla="*/ 175706 w 2419451"/>
                <a:gd name="connsiteY6" fmla="*/ 119343 h 163088"/>
                <a:gd name="connsiteX7" fmla="*/ 368294 w 2419451"/>
                <a:gd name="connsiteY7" fmla="*/ 136246 h 163088"/>
                <a:gd name="connsiteX8" fmla="*/ 742201 w 2419451"/>
                <a:gd name="connsiteY8" fmla="*/ 157758 h 163088"/>
                <a:gd name="connsiteX9" fmla="*/ 1066425 w 2419451"/>
                <a:gd name="connsiteY9" fmla="*/ 162368 h 163088"/>
                <a:gd name="connsiteX10" fmla="*/ 1066425 w 2419451"/>
                <a:gd name="connsiteY10" fmla="*/ 162368 h 163088"/>
                <a:gd name="connsiteX11" fmla="*/ 1066425 w 2419451"/>
                <a:gd name="connsiteY11" fmla="*/ 162368 h 163088"/>
                <a:gd name="connsiteX12" fmla="*/ 1065913 w 2419451"/>
                <a:gd name="connsiteY12" fmla="*/ 162880 h 163088"/>
                <a:gd name="connsiteX13" fmla="*/ 1390136 w 2419451"/>
                <a:gd name="connsiteY13" fmla="*/ 157246 h 163088"/>
                <a:gd name="connsiteX14" fmla="*/ 1739970 w 2419451"/>
                <a:gd name="connsiteY14" fmla="*/ 135734 h 163088"/>
                <a:gd name="connsiteX15" fmla="*/ 2096463 w 2419451"/>
                <a:gd name="connsiteY15" fmla="*/ 97830 h 163088"/>
                <a:gd name="connsiteX16" fmla="*/ 2276758 w 2419451"/>
                <a:gd name="connsiteY16" fmla="*/ 70171 h 163088"/>
                <a:gd name="connsiteX17" fmla="*/ 2415565 w 2419451"/>
                <a:gd name="connsiteY17" fmla="*/ 46610 h 163088"/>
                <a:gd name="connsiteX18" fmla="*/ 2417101 w 2419451"/>
                <a:gd name="connsiteY18" fmla="*/ 27147 h 163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419451" h="163088">
                  <a:moveTo>
                    <a:pt x="2417101" y="27147"/>
                  </a:moveTo>
                  <a:cubicBezTo>
                    <a:pt x="2385345" y="14854"/>
                    <a:pt x="2352564" y="7171"/>
                    <a:pt x="2319271" y="0"/>
                  </a:cubicBezTo>
                  <a:cubicBezTo>
                    <a:pt x="2289563" y="1537"/>
                    <a:pt x="233585" y="33293"/>
                    <a:pt x="181852" y="33805"/>
                  </a:cubicBezTo>
                  <a:cubicBezTo>
                    <a:pt x="123461" y="34317"/>
                    <a:pt x="68143" y="60440"/>
                    <a:pt x="14362" y="80928"/>
                  </a:cubicBezTo>
                  <a:cubicBezTo>
                    <a:pt x="8728" y="82976"/>
                    <a:pt x="-492" y="83489"/>
                    <a:pt x="20" y="91684"/>
                  </a:cubicBezTo>
                  <a:cubicBezTo>
                    <a:pt x="533" y="100904"/>
                    <a:pt x="10265" y="99879"/>
                    <a:pt x="16923" y="100904"/>
                  </a:cubicBezTo>
                  <a:cubicBezTo>
                    <a:pt x="69680" y="107050"/>
                    <a:pt x="122949" y="114733"/>
                    <a:pt x="175706" y="119343"/>
                  </a:cubicBezTo>
                  <a:cubicBezTo>
                    <a:pt x="224877" y="123953"/>
                    <a:pt x="360098" y="135734"/>
                    <a:pt x="368294" y="136246"/>
                  </a:cubicBezTo>
                  <a:cubicBezTo>
                    <a:pt x="492759" y="147514"/>
                    <a:pt x="617224" y="153148"/>
                    <a:pt x="742201" y="157758"/>
                  </a:cubicBezTo>
                  <a:cubicBezTo>
                    <a:pt x="850276" y="161856"/>
                    <a:pt x="958350" y="164417"/>
                    <a:pt x="1066425" y="162368"/>
                  </a:cubicBezTo>
                  <a:cubicBezTo>
                    <a:pt x="1066425" y="162368"/>
                    <a:pt x="1066425" y="162368"/>
                    <a:pt x="1066425" y="162368"/>
                  </a:cubicBezTo>
                  <a:cubicBezTo>
                    <a:pt x="1066425" y="162368"/>
                    <a:pt x="1066425" y="162368"/>
                    <a:pt x="1066425" y="162368"/>
                  </a:cubicBezTo>
                  <a:cubicBezTo>
                    <a:pt x="1066425" y="162368"/>
                    <a:pt x="1065913" y="162880"/>
                    <a:pt x="1065913" y="162880"/>
                  </a:cubicBezTo>
                  <a:cubicBezTo>
                    <a:pt x="1080254" y="162880"/>
                    <a:pt x="1296404" y="159807"/>
                    <a:pt x="1390136" y="157246"/>
                  </a:cubicBezTo>
                  <a:cubicBezTo>
                    <a:pt x="1483357" y="154685"/>
                    <a:pt x="1716409" y="137782"/>
                    <a:pt x="1739970" y="135734"/>
                  </a:cubicBezTo>
                  <a:cubicBezTo>
                    <a:pt x="1859313" y="126002"/>
                    <a:pt x="1978144" y="113196"/>
                    <a:pt x="2096463" y="97830"/>
                  </a:cubicBezTo>
                  <a:cubicBezTo>
                    <a:pt x="2146146" y="91172"/>
                    <a:pt x="2276758" y="70171"/>
                    <a:pt x="2276758" y="70171"/>
                  </a:cubicBezTo>
                  <a:cubicBezTo>
                    <a:pt x="2323368" y="65049"/>
                    <a:pt x="2369467" y="56854"/>
                    <a:pt x="2415565" y="46610"/>
                  </a:cubicBezTo>
                  <a:cubicBezTo>
                    <a:pt x="2422223" y="40464"/>
                    <a:pt x="2418638" y="33805"/>
                    <a:pt x="2417101" y="27147"/>
                  </a:cubicBezTo>
                  <a:close/>
                </a:path>
              </a:pathLst>
            </a:custGeom>
            <a:solidFill>
              <a:schemeClr val="accent3">
                <a:lumMod val="75000"/>
                <a:alpha val="40000"/>
              </a:schemeClr>
            </a:solidFill>
            <a:ln w="51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 And PND</a:t>
            </a:r>
          </a:p>
        </p:txBody>
      </p:sp>
      <p:pic>
        <p:nvPicPr>
          <p:cNvPr id="37" name="Picture 3" descr="E:\002-KIMS BUSINESS\007-02-MaxPPT-Contents\150902-com-Global-Laptop\mo900.png">
            <a:extLst>
              <a:ext uri="{FF2B5EF4-FFF2-40B4-BE49-F238E27FC236}">
                <a16:creationId xmlns:a16="http://schemas.microsoft.com/office/drawing/2014/main" id="{DA77B836-A2E3-473C-8BE4-68A2998C7D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53"/>
          <a:stretch/>
        </p:blipFill>
        <p:spPr bwMode="auto">
          <a:xfrm>
            <a:off x="0" y="1602802"/>
            <a:ext cx="4302518" cy="5280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7CD3F93A-29DE-41E4-BE84-40A44DE2C2C0}"/>
              </a:ext>
            </a:extLst>
          </p:cNvPr>
          <p:cNvGrpSpPr/>
          <p:nvPr/>
        </p:nvGrpSpPr>
        <p:grpSpPr>
          <a:xfrm>
            <a:off x="8473501" y="4201810"/>
            <a:ext cx="3423225" cy="2069484"/>
            <a:chOff x="-548507" y="477868"/>
            <a:chExt cx="11570449" cy="6357177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27E5D73E-D2EA-486A-95E7-6FC12F75C99B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FC4C5E8-B679-44E8-BA22-1205B6A0CAC7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1B17C21C-F653-4527-8B2A-5A5DA404F057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589EFB1D-F4E2-4A33-A570-E55F79EC14E0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60EEE709-C01E-470E-BAAA-091CD59E894B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F59FD1F3-0209-4FB3-81DD-D407F1DF6BA1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49" name="Rectangle: Rounded Corners 48">
                <a:extLst>
                  <a:ext uri="{FF2B5EF4-FFF2-40B4-BE49-F238E27FC236}">
                    <a16:creationId xmlns:a16="http://schemas.microsoft.com/office/drawing/2014/main" id="{56B9E8DE-0E07-4929-968C-3D441F93F77C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: Rounded Corners 49">
                <a:extLst>
                  <a:ext uri="{FF2B5EF4-FFF2-40B4-BE49-F238E27FC236}">
                    <a16:creationId xmlns:a16="http://schemas.microsoft.com/office/drawing/2014/main" id="{14D47F87-BEB9-45CF-BD99-970D72C54A9F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0733CF08-2300-4254-8F2E-4F54DA6AF909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47" name="Rectangle: Rounded Corners 46">
                <a:extLst>
                  <a:ext uri="{FF2B5EF4-FFF2-40B4-BE49-F238E27FC236}">
                    <a16:creationId xmlns:a16="http://schemas.microsoft.com/office/drawing/2014/main" id="{0B647596-2714-440F-9FAC-4D099006FB74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id="{C2D67682-0DF3-4DE1-BCB3-6A6CA85F7664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766FFBAA-D25A-4EF1-96B5-B0004723990A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id="{834E55CF-4D3C-48F0-825F-D5175502C0ED}"/>
              </a:ext>
            </a:extLst>
          </p:cNvPr>
          <p:cNvSpPr/>
          <p:nvPr/>
        </p:nvSpPr>
        <p:spPr>
          <a:xfrm>
            <a:off x="8969392" y="4294144"/>
            <a:ext cx="2439136" cy="1750254"/>
          </a:xfrm>
          <a:prstGeom prst="rect">
            <a:avLst/>
          </a:prstGeom>
          <a:solidFill>
            <a:schemeClr val="tx1">
              <a:lumMod val="75000"/>
              <a:lumOff val="25000"/>
              <a:alpha val="9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2" name="자유형: 도형 56">
            <a:extLst>
              <a:ext uri="{FF2B5EF4-FFF2-40B4-BE49-F238E27FC236}">
                <a16:creationId xmlns:a16="http://schemas.microsoft.com/office/drawing/2014/main" id="{147DFB53-8148-4FE1-A9DB-DC0105E0CDDF}"/>
              </a:ext>
            </a:extLst>
          </p:cNvPr>
          <p:cNvSpPr/>
          <p:nvPr/>
        </p:nvSpPr>
        <p:spPr>
          <a:xfrm>
            <a:off x="8959358" y="3564863"/>
            <a:ext cx="2455486" cy="2429346"/>
          </a:xfrm>
          <a:custGeom>
            <a:avLst/>
            <a:gdLst>
              <a:gd name="connsiteX0" fmla="*/ 1105472 w 2315872"/>
              <a:gd name="connsiteY0" fmla="*/ 0 h 2531903"/>
              <a:gd name="connsiteX1" fmla="*/ 1303018 w 2315872"/>
              <a:gd name="connsiteY1" fmla="*/ 0 h 2531903"/>
              <a:gd name="connsiteX2" fmla="*/ 1461252 w 2315872"/>
              <a:gd name="connsiteY2" fmla="*/ 853676 h 2531903"/>
              <a:gd name="connsiteX3" fmla="*/ 1468099 w 2315872"/>
              <a:gd name="connsiteY3" fmla="*/ 875733 h 2531903"/>
              <a:gd name="connsiteX4" fmla="*/ 1481512 w 2315872"/>
              <a:gd name="connsiteY4" fmla="*/ 874451 h 2531903"/>
              <a:gd name="connsiteX5" fmla="*/ 1693009 w 2315872"/>
              <a:gd name="connsiteY5" fmla="*/ 951693 h 2531903"/>
              <a:gd name="connsiteX6" fmla="*/ 1778864 w 2315872"/>
              <a:gd name="connsiteY6" fmla="*/ 939250 h 2531903"/>
              <a:gd name="connsiteX7" fmla="*/ 1937868 w 2315872"/>
              <a:gd name="connsiteY7" fmla="*/ 980789 h 2531903"/>
              <a:gd name="connsiteX8" fmla="*/ 2073680 w 2315872"/>
              <a:gd name="connsiteY8" fmla="*/ 951181 h 2531903"/>
              <a:gd name="connsiteX9" fmla="*/ 2306734 w 2315872"/>
              <a:gd name="connsiteY9" fmla="*/ 1049617 h 2531903"/>
              <a:gd name="connsiteX10" fmla="*/ 2315872 w 2315872"/>
              <a:gd name="connsiteY10" fmla="*/ 2531903 h 2531903"/>
              <a:gd name="connsiteX11" fmla="*/ 0 w 2315872"/>
              <a:gd name="connsiteY11" fmla="*/ 2527276 h 2531903"/>
              <a:gd name="connsiteX12" fmla="*/ 0 w 2315872"/>
              <a:gd name="connsiteY12" fmla="*/ 1366197 h 2531903"/>
              <a:gd name="connsiteX13" fmla="*/ 9341 w 2315872"/>
              <a:gd name="connsiteY13" fmla="*/ 1367196 h 2531903"/>
              <a:gd name="connsiteX14" fmla="*/ 318333 w 2315872"/>
              <a:gd name="connsiteY14" fmla="*/ 1139063 h 2531903"/>
              <a:gd name="connsiteX15" fmla="*/ 343347 w 2315872"/>
              <a:gd name="connsiteY15" fmla="*/ 1141452 h 2531903"/>
              <a:gd name="connsiteX16" fmla="*/ 335416 w 2315872"/>
              <a:gd name="connsiteY16" fmla="*/ 1077386 h 2531903"/>
              <a:gd name="connsiteX17" fmla="*/ 655539 w 2315872"/>
              <a:gd name="connsiteY17" fmla="*/ 773978 h 2531903"/>
              <a:gd name="connsiteX18" fmla="*/ 750325 w 2315872"/>
              <a:gd name="connsiteY18" fmla="*/ 787508 h 2531903"/>
              <a:gd name="connsiteX19" fmla="*/ 829107 w 2315872"/>
              <a:gd name="connsiteY19" fmla="*/ 760300 h 2531903"/>
              <a:gd name="connsiteX20" fmla="*/ 954349 w 2315872"/>
              <a:gd name="connsiteY20" fmla="*/ 646554 h 2531903"/>
              <a:gd name="connsiteX21" fmla="*/ 988090 w 2315872"/>
              <a:gd name="connsiteY21" fmla="*/ 633279 h 2531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315872" h="2531903">
                <a:moveTo>
                  <a:pt x="1105472" y="0"/>
                </a:moveTo>
                <a:lnTo>
                  <a:pt x="1303018" y="0"/>
                </a:lnTo>
                <a:lnTo>
                  <a:pt x="1461252" y="853676"/>
                </a:lnTo>
                <a:lnTo>
                  <a:pt x="1468099" y="875733"/>
                </a:lnTo>
                <a:lnTo>
                  <a:pt x="1481512" y="874451"/>
                </a:lnTo>
                <a:cubicBezTo>
                  <a:pt x="1562957" y="874451"/>
                  <a:pt x="1637299" y="903278"/>
                  <a:pt x="1693009" y="951693"/>
                </a:cubicBezTo>
                <a:cubicBezTo>
                  <a:pt x="1720087" y="943127"/>
                  <a:pt x="1748998" y="939250"/>
                  <a:pt x="1778864" y="939250"/>
                </a:cubicBezTo>
                <a:cubicBezTo>
                  <a:pt x="1837001" y="939250"/>
                  <a:pt x="1891518" y="953939"/>
                  <a:pt x="1937868" y="980789"/>
                </a:cubicBezTo>
                <a:cubicBezTo>
                  <a:pt x="1978812" y="961490"/>
                  <a:pt x="2024976" y="951181"/>
                  <a:pt x="2073680" y="951181"/>
                </a:cubicBezTo>
                <a:cubicBezTo>
                  <a:pt x="2166341" y="951181"/>
                  <a:pt x="2249809" y="988495"/>
                  <a:pt x="2306734" y="1049617"/>
                </a:cubicBezTo>
                <a:lnTo>
                  <a:pt x="2315872" y="2531903"/>
                </a:lnTo>
                <a:lnTo>
                  <a:pt x="0" y="2527276"/>
                </a:lnTo>
                <a:lnTo>
                  <a:pt x="0" y="1366197"/>
                </a:lnTo>
                <a:lnTo>
                  <a:pt x="9341" y="1367196"/>
                </a:lnTo>
                <a:cubicBezTo>
                  <a:pt x="43658" y="1235892"/>
                  <a:pt x="169064" y="1139063"/>
                  <a:pt x="318333" y="1139063"/>
                </a:cubicBezTo>
                <a:cubicBezTo>
                  <a:pt x="326787" y="1139063"/>
                  <a:pt x="335166" y="1139373"/>
                  <a:pt x="343347" y="1141452"/>
                </a:cubicBezTo>
                <a:cubicBezTo>
                  <a:pt x="337896" y="1120918"/>
                  <a:pt x="335416" y="1099426"/>
                  <a:pt x="335416" y="1077386"/>
                </a:cubicBezTo>
                <a:cubicBezTo>
                  <a:pt x="335416" y="909819"/>
                  <a:pt x="478741" y="773978"/>
                  <a:pt x="655539" y="773978"/>
                </a:cubicBezTo>
                <a:cubicBezTo>
                  <a:pt x="688541" y="773978"/>
                  <a:pt x="720376" y="778711"/>
                  <a:pt x="750325" y="787508"/>
                </a:cubicBezTo>
                <a:lnTo>
                  <a:pt x="829107" y="760300"/>
                </a:lnTo>
                <a:cubicBezTo>
                  <a:pt x="861027" y="713053"/>
                  <a:pt x="904014" y="673898"/>
                  <a:pt x="954349" y="646554"/>
                </a:cubicBezTo>
                <a:lnTo>
                  <a:pt x="988090" y="63327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3" name="자유형: 도형 55">
            <a:extLst>
              <a:ext uri="{FF2B5EF4-FFF2-40B4-BE49-F238E27FC236}">
                <a16:creationId xmlns:a16="http://schemas.microsoft.com/office/drawing/2014/main" id="{2E653634-3423-4B14-81B3-DF7CA949FA39}"/>
              </a:ext>
            </a:extLst>
          </p:cNvPr>
          <p:cNvSpPr/>
          <p:nvPr/>
        </p:nvSpPr>
        <p:spPr>
          <a:xfrm>
            <a:off x="8959350" y="3547005"/>
            <a:ext cx="2439135" cy="2447204"/>
          </a:xfrm>
          <a:custGeom>
            <a:avLst/>
            <a:gdLst>
              <a:gd name="connsiteX0" fmla="*/ 1150510 w 2306734"/>
              <a:gd name="connsiteY0" fmla="*/ 0 h 2545135"/>
              <a:gd name="connsiteX1" fmla="*/ 1257994 w 2306734"/>
              <a:gd name="connsiteY1" fmla="*/ 0 h 2545135"/>
              <a:gd name="connsiteX2" fmla="*/ 1369590 w 2306734"/>
              <a:gd name="connsiteY2" fmla="*/ 1306465 h 2545135"/>
              <a:gd name="connsiteX3" fmla="*/ 1407581 w 2306734"/>
              <a:gd name="connsiteY3" fmla="*/ 1350335 h 2545135"/>
              <a:gd name="connsiteX4" fmla="*/ 1624338 w 2306734"/>
              <a:gd name="connsiteY4" fmla="*/ 1503312 h 2545135"/>
              <a:gd name="connsiteX5" fmla="*/ 1733275 w 2306734"/>
              <a:gd name="connsiteY5" fmla="*/ 1482313 h 2545135"/>
              <a:gd name="connsiteX6" fmla="*/ 1820687 w 2306734"/>
              <a:gd name="connsiteY6" fmla="*/ 1496631 h 2545135"/>
              <a:gd name="connsiteX7" fmla="*/ 2109550 w 2306734"/>
              <a:gd name="connsiteY7" fmla="*/ 1281367 h 2545135"/>
              <a:gd name="connsiteX8" fmla="*/ 2306734 w 2306734"/>
              <a:gd name="connsiteY8" fmla="*/ 1357093 h 2545135"/>
              <a:gd name="connsiteX9" fmla="*/ 2306734 w 2306734"/>
              <a:gd name="connsiteY9" fmla="*/ 2545135 h 2545135"/>
              <a:gd name="connsiteX10" fmla="*/ 0 w 2306734"/>
              <a:gd name="connsiteY10" fmla="*/ 2545135 h 2545135"/>
              <a:gd name="connsiteX11" fmla="*/ 0 w 2306734"/>
              <a:gd name="connsiteY11" fmla="*/ 1864764 h 2545135"/>
              <a:gd name="connsiteX12" fmla="*/ 210730 w 2306734"/>
              <a:gd name="connsiteY12" fmla="*/ 1778935 h 2545135"/>
              <a:gd name="connsiteX13" fmla="*/ 346789 w 2306734"/>
              <a:gd name="connsiteY13" fmla="*/ 1812526 h 2545135"/>
              <a:gd name="connsiteX14" fmla="*/ 539025 w 2306734"/>
              <a:gd name="connsiteY14" fmla="*/ 1602716 h 2545135"/>
              <a:gd name="connsiteX15" fmla="*/ 836862 w 2306734"/>
              <a:gd name="connsiteY15" fmla="*/ 1354583 h 2545135"/>
              <a:gd name="connsiteX16" fmla="*/ 861940 w 2306734"/>
              <a:gd name="connsiteY16" fmla="*/ 1358186 h 2545135"/>
              <a:gd name="connsiteX17" fmla="*/ 866201 w 2306734"/>
              <a:gd name="connsiteY17" fmla="*/ 1350335 h 2545135"/>
              <a:gd name="connsiteX18" fmla="*/ 981290 w 2306734"/>
              <a:gd name="connsiteY18" fmla="*/ 1245810 h 2545135"/>
              <a:gd name="connsiteX19" fmla="*/ 1046280 w 2306734"/>
              <a:gd name="connsiteY19" fmla="*/ 1220240 h 2545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306734" h="2545135">
                <a:moveTo>
                  <a:pt x="1150510" y="0"/>
                </a:moveTo>
                <a:lnTo>
                  <a:pt x="1257994" y="0"/>
                </a:lnTo>
                <a:lnTo>
                  <a:pt x="1369590" y="1306465"/>
                </a:lnTo>
                <a:lnTo>
                  <a:pt x="1407581" y="1350335"/>
                </a:lnTo>
                <a:cubicBezTo>
                  <a:pt x="1543841" y="1383039"/>
                  <a:pt x="1561230" y="1415744"/>
                  <a:pt x="1624338" y="1503312"/>
                </a:cubicBezTo>
                <a:cubicBezTo>
                  <a:pt x="1657942" y="1489486"/>
                  <a:pt x="1694771" y="1482313"/>
                  <a:pt x="1733275" y="1482313"/>
                </a:cubicBezTo>
                <a:cubicBezTo>
                  <a:pt x="1763818" y="1482313"/>
                  <a:pt x="1793307" y="1486827"/>
                  <a:pt x="1820687" y="1496631"/>
                </a:cubicBezTo>
                <a:cubicBezTo>
                  <a:pt x="1857174" y="1371843"/>
                  <a:pt x="1972797" y="1281367"/>
                  <a:pt x="2109550" y="1281367"/>
                </a:cubicBezTo>
                <a:cubicBezTo>
                  <a:pt x="2185561" y="1281367"/>
                  <a:pt x="2255041" y="1309319"/>
                  <a:pt x="2306734" y="1357093"/>
                </a:cubicBezTo>
                <a:lnTo>
                  <a:pt x="2306734" y="2545135"/>
                </a:lnTo>
                <a:lnTo>
                  <a:pt x="0" y="2545135"/>
                </a:lnTo>
                <a:lnTo>
                  <a:pt x="0" y="1864764"/>
                </a:lnTo>
                <a:cubicBezTo>
                  <a:pt x="54196" y="1811523"/>
                  <a:pt x="128658" y="1778935"/>
                  <a:pt x="210730" y="1778935"/>
                </a:cubicBezTo>
                <a:cubicBezTo>
                  <a:pt x="259882" y="1778935"/>
                  <a:pt x="306307" y="1790624"/>
                  <a:pt x="346789" y="1812526"/>
                </a:cubicBezTo>
                <a:cubicBezTo>
                  <a:pt x="369874" y="1713549"/>
                  <a:pt x="443556" y="1634731"/>
                  <a:pt x="539025" y="1602716"/>
                </a:cubicBezTo>
                <a:cubicBezTo>
                  <a:pt x="564520" y="1461492"/>
                  <a:pt x="688206" y="1354583"/>
                  <a:pt x="836862" y="1354583"/>
                </a:cubicBezTo>
                <a:lnTo>
                  <a:pt x="861940" y="1358186"/>
                </a:lnTo>
                <a:lnTo>
                  <a:pt x="866201" y="1350335"/>
                </a:lnTo>
                <a:cubicBezTo>
                  <a:pt x="895533" y="1306918"/>
                  <a:pt x="935036" y="1270937"/>
                  <a:pt x="981290" y="1245810"/>
                </a:cubicBezTo>
                <a:lnTo>
                  <a:pt x="1046280" y="122024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4" name="Oval 17">
            <a:extLst>
              <a:ext uri="{FF2B5EF4-FFF2-40B4-BE49-F238E27FC236}">
                <a16:creationId xmlns:a16="http://schemas.microsoft.com/office/drawing/2014/main" id="{4A03F9C7-EF1C-40F5-8DD9-9CCFD559664C}"/>
              </a:ext>
            </a:extLst>
          </p:cNvPr>
          <p:cNvSpPr/>
          <p:nvPr/>
        </p:nvSpPr>
        <p:spPr>
          <a:xfrm>
            <a:off x="9666489" y="2027705"/>
            <a:ext cx="1080103" cy="1777970"/>
          </a:xfrm>
          <a:custGeom>
            <a:avLst/>
            <a:gdLst>
              <a:gd name="connsiteX0" fmla="*/ 1355591 w 2487611"/>
              <a:gd name="connsiteY0" fmla="*/ 3081285 h 4007282"/>
              <a:gd name="connsiteX1" fmla="*/ 1668701 w 2487611"/>
              <a:gd name="connsiteY1" fmla="*/ 3381869 h 4007282"/>
              <a:gd name="connsiteX2" fmla="*/ 1698103 w 2487611"/>
              <a:gd name="connsiteY2" fmla="*/ 3725512 h 4007282"/>
              <a:gd name="connsiteX3" fmla="*/ 1503571 w 2487611"/>
              <a:gd name="connsiteY3" fmla="*/ 3508020 h 4007282"/>
              <a:gd name="connsiteX4" fmla="*/ 1461585 w 2487611"/>
              <a:gd name="connsiteY4" fmla="*/ 3721761 h 4007282"/>
              <a:gd name="connsiteX5" fmla="*/ 1244671 w 2487611"/>
              <a:gd name="connsiteY5" fmla="*/ 4007282 h 4007282"/>
              <a:gd name="connsiteX6" fmla="*/ 1079392 w 2487611"/>
              <a:gd name="connsiteY6" fmla="*/ 3701523 h 4007282"/>
              <a:gd name="connsiteX7" fmla="*/ 987763 w 2487611"/>
              <a:gd name="connsiteY7" fmla="*/ 3569325 h 4007282"/>
              <a:gd name="connsiteX8" fmla="*/ 854400 w 2487611"/>
              <a:gd name="connsiteY8" fmla="*/ 3636047 h 4007282"/>
              <a:gd name="connsiteX9" fmla="*/ 869102 w 2487611"/>
              <a:gd name="connsiteY9" fmla="*/ 3312632 h 4007282"/>
              <a:gd name="connsiteX10" fmla="*/ 1052587 w 2487611"/>
              <a:gd name="connsiteY10" fmla="*/ 3115087 h 4007282"/>
              <a:gd name="connsiteX11" fmla="*/ 1019981 w 2487611"/>
              <a:gd name="connsiteY11" fmla="*/ 3159110 h 4007282"/>
              <a:gd name="connsiteX12" fmla="*/ 1012121 w 2487611"/>
              <a:gd name="connsiteY12" fmla="*/ 3332027 h 4007282"/>
              <a:gd name="connsiteX13" fmla="*/ 1083424 w 2487611"/>
              <a:gd name="connsiteY13" fmla="*/ 3296354 h 4007282"/>
              <a:gd name="connsiteX14" fmla="*/ 1132416 w 2487611"/>
              <a:gd name="connsiteY14" fmla="*/ 3367034 h 4007282"/>
              <a:gd name="connsiteX15" fmla="*/ 1220783 w 2487611"/>
              <a:gd name="connsiteY15" fmla="*/ 3530511 h 4007282"/>
              <a:gd name="connsiteX16" fmla="*/ 1336759 w 2487611"/>
              <a:gd name="connsiteY16" fmla="*/ 3377854 h 4007282"/>
              <a:gd name="connsiteX17" fmla="*/ 1359207 w 2487611"/>
              <a:gd name="connsiteY17" fmla="*/ 3263575 h 4007282"/>
              <a:gd name="connsiteX18" fmla="*/ 1463216 w 2487611"/>
              <a:gd name="connsiteY18" fmla="*/ 3379859 h 4007282"/>
              <a:gd name="connsiteX19" fmla="*/ 1447496 w 2487611"/>
              <a:gd name="connsiteY19" fmla="*/ 3196127 h 4007282"/>
              <a:gd name="connsiteX20" fmla="*/ 1355591 w 2487611"/>
              <a:gd name="connsiteY20" fmla="*/ 3081285 h 4007282"/>
              <a:gd name="connsiteX21" fmla="*/ 803026 w 2487611"/>
              <a:gd name="connsiteY21" fmla="*/ 2773720 h 4007282"/>
              <a:gd name="connsiteX22" fmla="*/ 1689473 w 2487611"/>
              <a:gd name="connsiteY22" fmla="*/ 2773720 h 4007282"/>
              <a:gd name="connsiteX23" fmla="*/ 1482985 w 2487611"/>
              <a:gd name="connsiteY23" fmla="*/ 3053768 h 4007282"/>
              <a:gd name="connsiteX24" fmla="*/ 1009514 w 2487611"/>
              <a:gd name="connsiteY24" fmla="*/ 3053768 h 4007282"/>
              <a:gd name="connsiteX25" fmla="*/ 803026 w 2487611"/>
              <a:gd name="connsiteY25" fmla="*/ 2773720 h 4007282"/>
              <a:gd name="connsiteX26" fmla="*/ 1246249 w 2487611"/>
              <a:gd name="connsiteY26" fmla="*/ 1473655 h 4007282"/>
              <a:gd name="connsiteX27" fmla="*/ 1346518 w 2487611"/>
              <a:gd name="connsiteY27" fmla="*/ 1573924 h 4007282"/>
              <a:gd name="connsiteX28" fmla="*/ 1246249 w 2487611"/>
              <a:gd name="connsiteY28" fmla="*/ 1674193 h 4007282"/>
              <a:gd name="connsiteX29" fmla="*/ 1145980 w 2487611"/>
              <a:gd name="connsiteY29" fmla="*/ 1573924 h 4007282"/>
              <a:gd name="connsiteX30" fmla="*/ 1246249 w 2487611"/>
              <a:gd name="connsiteY30" fmla="*/ 1473655 h 4007282"/>
              <a:gd name="connsiteX31" fmla="*/ 1246249 w 2487611"/>
              <a:gd name="connsiteY31" fmla="*/ 1404149 h 4007282"/>
              <a:gd name="connsiteX32" fmla="*/ 1076474 w 2487611"/>
              <a:gd name="connsiteY32" fmla="*/ 1573924 h 4007282"/>
              <a:gd name="connsiteX33" fmla="*/ 1246249 w 2487611"/>
              <a:gd name="connsiteY33" fmla="*/ 1743699 h 4007282"/>
              <a:gd name="connsiteX34" fmla="*/ 1416024 w 2487611"/>
              <a:gd name="connsiteY34" fmla="*/ 1573924 h 4007282"/>
              <a:gd name="connsiteX35" fmla="*/ 1246249 w 2487611"/>
              <a:gd name="connsiteY35" fmla="*/ 1404149 h 4007282"/>
              <a:gd name="connsiteX36" fmla="*/ 1246249 w 2487611"/>
              <a:gd name="connsiteY36" fmla="*/ 650779 h 4007282"/>
              <a:gd name="connsiteX37" fmla="*/ 1446787 w 2487611"/>
              <a:gd name="connsiteY37" fmla="*/ 851317 h 4007282"/>
              <a:gd name="connsiteX38" fmla="*/ 1246249 w 2487611"/>
              <a:gd name="connsiteY38" fmla="*/ 1051855 h 4007282"/>
              <a:gd name="connsiteX39" fmla="*/ 1045711 w 2487611"/>
              <a:gd name="connsiteY39" fmla="*/ 851317 h 4007282"/>
              <a:gd name="connsiteX40" fmla="*/ 1246249 w 2487611"/>
              <a:gd name="connsiteY40" fmla="*/ 650779 h 4007282"/>
              <a:gd name="connsiteX41" fmla="*/ 1246249 w 2487611"/>
              <a:gd name="connsiteY41" fmla="*/ 511767 h 4007282"/>
              <a:gd name="connsiteX42" fmla="*/ 906699 w 2487611"/>
              <a:gd name="connsiteY42" fmla="*/ 851317 h 4007282"/>
              <a:gd name="connsiteX43" fmla="*/ 1246249 w 2487611"/>
              <a:gd name="connsiteY43" fmla="*/ 1190867 h 4007282"/>
              <a:gd name="connsiteX44" fmla="*/ 1585799 w 2487611"/>
              <a:gd name="connsiteY44" fmla="*/ 851317 h 4007282"/>
              <a:gd name="connsiteX45" fmla="*/ 1246249 w 2487611"/>
              <a:gd name="connsiteY45" fmla="*/ 511767 h 4007282"/>
              <a:gd name="connsiteX46" fmla="*/ 1236486 w 2487611"/>
              <a:gd name="connsiteY46" fmla="*/ 0 h 4007282"/>
              <a:gd name="connsiteX47" fmla="*/ 1243449 w 2487611"/>
              <a:gd name="connsiteY47" fmla="*/ 468 h 4007282"/>
              <a:gd name="connsiteX48" fmla="*/ 1250411 w 2487611"/>
              <a:gd name="connsiteY48" fmla="*/ 0 h 4007282"/>
              <a:gd name="connsiteX49" fmla="*/ 1891856 w 2487611"/>
              <a:gd name="connsiteY49" fmla="*/ 602756 h 4007282"/>
              <a:gd name="connsiteX50" fmla="*/ 2096831 w 2487611"/>
              <a:gd name="connsiteY50" fmla="*/ 1442023 h 4007282"/>
              <a:gd name="connsiteX51" fmla="*/ 2003408 w 2487611"/>
              <a:gd name="connsiteY51" fmla="*/ 1943608 h 4007282"/>
              <a:gd name="connsiteX52" fmla="*/ 2224895 w 2487611"/>
              <a:gd name="connsiteY52" fmla="*/ 2078968 h 4007282"/>
              <a:gd name="connsiteX53" fmla="*/ 2487611 w 2487611"/>
              <a:gd name="connsiteY53" fmla="*/ 2809123 h 4007282"/>
              <a:gd name="connsiteX54" fmla="*/ 1777602 w 2487611"/>
              <a:gd name="connsiteY54" fmla="*/ 2545137 h 4007282"/>
              <a:gd name="connsiteX55" fmla="*/ 1697050 w 2487611"/>
              <a:gd name="connsiteY55" fmla="*/ 2693117 h 4007282"/>
              <a:gd name="connsiteX56" fmla="*/ 789847 w 2487611"/>
              <a:gd name="connsiteY56" fmla="*/ 2693117 h 4007282"/>
              <a:gd name="connsiteX57" fmla="*/ 709405 w 2487611"/>
              <a:gd name="connsiteY57" fmla="*/ 2545362 h 4007282"/>
              <a:gd name="connsiteX58" fmla="*/ 0 w 2487611"/>
              <a:gd name="connsiteY58" fmla="*/ 2809123 h 4007282"/>
              <a:gd name="connsiteX59" fmla="*/ 262716 w 2487611"/>
              <a:gd name="connsiteY59" fmla="*/ 2078968 h 4007282"/>
              <a:gd name="connsiteX60" fmla="*/ 483603 w 2487611"/>
              <a:gd name="connsiteY60" fmla="*/ 1943974 h 4007282"/>
              <a:gd name="connsiteX61" fmla="*/ 390066 w 2487611"/>
              <a:gd name="connsiteY61" fmla="*/ 1442023 h 4007282"/>
              <a:gd name="connsiteX62" fmla="*/ 595041 w 2487611"/>
              <a:gd name="connsiteY62" fmla="*/ 602756 h 4007282"/>
              <a:gd name="connsiteX63" fmla="*/ 1236486 w 2487611"/>
              <a:gd name="connsiteY63" fmla="*/ 0 h 4007282"/>
              <a:gd name="connsiteX0" fmla="*/ 1355591 w 2487611"/>
              <a:gd name="connsiteY0" fmla="*/ 3081285 h 4007282"/>
              <a:gd name="connsiteX1" fmla="*/ 1668701 w 2487611"/>
              <a:gd name="connsiteY1" fmla="*/ 3381869 h 4007282"/>
              <a:gd name="connsiteX2" fmla="*/ 1698103 w 2487611"/>
              <a:gd name="connsiteY2" fmla="*/ 3725512 h 4007282"/>
              <a:gd name="connsiteX3" fmla="*/ 1503571 w 2487611"/>
              <a:gd name="connsiteY3" fmla="*/ 3508020 h 4007282"/>
              <a:gd name="connsiteX4" fmla="*/ 1461585 w 2487611"/>
              <a:gd name="connsiteY4" fmla="*/ 3721761 h 4007282"/>
              <a:gd name="connsiteX5" fmla="*/ 1244671 w 2487611"/>
              <a:gd name="connsiteY5" fmla="*/ 4007282 h 4007282"/>
              <a:gd name="connsiteX6" fmla="*/ 1079392 w 2487611"/>
              <a:gd name="connsiteY6" fmla="*/ 3701523 h 4007282"/>
              <a:gd name="connsiteX7" fmla="*/ 987763 w 2487611"/>
              <a:gd name="connsiteY7" fmla="*/ 3569325 h 4007282"/>
              <a:gd name="connsiteX8" fmla="*/ 854400 w 2487611"/>
              <a:gd name="connsiteY8" fmla="*/ 3636047 h 4007282"/>
              <a:gd name="connsiteX9" fmla="*/ 869102 w 2487611"/>
              <a:gd name="connsiteY9" fmla="*/ 3312632 h 4007282"/>
              <a:gd name="connsiteX10" fmla="*/ 1052587 w 2487611"/>
              <a:gd name="connsiteY10" fmla="*/ 3115087 h 4007282"/>
              <a:gd name="connsiteX11" fmla="*/ 1019981 w 2487611"/>
              <a:gd name="connsiteY11" fmla="*/ 3159110 h 4007282"/>
              <a:gd name="connsiteX12" fmla="*/ 1012121 w 2487611"/>
              <a:gd name="connsiteY12" fmla="*/ 3332027 h 4007282"/>
              <a:gd name="connsiteX13" fmla="*/ 1083424 w 2487611"/>
              <a:gd name="connsiteY13" fmla="*/ 3296354 h 4007282"/>
              <a:gd name="connsiteX14" fmla="*/ 1132416 w 2487611"/>
              <a:gd name="connsiteY14" fmla="*/ 3367034 h 4007282"/>
              <a:gd name="connsiteX15" fmla="*/ 1220783 w 2487611"/>
              <a:gd name="connsiteY15" fmla="*/ 3530511 h 4007282"/>
              <a:gd name="connsiteX16" fmla="*/ 1336759 w 2487611"/>
              <a:gd name="connsiteY16" fmla="*/ 3377854 h 4007282"/>
              <a:gd name="connsiteX17" fmla="*/ 1359207 w 2487611"/>
              <a:gd name="connsiteY17" fmla="*/ 3263575 h 4007282"/>
              <a:gd name="connsiteX18" fmla="*/ 1463216 w 2487611"/>
              <a:gd name="connsiteY18" fmla="*/ 3379859 h 4007282"/>
              <a:gd name="connsiteX19" fmla="*/ 1447496 w 2487611"/>
              <a:gd name="connsiteY19" fmla="*/ 3196127 h 4007282"/>
              <a:gd name="connsiteX20" fmla="*/ 1355591 w 2487611"/>
              <a:gd name="connsiteY20" fmla="*/ 3081285 h 4007282"/>
              <a:gd name="connsiteX21" fmla="*/ 803026 w 2487611"/>
              <a:gd name="connsiteY21" fmla="*/ 2773720 h 4007282"/>
              <a:gd name="connsiteX22" fmla="*/ 1689473 w 2487611"/>
              <a:gd name="connsiteY22" fmla="*/ 2773720 h 4007282"/>
              <a:gd name="connsiteX23" fmla="*/ 1482985 w 2487611"/>
              <a:gd name="connsiteY23" fmla="*/ 3053768 h 4007282"/>
              <a:gd name="connsiteX24" fmla="*/ 1009514 w 2487611"/>
              <a:gd name="connsiteY24" fmla="*/ 3053768 h 4007282"/>
              <a:gd name="connsiteX25" fmla="*/ 803026 w 2487611"/>
              <a:gd name="connsiteY25" fmla="*/ 2773720 h 4007282"/>
              <a:gd name="connsiteX26" fmla="*/ 1246249 w 2487611"/>
              <a:gd name="connsiteY26" fmla="*/ 1473655 h 4007282"/>
              <a:gd name="connsiteX27" fmla="*/ 1346518 w 2487611"/>
              <a:gd name="connsiteY27" fmla="*/ 1573924 h 4007282"/>
              <a:gd name="connsiteX28" fmla="*/ 1246249 w 2487611"/>
              <a:gd name="connsiteY28" fmla="*/ 1674193 h 4007282"/>
              <a:gd name="connsiteX29" fmla="*/ 1145980 w 2487611"/>
              <a:gd name="connsiteY29" fmla="*/ 1573924 h 4007282"/>
              <a:gd name="connsiteX30" fmla="*/ 1246249 w 2487611"/>
              <a:gd name="connsiteY30" fmla="*/ 1473655 h 4007282"/>
              <a:gd name="connsiteX31" fmla="*/ 1246249 w 2487611"/>
              <a:gd name="connsiteY31" fmla="*/ 1404149 h 4007282"/>
              <a:gd name="connsiteX32" fmla="*/ 1076474 w 2487611"/>
              <a:gd name="connsiteY32" fmla="*/ 1573924 h 4007282"/>
              <a:gd name="connsiteX33" fmla="*/ 1246249 w 2487611"/>
              <a:gd name="connsiteY33" fmla="*/ 1743699 h 4007282"/>
              <a:gd name="connsiteX34" fmla="*/ 1416024 w 2487611"/>
              <a:gd name="connsiteY34" fmla="*/ 1573924 h 4007282"/>
              <a:gd name="connsiteX35" fmla="*/ 1246249 w 2487611"/>
              <a:gd name="connsiteY35" fmla="*/ 1404149 h 4007282"/>
              <a:gd name="connsiteX36" fmla="*/ 1246249 w 2487611"/>
              <a:gd name="connsiteY36" fmla="*/ 650779 h 4007282"/>
              <a:gd name="connsiteX37" fmla="*/ 1446787 w 2487611"/>
              <a:gd name="connsiteY37" fmla="*/ 851317 h 4007282"/>
              <a:gd name="connsiteX38" fmla="*/ 1246249 w 2487611"/>
              <a:gd name="connsiteY38" fmla="*/ 1051855 h 4007282"/>
              <a:gd name="connsiteX39" fmla="*/ 1045711 w 2487611"/>
              <a:gd name="connsiteY39" fmla="*/ 851317 h 4007282"/>
              <a:gd name="connsiteX40" fmla="*/ 1246249 w 2487611"/>
              <a:gd name="connsiteY40" fmla="*/ 650779 h 4007282"/>
              <a:gd name="connsiteX41" fmla="*/ 1246249 w 2487611"/>
              <a:gd name="connsiteY41" fmla="*/ 511767 h 4007282"/>
              <a:gd name="connsiteX42" fmla="*/ 906699 w 2487611"/>
              <a:gd name="connsiteY42" fmla="*/ 851317 h 4007282"/>
              <a:gd name="connsiteX43" fmla="*/ 1246249 w 2487611"/>
              <a:gd name="connsiteY43" fmla="*/ 1190867 h 4007282"/>
              <a:gd name="connsiteX44" fmla="*/ 1585799 w 2487611"/>
              <a:gd name="connsiteY44" fmla="*/ 851317 h 4007282"/>
              <a:gd name="connsiteX45" fmla="*/ 1246249 w 2487611"/>
              <a:gd name="connsiteY45" fmla="*/ 511767 h 4007282"/>
              <a:gd name="connsiteX46" fmla="*/ 1236486 w 2487611"/>
              <a:gd name="connsiteY46" fmla="*/ 0 h 4007282"/>
              <a:gd name="connsiteX47" fmla="*/ 1243449 w 2487611"/>
              <a:gd name="connsiteY47" fmla="*/ 468 h 4007282"/>
              <a:gd name="connsiteX48" fmla="*/ 1250411 w 2487611"/>
              <a:gd name="connsiteY48" fmla="*/ 0 h 4007282"/>
              <a:gd name="connsiteX49" fmla="*/ 1891856 w 2487611"/>
              <a:gd name="connsiteY49" fmla="*/ 602756 h 4007282"/>
              <a:gd name="connsiteX50" fmla="*/ 2096831 w 2487611"/>
              <a:gd name="connsiteY50" fmla="*/ 1442023 h 4007282"/>
              <a:gd name="connsiteX51" fmla="*/ 2003408 w 2487611"/>
              <a:gd name="connsiteY51" fmla="*/ 1943608 h 4007282"/>
              <a:gd name="connsiteX52" fmla="*/ 2224895 w 2487611"/>
              <a:gd name="connsiteY52" fmla="*/ 2078968 h 4007282"/>
              <a:gd name="connsiteX53" fmla="*/ 2487611 w 2487611"/>
              <a:gd name="connsiteY53" fmla="*/ 2809123 h 4007282"/>
              <a:gd name="connsiteX54" fmla="*/ 1777602 w 2487611"/>
              <a:gd name="connsiteY54" fmla="*/ 2545137 h 4007282"/>
              <a:gd name="connsiteX55" fmla="*/ 1697050 w 2487611"/>
              <a:gd name="connsiteY55" fmla="*/ 2693117 h 4007282"/>
              <a:gd name="connsiteX56" fmla="*/ 789847 w 2487611"/>
              <a:gd name="connsiteY56" fmla="*/ 2693117 h 4007282"/>
              <a:gd name="connsiteX57" fmla="*/ 709405 w 2487611"/>
              <a:gd name="connsiteY57" fmla="*/ 2545362 h 4007282"/>
              <a:gd name="connsiteX58" fmla="*/ 0 w 2487611"/>
              <a:gd name="connsiteY58" fmla="*/ 2809123 h 4007282"/>
              <a:gd name="connsiteX59" fmla="*/ 262716 w 2487611"/>
              <a:gd name="connsiteY59" fmla="*/ 2078968 h 4007282"/>
              <a:gd name="connsiteX60" fmla="*/ 483603 w 2487611"/>
              <a:gd name="connsiteY60" fmla="*/ 1943974 h 4007282"/>
              <a:gd name="connsiteX61" fmla="*/ 390066 w 2487611"/>
              <a:gd name="connsiteY61" fmla="*/ 1442023 h 4007282"/>
              <a:gd name="connsiteX62" fmla="*/ 595041 w 2487611"/>
              <a:gd name="connsiteY62" fmla="*/ 602756 h 4007282"/>
              <a:gd name="connsiteX63" fmla="*/ 1236486 w 2487611"/>
              <a:gd name="connsiteY63" fmla="*/ 0 h 4007282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0411 w 2487611"/>
              <a:gd name="connsiteY48" fmla="*/ 101253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8169 w 2487611"/>
              <a:gd name="connsiteY48" fmla="*/ 3411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8169 w 2487611"/>
              <a:gd name="connsiteY48" fmla="*/ 3411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8169 w 2487611"/>
              <a:gd name="connsiteY48" fmla="*/ 3411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8169 w 2487611"/>
              <a:gd name="connsiteY48" fmla="*/ 3411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91732 h 4117729"/>
              <a:gd name="connsiteX1" fmla="*/ 1668701 w 2487611"/>
              <a:gd name="connsiteY1" fmla="*/ 3492316 h 4117729"/>
              <a:gd name="connsiteX2" fmla="*/ 1698103 w 2487611"/>
              <a:gd name="connsiteY2" fmla="*/ 3835959 h 4117729"/>
              <a:gd name="connsiteX3" fmla="*/ 1503571 w 2487611"/>
              <a:gd name="connsiteY3" fmla="*/ 3618467 h 4117729"/>
              <a:gd name="connsiteX4" fmla="*/ 1461585 w 2487611"/>
              <a:gd name="connsiteY4" fmla="*/ 3832208 h 4117729"/>
              <a:gd name="connsiteX5" fmla="*/ 1244671 w 2487611"/>
              <a:gd name="connsiteY5" fmla="*/ 4117729 h 4117729"/>
              <a:gd name="connsiteX6" fmla="*/ 1079392 w 2487611"/>
              <a:gd name="connsiteY6" fmla="*/ 3811970 h 4117729"/>
              <a:gd name="connsiteX7" fmla="*/ 987763 w 2487611"/>
              <a:gd name="connsiteY7" fmla="*/ 3679772 h 4117729"/>
              <a:gd name="connsiteX8" fmla="*/ 854400 w 2487611"/>
              <a:gd name="connsiteY8" fmla="*/ 3746494 h 4117729"/>
              <a:gd name="connsiteX9" fmla="*/ 869102 w 2487611"/>
              <a:gd name="connsiteY9" fmla="*/ 3423079 h 4117729"/>
              <a:gd name="connsiteX10" fmla="*/ 1052587 w 2487611"/>
              <a:gd name="connsiteY10" fmla="*/ 3225534 h 4117729"/>
              <a:gd name="connsiteX11" fmla="*/ 1019981 w 2487611"/>
              <a:gd name="connsiteY11" fmla="*/ 3269557 h 4117729"/>
              <a:gd name="connsiteX12" fmla="*/ 1012121 w 2487611"/>
              <a:gd name="connsiteY12" fmla="*/ 3442474 h 4117729"/>
              <a:gd name="connsiteX13" fmla="*/ 1083424 w 2487611"/>
              <a:gd name="connsiteY13" fmla="*/ 3406801 h 4117729"/>
              <a:gd name="connsiteX14" fmla="*/ 1132416 w 2487611"/>
              <a:gd name="connsiteY14" fmla="*/ 3477481 h 4117729"/>
              <a:gd name="connsiteX15" fmla="*/ 1220783 w 2487611"/>
              <a:gd name="connsiteY15" fmla="*/ 3640958 h 4117729"/>
              <a:gd name="connsiteX16" fmla="*/ 1336759 w 2487611"/>
              <a:gd name="connsiteY16" fmla="*/ 3488301 h 4117729"/>
              <a:gd name="connsiteX17" fmla="*/ 1359207 w 2487611"/>
              <a:gd name="connsiteY17" fmla="*/ 3374022 h 4117729"/>
              <a:gd name="connsiteX18" fmla="*/ 1463216 w 2487611"/>
              <a:gd name="connsiteY18" fmla="*/ 3490306 h 4117729"/>
              <a:gd name="connsiteX19" fmla="*/ 1447496 w 2487611"/>
              <a:gd name="connsiteY19" fmla="*/ 3306574 h 4117729"/>
              <a:gd name="connsiteX20" fmla="*/ 1355591 w 2487611"/>
              <a:gd name="connsiteY20" fmla="*/ 3191732 h 4117729"/>
              <a:gd name="connsiteX21" fmla="*/ 803026 w 2487611"/>
              <a:gd name="connsiteY21" fmla="*/ 2884167 h 4117729"/>
              <a:gd name="connsiteX22" fmla="*/ 1689473 w 2487611"/>
              <a:gd name="connsiteY22" fmla="*/ 2884167 h 4117729"/>
              <a:gd name="connsiteX23" fmla="*/ 1482985 w 2487611"/>
              <a:gd name="connsiteY23" fmla="*/ 3164215 h 4117729"/>
              <a:gd name="connsiteX24" fmla="*/ 1009514 w 2487611"/>
              <a:gd name="connsiteY24" fmla="*/ 3164215 h 4117729"/>
              <a:gd name="connsiteX25" fmla="*/ 803026 w 2487611"/>
              <a:gd name="connsiteY25" fmla="*/ 2884167 h 4117729"/>
              <a:gd name="connsiteX26" fmla="*/ 1246249 w 2487611"/>
              <a:gd name="connsiteY26" fmla="*/ 1584102 h 4117729"/>
              <a:gd name="connsiteX27" fmla="*/ 1346518 w 2487611"/>
              <a:gd name="connsiteY27" fmla="*/ 1684371 h 4117729"/>
              <a:gd name="connsiteX28" fmla="*/ 1246249 w 2487611"/>
              <a:gd name="connsiteY28" fmla="*/ 1784640 h 4117729"/>
              <a:gd name="connsiteX29" fmla="*/ 1145980 w 2487611"/>
              <a:gd name="connsiteY29" fmla="*/ 1684371 h 4117729"/>
              <a:gd name="connsiteX30" fmla="*/ 1246249 w 2487611"/>
              <a:gd name="connsiteY30" fmla="*/ 1584102 h 4117729"/>
              <a:gd name="connsiteX31" fmla="*/ 1246249 w 2487611"/>
              <a:gd name="connsiteY31" fmla="*/ 1514596 h 4117729"/>
              <a:gd name="connsiteX32" fmla="*/ 1076474 w 2487611"/>
              <a:gd name="connsiteY32" fmla="*/ 1684371 h 4117729"/>
              <a:gd name="connsiteX33" fmla="*/ 1246249 w 2487611"/>
              <a:gd name="connsiteY33" fmla="*/ 1854146 h 4117729"/>
              <a:gd name="connsiteX34" fmla="*/ 1416024 w 2487611"/>
              <a:gd name="connsiteY34" fmla="*/ 1684371 h 4117729"/>
              <a:gd name="connsiteX35" fmla="*/ 1246249 w 2487611"/>
              <a:gd name="connsiteY35" fmla="*/ 1514596 h 4117729"/>
              <a:gd name="connsiteX36" fmla="*/ 1246249 w 2487611"/>
              <a:gd name="connsiteY36" fmla="*/ 761226 h 4117729"/>
              <a:gd name="connsiteX37" fmla="*/ 1446787 w 2487611"/>
              <a:gd name="connsiteY37" fmla="*/ 961764 h 4117729"/>
              <a:gd name="connsiteX38" fmla="*/ 1246249 w 2487611"/>
              <a:gd name="connsiteY38" fmla="*/ 1162302 h 4117729"/>
              <a:gd name="connsiteX39" fmla="*/ 1045711 w 2487611"/>
              <a:gd name="connsiteY39" fmla="*/ 961764 h 4117729"/>
              <a:gd name="connsiteX40" fmla="*/ 1246249 w 2487611"/>
              <a:gd name="connsiteY40" fmla="*/ 761226 h 4117729"/>
              <a:gd name="connsiteX41" fmla="*/ 1246249 w 2487611"/>
              <a:gd name="connsiteY41" fmla="*/ 622214 h 4117729"/>
              <a:gd name="connsiteX42" fmla="*/ 906699 w 2487611"/>
              <a:gd name="connsiteY42" fmla="*/ 961764 h 4117729"/>
              <a:gd name="connsiteX43" fmla="*/ 1246249 w 2487611"/>
              <a:gd name="connsiteY43" fmla="*/ 1301314 h 4117729"/>
              <a:gd name="connsiteX44" fmla="*/ 1585799 w 2487611"/>
              <a:gd name="connsiteY44" fmla="*/ 961764 h 4117729"/>
              <a:gd name="connsiteX45" fmla="*/ 1246249 w 2487611"/>
              <a:gd name="connsiteY45" fmla="*/ 622214 h 4117729"/>
              <a:gd name="connsiteX46" fmla="*/ 1237076 w 2487611"/>
              <a:gd name="connsiteY46" fmla="*/ 0 h 4117729"/>
              <a:gd name="connsiteX47" fmla="*/ 1243449 w 2487611"/>
              <a:gd name="connsiteY47" fmla="*/ 110915 h 4117729"/>
              <a:gd name="connsiteX48" fmla="*/ 1258169 w 2487611"/>
              <a:gd name="connsiteY48" fmla="*/ 12605 h 4117729"/>
              <a:gd name="connsiteX49" fmla="*/ 1891856 w 2487611"/>
              <a:gd name="connsiteY49" fmla="*/ 713203 h 4117729"/>
              <a:gd name="connsiteX50" fmla="*/ 2096831 w 2487611"/>
              <a:gd name="connsiteY50" fmla="*/ 1552470 h 4117729"/>
              <a:gd name="connsiteX51" fmla="*/ 2003408 w 2487611"/>
              <a:gd name="connsiteY51" fmla="*/ 2054055 h 4117729"/>
              <a:gd name="connsiteX52" fmla="*/ 2224895 w 2487611"/>
              <a:gd name="connsiteY52" fmla="*/ 2189415 h 4117729"/>
              <a:gd name="connsiteX53" fmla="*/ 2487611 w 2487611"/>
              <a:gd name="connsiteY53" fmla="*/ 2919570 h 4117729"/>
              <a:gd name="connsiteX54" fmla="*/ 1777602 w 2487611"/>
              <a:gd name="connsiteY54" fmla="*/ 2655584 h 4117729"/>
              <a:gd name="connsiteX55" fmla="*/ 1697050 w 2487611"/>
              <a:gd name="connsiteY55" fmla="*/ 2803564 h 4117729"/>
              <a:gd name="connsiteX56" fmla="*/ 789847 w 2487611"/>
              <a:gd name="connsiteY56" fmla="*/ 2803564 h 4117729"/>
              <a:gd name="connsiteX57" fmla="*/ 709405 w 2487611"/>
              <a:gd name="connsiteY57" fmla="*/ 2655809 h 4117729"/>
              <a:gd name="connsiteX58" fmla="*/ 0 w 2487611"/>
              <a:gd name="connsiteY58" fmla="*/ 2919570 h 4117729"/>
              <a:gd name="connsiteX59" fmla="*/ 262716 w 2487611"/>
              <a:gd name="connsiteY59" fmla="*/ 2189415 h 4117729"/>
              <a:gd name="connsiteX60" fmla="*/ 483603 w 2487611"/>
              <a:gd name="connsiteY60" fmla="*/ 2054421 h 4117729"/>
              <a:gd name="connsiteX61" fmla="*/ 390066 w 2487611"/>
              <a:gd name="connsiteY61" fmla="*/ 1552470 h 4117729"/>
              <a:gd name="connsiteX62" fmla="*/ 595041 w 2487611"/>
              <a:gd name="connsiteY62" fmla="*/ 713203 h 4117729"/>
              <a:gd name="connsiteX63" fmla="*/ 1237076 w 2487611"/>
              <a:gd name="connsiteY63" fmla="*/ 0 h 4117729"/>
              <a:gd name="connsiteX0" fmla="*/ 1355591 w 2487611"/>
              <a:gd name="connsiteY0" fmla="*/ 3197172 h 4123169"/>
              <a:gd name="connsiteX1" fmla="*/ 1668701 w 2487611"/>
              <a:gd name="connsiteY1" fmla="*/ 3497756 h 4123169"/>
              <a:gd name="connsiteX2" fmla="*/ 1698103 w 2487611"/>
              <a:gd name="connsiteY2" fmla="*/ 3841399 h 4123169"/>
              <a:gd name="connsiteX3" fmla="*/ 1503571 w 2487611"/>
              <a:gd name="connsiteY3" fmla="*/ 3623907 h 4123169"/>
              <a:gd name="connsiteX4" fmla="*/ 1461585 w 2487611"/>
              <a:gd name="connsiteY4" fmla="*/ 3837648 h 4123169"/>
              <a:gd name="connsiteX5" fmla="*/ 1244671 w 2487611"/>
              <a:gd name="connsiteY5" fmla="*/ 4123169 h 4123169"/>
              <a:gd name="connsiteX6" fmla="*/ 1079392 w 2487611"/>
              <a:gd name="connsiteY6" fmla="*/ 3817410 h 4123169"/>
              <a:gd name="connsiteX7" fmla="*/ 987763 w 2487611"/>
              <a:gd name="connsiteY7" fmla="*/ 3685212 h 4123169"/>
              <a:gd name="connsiteX8" fmla="*/ 854400 w 2487611"/>
              <a:gd name="connsiteY8" fmla="*/ 3751934 h 4123169"/>
              <a:gd name="connsiteX9" fmla="*/ 869102 w 2487611"/>
              <a:gd name="connsiteY9" fmla="*/ 3428519 h 4123169"/>
              <a:gd name="connsiteX10" fmla="*/ 1052587 w 2487611"/>
              <a:gd name="connsiteY10" fmla="*/ 3230974 h 4123169"/>
              <a:gd name="connsiteX11" fmla="*/ 1019981 w 2487611"/>
              <a:gd name="connsiteY11" fmla="*/ 3274997 h 4123169"/>
              <a:gd name="connsiteX12" fmla="*/ 1012121 w 2487611"/>
              <a:gd name="connsiteY12" fmla="*/ 3447914 h 4123169"/>
              <a:gd name="connsiteX13" fmla="*/ 1083424 w 2487611"/>
              <a:gd name="connsiteY13" fmla="*/ 3412241 h 4123169"/>
              <a:gd name="connsiteX14" fmla="*/ 1132416 w 2487611"/>
              <a:gd name="connsiteY14" fmla="*/ 3482921 h 4123169"/>
              <a:gd name="connsiteX15" fmla="*/ 1220783 w 2487611"/>
              <a:gd name="connsiteY15" fmla="*/ 3646398 h 4123169"/>
              <a:gd name="connsiteX16" fmla="*/ 1336759 w 2487611"/>
              <a:gd name="connsiteY16" fmla="*/ 3493741 h 4123169"/>
              <a:gd name="connsiteX17" fmla="*/ 1359207 w 2487611"/>
              <a:gd name="connsiteY17" fmla="*/ 3379462 h 4123169"/>
              <a:gd name="connsiteX18" fmla="*/ 1463216 w 2487611"/>
              <a:gd name="connsiteY18" fmla="*/ 3495746 h 4123169"/>
              <a:gd name="connsiteX19" fmla="*/ 1447496 w 2487611"/>
              <a:gd name="connsiteY19" fmla="*/ 3312014 h 4123169"/>
              <a:gd name="connsiteX20" fmla="*/ 1355591 w 2487611"/>
              <a:gd name="connsiteY20" fmla="*/ 3197172 h 4123169"/>
              <a:gd name="connsiteX21" fmla="*/ 803026 w 2487611"/>
              <a:gd name="connsiteY21" fmla="*/ 2889607 h 4123169"/>
              <a:gd name="connsiteX22" fmla="*/ 1689473 w 2487611"/>
              <a:gd name="connsiteY22" fmla="*/ 2889607 h 4123169"/>
              <a:gd name="connsiteX23" fmla="*/ 1482985 w 2487611"/>
              <a:gd name="connsiteY23" fmla="*/ 3169655 h 4123169"/>
              <a:gd name="connsiteX24" fmla="*/ 1009514 w 2487611"/>
              <a:gd name="connsiteY24" fmla="*/ 3169655 h 4123169"/>
              <a:gd name="connsiteX25" fmla="*/ 803026 w 2487611"/>
              <a:gd name="connsiteY25" fmla="*/ 2889607 h 4123169"/>
              <a:gd name="connsiteX26" fmla="*/ 1246249 w 2487611"/>
              <a:gd name="connsiteY26" fmla="*/ 1589542 h 4123169"/>
              <a:gd name="connsiteX27" fmla="*/ 1346518 w 2487611"/>
              <a:gd name="connsiteY27" fmla="*/ 1689811 h 4123169"/>
              <a:gd name="connsiteX28" fmla="*/ 1246249 w 2487611"/>
              <a:gd name="connsiteY28" fmla="*/ 1790080 h 4123169"/>
              <a:gd name="connsiteX29" fmla="*/ 1145980 w 2487611"/>
              <a:gd name="connsiteY29" fmla="*/ 1689811 h 4123169"/>
              <a:gd name="connsiteX30" fmla="*/ 1246249 w 2487611"/>
              <a:gd name="connsiteY30" fmla="*/ 1589542 h 4123169"/>
              <a:gd name="connsiteX31" fmla="*/ 1246249 w 2487611"/>
              <a:gd name="connsiteY31" fmla="*/ 1520036 h 4123169"/>
              <a:gd name="connsiteX32" fmla="*/ 1076474 w 2487611"/>
              <a:gd name="connsiteY32" fmla="*/ 1689811 h 4123169"/>
              <a:gd name="connsiteX33" fmla="*/ 1246249 w 2487611"/>
              <a:gd name="connsiteY33" fmla="*/ 1859586 h 4123169"/>
              <a:gd name="connsiteX34" fmla="*/ 1416024 w 2487611"/>
              <a:gd name="connsiteY34" fmla="*/ 1689811 h 4123169"/>
              <a:gd name="connsiteX35" fmla="*/ 1246249 w 2487611"/>
              <a:gd name="connsiteY35" fmla="*/ 1520036 h 4123169"/>
              <a:gd name="connsiteX36" fmla="*/ 1246249 w 2487611"/>
              <a:gd name="connsiteY36" fmla="*/ 766666 h 4123169"/>
              <a:gd name="connsiteX37" fmla="*/ 1446787 w 2487611"/>
              <a:gd name="connsiteY37" fmla="*/ 967204 h 4123169"/>
              <a:gd name="connsiteX38" fmla="*/ 1246249 w 2487611"/>
              <a:gd name="connsiteY38" fmla="*/ 1167742 h 4123169"/>
              <a:gd name="connsiteX39" fmla="*/ 1045711 w 2487611"/>
              <a:gd name="connsiteY39" fmla="*/ 967204 h 4123169"/>
              <a:gd name="connsiteX40" fmla="*/ 1246249 w 2487611"/>
              <a:gd name="connsiteY40" fmla="*/ 766666 h 4123169"/>
              <a:gd name="connsiteX41" fmla="*/ 1246249 w 2487611"/>
              <a:gd name="connsiteY41" fmla="*/ 627654 h 4123169"/>
              <a:gd name="connsiteX42" fmla="*/ 906699 w 2487611"/>
              <a:gd name="connsiteY42" fmla="*/ 967204 h 4123169"/>
              <a:gd name="connsiteX43" fmla="*/ 1246249 w 2487611"/>
              <a:gd name="connsiteY43" fmla="*/ 1306754 h 4123169"/>
              <a:gd name="connsiteX44" fmla="*/ 1585799 w 2487611"/>
              <a:gd name="connsiteY44" fmla="*/ 967204 h 4123169"/>
              <a:gd name="connsiteX45" fmla="*/ 1246249 w 2487611"/>
              <a:gd name="connsiteY45" fmla="*/ 627654 h 4123169"/>
              <a:gd name="connsiteX46" fmla="*/ 1237076 w 2487611"/>
              <a:gd name="connsiteY46" fmla="*/ 5440 h 4123169"/>
              <a:gd name="connsiteX47" fmla="*/ 1243449 w 2487611"/>
              <a:gd name="connsiteY47" fmla="*/ 116355 h 4123169"/>
              <a:gd name="connsiteX48" fmla="*/ 1231224 w 2487611"/>
              <a:gd name="connsiteY48" fmla="*/ 0 h 4123169"/>
              <a:gd name="connsiteX49" fmla="*/ 1891856 w 2487611"/>
              <a:gd name="connsiteY49" fmla="*/ 718643 h 4123169"/>
              <a:gd name="connsiteX50" fmla="*/ 2096831 w 2487611"/>
              <a:gd name="connsiteY50" fmla="*/ 1557910 h 4123169"/>
              <a:gd name="connsiteX51" fmla="*/ 2003408 w 2487611"/>
              <a:gd name="connsiteY51" fmla="*/ 2059495 h 4123169"/>
              <a:gd name="connsiteX52" fmla="*/ 2224895 w 2487611"/>
              <a:gd name="connsiteY52" fmla="*/ 2194855 h 4123169"/>
              <a:gd name="connsiteX53" fmla="*/ 2487611 w 2487611"/>
              <a:gd name="connsiteY53" fmla="*/ 2925010 h 4123169"/>
              <a:gd name="connsiteX54" fmla="*/ 1777602 w 2487611"/>
              <a:gd name="connsiteY54" fmla="*/ 2661024 h 4123169"/>
              <a:gd name="connsiteX55" fmla="*/ 1697050 w 2487611"/>
              <a:gd name="connsiteY55" fmla="*/ 2809004 h 4123169"/>
              <a:gd name="connsiteX56" fmla="*/ 789847 w 2487611"/>
              <a:gd name="connsiteY56" fmla="*/ 2809004 h 4123169"/>
              <a:gd name="connsiteX57" fmla="*/ 709405 w 2487611"/>
              <a:gd name="connsiteY57" fmla="*/ 2661249 h 4123169"/>
              <a:gd name="connsiteX58" fmla="*/ 0 w 2487611"/>
              <a:gd name="connsiteY58" fmla="*/ 2925010 h 4123169"/>
              <a:gd name="connsiteX59" fmla="*/ 262716 w 2487611"/>
              <a:gd name="connsiteY59" fmla="*/ 2194855 h 4123169"/>
              <a:gd name="connsiteX60" fmla="*/ 483603 w 2487611"/>
              <a:gd name="connsiteY60" fmla="*/ 2059861 h 4123169"/>
              <a:gd name="connsiteX61" fmla="*/ 390066 w 2487611"/>
              <a:gd name="connsiteY61" fmla="*/ 1557910 h 4123169"/>
              <a:gd name="connsiteX62" fmla="*/ 595041 w 2487611"/>
              <a:gd name="connsiteY62" fmla="*/ 718643 h 4123169"/>
              <a:gd name="connsiteX63" fmla="*/ 1237076 w 2487611"/>
              <a:gd name="connsiteY63" fmla="*/ 5440 h 4123169"/>
              <a:gd name="connsiteX0" fmla="*/ 1355591 w 2487611"/>
              <a:gd name="connsiteY0" fmla="*/ 3197172 h 4123169"/>
              <a:gd name="connsiteX1" fmla="*/ 1668701 w 2487611"/>
              <a:gd name="connsiteY1" fmla="*/ 3497756 h 4123169"/>
              <a:gd name="connsiteX2" fmla="*/ 1698103 w 2487611"/>
              <a:gd name="connsiteY2" fmla="*/ 3841399 h 4123169"/>
              <a:gd name="connsiteX3" fmla="*/ 1503571 w 2487611"/>
              <a:gd name="connsiteY3" fmla="*/ 3623907 h 4123169"/>
              <a:gd name="connsiteX4" fmla="*/ 1461585 w 2487611"/>
              <a:gd name="connsiteY4" fmla="*/ 3837648 h 4123169"/>
              <a:gd name="connsiteX5" fmla="*/ 1244671 w 2487611"/>
              <a:gd name="connsiteY5" fmla="*/ 4123169 h 4123169"/>
              <a:gd name="connsiteX6" fmla="*/ 1079392 w 2487611"/>
              <a:gd name="connsiteY6" fmla="*/ 3817410 h 4123169"/>
              <a:gd name="connsiteX7" fmla="*/ 987763 w 2487611"/>
              <a:gd name="connsiteY7" fmla="*/ 3685212 h 4123169"/>
              <a:gd name="connsiteX8" fmla="*/ 854400 w 2487611"/>
              <a:gd name="connsiteY8" fmla="*/ 3751934 h 4123169"/>
              <a:gd name="connsiteX9" fmla="*/ 869102 w 2487611"/>
              <a:gd name="connsiteY9" fmla="*/ 3428519 h 4123169"/>
              <a:gd name="connsiteX10" fmla="*/ 1052587 w 2487611"/>
              <a:gd name="connsiteY10" fmla="*/ 3230974 h 4123169"/>
              <a:gd name="connsiteX11" fmla="*/ 1019981 w 2487611"/>
              <a:gd name="connsiteY11" fmla="*/ 3274997 h 4123169"/>
              <a:gd name="connsiteX12" fmla="*/ 1012121 w 2487611"/>
              <a:gd name="connsiteY12" fmla="*/ 3447914 h 4123169"/>
              <a:gd name="connsiteX13" fmla="*/ 1083424 w 2487611"/>
              <a:gd name="connsiteY13" fmla="*/ 3412241 h 4123169"/>
              <a:gd name="connsiteX14" fmla="*/ 1132416 w 2487611"/>
              <a:gd name="connsiteY14" fmla="*/ 3482921 h 4123169"/>
              <a:gd name="connsiteX15" fmla="*/ 1220783 w 2487611"/>
              <a:gd name="connsiteY15" fmla="*/ 3646398 h 4123169"/>
              <a:gd name="connsiteX16" fmla="*/ 1336759 w 2487611"/>
              <a:gd name="connsiteY16" fmla="*/ 3493741 h 4123169"/>
              <a:gd name="connsiteX17" fmla="*/ 1359207 w 2487611"/>
              <a:gd name="connsiteY17" fmla="*/ 3379462 h 4123169"/>
              <a:gd name="connsiteX18" fmla="*/ 1463216 w 2487611"/>
              <a:gd name="connsiteY18" fmla="*/ 3495746 h 4123169"/>
              <a:gd name="connsiteX19" fmla="*/ 1447496 w 2487611"/>
              <a:gd name="connsiteY19" fmla="*/ 3312014 h 4123169"/>
              <a:gd name="connsiteX20" fmla="*/ 1355591 w 2487611"/>
              <a:gd name="connsiteY20" fmla="*/ 3197172 h 4123169"/>
              <a:gd name="connsiteX21" fmla="*/ 803026 w 2487611"/>
              <a:gd name="connsiteY21" fmla="*/ 2889607 h 4123169"/>
              <a:gd name="connsiteX22" fmla="*/ 1689473 w 2487611"/>
              <a:gd name="connsiteY22" fmla="*/ 2889607 h 4123169"/>
              <a:gd name="connsiteX23" fmla="*/ 1482985 w 2487611"/>
              <a:gd name="connsiteY23" fmla="*/ 3169655 h 4123169"/>
              <a:gd name="connsiteX24" fmla="*/ 1009514 w 2487611"/>
              <a:gd name="connsiteY24" fmla="*/ 3169655 h 4123169"/>
              <a:gd name="connsiteX25" fmla="*/ 803026 w 2487611"/>
              <a:gd name="connsiteY25" fmla="*/ 2889607 h 4123169"/>
              <a:gd name="connsiteX26" fmla="*/ 1246249 w 2487611"/>
              <a:gd name="connsiteY26" fmla="*/ 1589542 h 4123169"/>
              <a:gd name="connsiteX27" fmla="*/ 1346518 w 2487611"/>
              <a:gd name="connsiteY27" fmla="*/ 1689811 h 4123169"/>
              <a:gd name="connsiteX28" fmla="*/ 1246249 w 2487611"/>
              <a:gd name="connsiteY28" fmla="*/ 1790080 h 4123169"/>
              <a:gd name="connsiteX29" fmla="*/ 1145980 w 2487611"/>
              <a:gd name="connsiteY29" fmla="*/ 1689811 h 4123169"/>
              <a:gd name="connsiteX30" fmla="*/ 1246249 w 2487611"/>
              <a:gd name="connsiteY30" fmla="*/ 1589542 h 4123169"/>
              <a:gd name="connsiteX31" fmla="*/ 1246249 w 2487611"/>
              <a:gd name="connsiteY31" fmla="*/ 1520036 h 4123169"/>
              <a:gd name="connsiteX32" fmla="*/ 1076474 w 2487611"/>
              <a:gd name="connsiteY32" fmla="*/ 1689811 h 4123169"/>
              <a:gd name="connsiteX33" fmla="*/ 1246249 w 2487611"/>
              <a:gd name="connsiteY33" fmla="*/ 1859586 h 4123169"/>
              <a:gd name="connsiteX34" fmla="*/ 1416024 w 2487611"/>
              <a:gd name="connsiteY34" fmla="*/ 1689811 h 4123169"/>
              <a:gd name="connsiteX35" fmla="*/ 1246249 w 2487611"/>
              <a:gd name="connsiteY35" fmla="*/ 1520036 h 4123169"/>
              <a:gd name="connsiteX36" fmla="*/ 1246249 w 2487611"/>
              <a:gd name="connsiteY36" fmla="*/ 766666 h 4123169"/>
              <a:gd name="connsiteX37" fmla="*/ 1446787 w 2487611"/>
              <a:gd name="connsiteY37" fmla="*/ 967204 h 4123169"/>
              <a:gd name="connsiteX38" fmla="*/ 1246249 w 2487611"/>
              <a:gd name="connsiteY38" fmla="*/ 1167742 h 4123169"/>
              <a:gd name="connsiteX39" fmla="*/ 1045711 w 2487611"/>
              <a:gd name="connsiteY39" fmla="*/ 967204 h 4123169"/>
              <a:gd name="connsiteX40" fmla="*/ 1246249 w 2487611"/>
              <a:gd name="connsiteY40" fmla="*/ 766666 h 4123169"/>
              <a:gd name="connsiteX41" fmla="*/ 1246249 w 2487611"/>
              <a:gd name="connsiteY41" fmla="*/ 627654 h 4123169"/>
              <a:gd name="connsiteX42" fmla="*/ 906699 w 2487611"/>
              <a:gd name="connsiteY42" fmla="*/ 967204 h 4123169"/>
              <a:gd name="connsiteX43" fmla="*/ 1246249 w 2487611"/>
              <a:gd name="connsiteY43" fmla="*/ 1306754 h 4123169"/>
              <a:gd name="connsiteX44" fmla="*/ 1585799 w 2487611"/>
              <a:gd name="connsiteY44" fmla="*/ 967204 h 4123169"/>
              <a:gd name="connsiteX45" fmla="*/ 1246249 w 2487611"/>
              <a:gd name="connsiteY45" fmla="*/ 627654 h 4123169"/>
              <a:gd name="connsiteX46" fmla="*/ 1238115 w 2487611"/>
              <a:gd name="connsiteY46" fmla="*/ 24870 h 4123169"/>
              <a:gd name="connsiteX47" fmla="*/ 1243449 w 2487611"/>
              <a:gd name="connsiteY47" fmla="*/ 116355 h 4123169"/>
              <a:gd name="connsiteX48" fmla="*/ 1231224 w 2487611"/>
              <a:gd name="connsiteY48" fmla="*/ 0 h 4123169"/>
              <a:gd name="connsiteX49" fmla="*/ 1891856 w 2487611"/>
              <a:gd name="connsiteY49" fmla="*/ 718643 h 4123169"/>
              <a:gd name="connsiteX50" fmla="*/ 2096831 w 2487611"/>
              <a:gd name="connsiteY50" fmla="*/ 1557910 h 4123169"/>
              <a:gd name="connsiteX51" fmla="*/ 2003408 w 2487611"/>
              <a:gd name="connsiteY51" fmla="*/ 2059495 h 4123169"/>
              <a:gd name="connsiteX52" fmla="*/ 2224895 w 2487611"/>
              <a:gd name="connsiteY52" fmla="*/ 2194855 h 4123169"/>
              <a:gd name="connsiteX53" fmla="*/ 2487611 w 2487611"/>
              <a:gd name="connsiteY53" fmla="*/ 2925010 h 4123169"/>
              <a:gd name="connsiteX54" fmla="*/ 1777602 w 2487611"/>
              <a:gd name="connsiteY54" fmla="*/ 2661024 h 4123169"/>
              <a:gd name="connsiteX55" fmla="*/ 1697050 w 2487611"/>
              <a:gd name="connsiteY55" fmla="*/ 2809004 h 4123169"/>
              <a:gd name="connsiteX56" fmla="*/ 789847 w 2487611"/>
              <a:gd name="connsiteY56" fmla="*/ 2809004 h 4123169"/>
              <a:gd name="connsiteX57" fmla="*/ 709405 w 2487611"/>
              <a:gd name="connsiteY57" fmla="*/ 2661249 h 4123169"/>
              <a:gd name="connsiteX58" fmla="*/ 0 w 2487611"/>
              <a:gd name="connsiteY58" fmla="*/ 2925010 h 4123169"/>
              <a:gd name="connsiteX59" fmla="*/ 262716 w 2487611"/>
              <a:gd name="connsiteY59" fmla="*/ 2194855 h 4123169"/>
              <a:gd name="connsiteX60" fmla="*/ 483603 w 2487611"/>
              <a:gd name="connsiteY60" fmla="*/ 2059861 h 4123169"/>
              <a:gd name="connsiteX61" fmla="*/ 390066 w 2487611"/>
              <a:gd name="connsiteY61" fmla="*/ 1557910 h 4123169"/>
              <a:gd name="connsiteX62" fmla="*/ 595041 w 2487611"/>
              <a:gd name="connsiteY62" fmla="*/ 718643 h 4123169"/>
              <a:gd name="connsiteX63" fmla="*/ 1238115 w 2487611"/>
              <a:gd name="connsiteY63" fmla="*/ 24870 h 4123169"/>
              <a:gd name="connsiteX0" fmla="*/ 1355591 w 2487611"/>
              <a:gd name="connsiteY0" fmla="*/ 3172302 h 4098299"/>
              <a:gd name="connsiteX1" fmla="*/ 1668701 w 2487611"/>
              <a:gd name="connsiteY1" fmla="*/ 3472886 h 4098299"/>
              <a:gd name="connsiteX2" fmla="*/ 1698103 w 2487611"/>
              <a:gd name="connsiteY2" fmla="*/ 3816529 h 4098299"/>
              <a:gd name="connsiteX3" fmla="*/ 1503571 w 2487611"/>
              <a:gd name="connsiteY3" fmla="*/ 3599037 h 4098299"/>
              <a:gd name="connsiteX4" fmla="*/ 1461585 w 2487611"/>
              <a:gd name="connsiteY4" fmla="*/ 3812778 h 4098299"/>
              <a:gd name="connsiteX5" fmla="*/ 1244671 w 2487611"/>
              <a:gd name="connsiteY5" fmla="*/ 4098299 h 4098299"/>
              <a:gd name="connsiteX6" fmla="*/ 1079392 w 2487611"/>
              <a:gd name="connsiteY6" fmla="*/ 3792540 h 4098299"/>
              <a:gd name="connsiteX7" fmla="*/ 987763 w 2487611"/>
              <a:gd name="connsiteY7" fmla="*/ 3660342 h 4098299"/>
              <a:gd name="connsiteX8" fmla="*/ 854400 w 2487611"/>
              <a:gd name="connsiteY8" fmla="*/ 3727064 h 4098299"/>
              <a:gd name="connsiteX9" fmla="*/ 869102 w 2487611"/>
              <a:gd name="connsiteY9" fmla="*/ 3403649 h 4098299"/>
              <a:gd name="connsiteX10" fmla="*/ 1052587 w 2487611"/>
              <a:gd name="connsiteY10" fmla="*/ 3206104 h 4098299"/>
              <a:gd name="connsiteX11" fmla="*/ 1019981 w 2487611"/>
              <a:gd name="connsiteY11" fmla="*/ 3250127 h 4098299"/>
              <a:gd name="connsiteX12" fmla="*/ 1012121 w 2487611"/>
              <a:gd name="connsiteY12" fmla="*/ 3423044 h 4098299"/>
              <a:gd name="connsiteX13" fmla="*/ 1083424 w 2487611"/>
              <a:gd name="connsiteY13" fmla="*/ 3387371 h 4098299"/>
              <a:gd name="connsiteX14" fmla="*/ 1132416 w 2487611"/>
              <a:gd name="connsiteY14" fmla="*/ 3458051 h 4098299"/>
              <a:gd name="connsiteX15" fmla="*/ 1220783 w 2487611"/>
              <a:gd name="connsiteY15" fmla="*/ 3621528 h 4098299"/>
              <a:gd name="connsiteX16" fmla="*/ 1336759 w 2487611"/>
              <a:gd name="connsiteY16" fmla="*/ 3468871 h 4098299"/>
              <a:gd name="connsiteX17" fmla="*/ 1359207 w 2487611"/>
              <a:gd name="connsiteY17" fmla="*/ 3354592 h 4098299"/>
              <a:gd name="connsiteX18" fmla="*/ 1463216 w 2487611"/>
              <a:gd name="connsiteY18" fmla="*/ 3470876 h 4098299"/>
              <a:gd name="connsiteX19" fmla="*/ 1447496 w 2487611"/>
              <a:gd name="connsiteY19" fmla="*/ 3287144 h 4098299"/>
              <a:gd name="connsiteX20" fmla="*/ 1355591 w 2487611"/>
              <a:gd name="connsiteY20" fmla="*/ 3172302 h 4098299"/>
              <a:gd name="connsiteX21" fmla="*/ 803026 w 2487611"/>
              <a:gd name="connsiteY21" fmla="*/ 2864737 h 4098299"/>
              <a:gd name="connsiteX22" fmla="*/ 1689473 w 2487611"/>
              <a:gd name="connsiteY22" fmla="*/ 2864737 h 4098299"/>
              <a:gd name="connsiteX23" fmla="*/ 1482985 w 2487611"/>
              <a:gd name="connsiteY23" fmla="*/ 3144785 h 4098299"/>
              <a:gd name="connsiteX24" fmla="*/ 1009514 w 2487611"/>
              <a:gd name="connsiteY24" fmla="*/ 3144785 h 4098299"/>
              <a:gd name="connsiteX25" fmla="*/ 803026 w 2487611"/>
              <a:gd name="connsiteY25" fmla="*/ 2864737 h 4098299"/>
              <a:gd name="connsiteX26" fmla="*/ 1246249 w 2487611"/>
              <a:gd name="connsiteY26" fmla="*/ 1564672 h 4098299"/>
              <a:gd name="connsiteX27" fmla="*/ 1346518 w 2487611"/>
              <a:gd name="connsiteY27" fmla="*/ 1664941 h 4098299"/>
              <a:gd name="connsiteX28" fmla="*/ 1246249 w 2487611"/>
              <a:gd name="connsiteY28" fmla="*/ 1765210 h 4098299"/>
              <a:gd name="connsiteX29" fmla="*/ 1145980 w 2487611"/>
              <a:gd name="connsiteY29" fmla="*/ 1664941 h 4098299"/>
              <a:gd name="connsiteX30" fmla="*/ 1246249 w 2487611"/>
              <a:gd name="connsiteY30" fmla="*/ 1564672 h 4098299"/>
              <a:gd name="connsiteX31" fmla="*/ 1246249 w 2487611"/>
              <a:gd name="connsiteY31" fmla="*/ 1495166 h 4098299"/>
              <a:gd name="connsiteX32" fmla="*/ 1076474 w 2487611"/>
              <a:gd name="connsiteY32" fmla="*/ 1664941 h 4098299"/>
              <a:gd name="connsiteX33" fmla="*/ 1246249 w 2487611"/>
              <a:gd name="connsiteY33" fmla="*/ 1834716 h 4098299"/>
              <a:gd name="connsiteX34" fmla="*/ 1416024 w 2487611"/>
              <a:gd name="connsiteY34" fmla="*/ 1664941 h 4098299"/>
              <a:gd name="connsiteX35" fmla="*/ 1246249 w 2487611"/>
              <a:gd name="connsiteY35" fmla="*/ 1495166 h 4098299"/>
              <a:gd name="connsiteX36" fmla="*/ 1246249 w 2487611"/>
              <a:gd name="connsiteY36" fmla="*/ 741796 h 4098299"/>
              <a:gd name="connsiteX37" fmla="*/ 1446787 w 2487611"/>
              <a:gd name="connsiteY37" fmla="*/ 942334 h 4098299"/>
              <a:gd name="connsiteX38" fmla="*/ 1246249 w 2487611"/>
              <a:gd name="connsiteY38" fmla="*/ 1142872 h 4098299"/>
              <a:gd name="connsiteX39" fmla="*/ 1045711 w 2487611"/>
              <a:gd name="connsiteY39" fmla="*/ 942334 h 4098299"/>
              <a:gd name="connsiteX40" fmla="*/ 1246249 w 2487611"/>
              <a:gd name="connsiteY40" fmla="*/ 741796 h 4098299"/>
              <a:gd name="connsiteX41" fmla="*/ 1246249 w 2487611"/>
              <a:gd name="connsiteY41" fmla="*/ 602784 h 4098299"/>
              <a:gd name="connsiteX42" fmla="*/ 906699 w 2487611"/>
              <a:gd name="connsiteY42" fmla="*/ 942334 h 4098299"/>
              <a:gd name="connsiteX43" fmla="*/ 1246249 w 2487611"/>
              <a:gd name="connsiteY43" fmla="*/ 1281884 h 4098299"/>
              <a:gd name="connsiteX44" fmla="*/ 1585799 w 2487611"/>
              <a:gd name="connsiteY44" fmla="*/ 942334 h 4098299"/>
              <a:gd name="connsiteX45" fmla="*/ 1246249 w 2487611"/>
              <a:gd name="connsiteY45" fmla="*/ 602784 h 4098299"/>
              <a:gd name="connsiteX46" fmla="*/ 1238115 w 2487611"/>
              <a:gd name="connsiteY46" fmla="*/ 0 h 4098299"/>
              <a:gd name="connsiteX47" fmla="*/ 1243449 w 2487611"/>
              <a:gd name="connsiteY47" fmla="*/ 91485 h 4098299"/>
              <a:gd name="connsiteX48" fmla="*/ 1229544 w 2487611"/>
              <a:gd name="connsiteY48" fmla="*/ 4448 h 4098299"/>
              <a:gd name="connsiteX49" fmla="*/ 1891856 w 2487611"/>
              <a:gd name="connsiteY49" fmla="*/ 693773 h 4098299"/>
              <a:gd name="connsiteX50" fmla="*/ 2096831 w 2487611"/>
              <a:gd name="connsiteY50" fmla="*/ 1533040 h 4098299"/>
              <a:gd name="connsiteX51" fmla="*/ 2003408 w 2487611"/>
              <a:gd name="connsiteY51" fmla="*/ 2034625 h 4098299"/>
              <a:gd name="connsiteX52" fmla="*/ 2224895 w 2487611"/>
              <a:gd name="connsiteY52" fmla="*/ 2169985 h 4098299"/>
              <a:gd name="connsiteX53" fmla="*/ 2487611 w 2487611"/>
              <a:gd name="connsiteY53" fmla="*/ 2900140 h 4098299"/>
              <a:gd name="connsiteX54" fmla="*/ 1777602 w 2487611"/>
              <a:gd name="connsiteY54" fmla="*/ 2636154 h 4098299"/>
              <a:gd name="connsiteX55" fmla="*/ 1697050 w 2487611"/>
              <a:gd name="connsiteY55" fmla="*/ 2784134 h 4098299"/>
              <a:gd name="connsiteX56" fmla="*/ 789847 w 2487611"/>
              <a:gd name="connsiteY56" fmla="*/ 2784134 h 4098299"/>
              <a:gd name="connsiteX57" fmla="*/ 709405 w 2487611"/>
              <a:gd name="connsiteY57" fmla="*/ 2636379 h 4098299"/>
              <a:gd name="connsiteX58" fmla="*/ 0 w 2487611"/>
              <a:gd name="connsiteY58" fmla="*/ 2900140 h 4098299"/>
              <a:gd name="connsiteX59" fmla="*/ 262716 w 2487611"/>
              <a:gd name="connsiteY59" fmla="*/ 2169985 h 4098299"/>
              <a:gd name="connsiteX60" fmla="*/ 483603 w 2487611"/>
              <a:gd name="connsiteY60" fmla="*/ 2034991 h 4098299"/>
              <a:gd name="connsiteX61" fmla="*/ 390066 w 2487611"/>
              <a:gd name="connsiteY61" fmla="*/ 1533040 h 4098299"/>
              <a:gd name="connsiteX62" fmla="*/ 595041 w 2487611"/>
              <a:gd name="connsiteY62" fmla="*/ 693773 h 4098299"/>
              <a:gd name="connsiteX63" fmla="*/ 1238115 w 2487611"/>
              <a:gd name="connsiteY63" fmla="*/ 0 h 4098299"/>
              <a:gd name="connsiteX0" fmla="*/ 1355591 w 2487611"/>
              <a:gd name="connsiteY0" fmla="*/ 3167854 h 4093851"/>
              <a:gd name="connsiteX1" fmla="*/ 1668701 w 2487611"/>
              <a:gd name="connsiteY1" fmla="*/ 3468438 h 4093851"/>
              <a:gd name="connsiteX2" fmla="*/ 1698103 w 2487611"/>
              <a:gd name="connsiteY2" fmla="*/ 3812081 h 4093851"/>
              <a:gd name="connsiteX3" fmla="*/ 1503571 w 2487611"/>
              <a:gd name="connsiteY3" fmla="*/ 3594589 h 4093851"/>
              <a:gd name="connsiteX4" fmla="*/ 1461585 w 2487611"/>
              <a:gd name="connsiteY4" fmla="*/ 3808330 h 4093851"/>
              <a:gd name="connsiteX5" fmla="*/ 1244671 w 2487611"/>
              <a:gd name="connsiteY5" fmla="*/ 4093851 h 4093851"/>
              <a:gd name="connsiteX6" fmla="*/ 1079392 w 2487611"/>
              <a:gd name="connsiteY6" fmla="*/ 3788092 h 4093851"/>
              <a:gd name="connsiteX7" fmla="*/ 987763 w 2487611"/>
              <a:gd name="connsiteY7" fmla="*/ 3655894 h 4093851"/>
              <a:gd name="connsiteX8" fmla="*/ 854400 w 2487611"/>
              <a:gd name="connsiteY8" fmla="*/ 3722616 h 4093851"/>
              <a:gd name="connsiteX9" fmla="*/ 869102 w 2487611"/>
              <a:gd name="connsiteY9" fmla="*/ 3399201 h 4093851"/>
              <a:gd name="connsiteX10" fmla="*/ 1052587 w 2487611"/>
              <a:gd name="connsiteY10" fmla="*/ 3201656 h 4093851"/>
              <a:gd name="connsiteX11" fmla="*/ 1019981 w 2487611"/>
              <a:gd name="connsiteY11" fmla="*/ 3245679 h 4093851"/>
              <a:gd name="connsiteX12" fmla="*/ 1012121 w 2487611"/>
              <a:gd name="connsiteY12" fmla="*/ 3418596 h 4093851"/>
              <a:gd name="connsiteX13" fmla="*/ 1083424 w 2487611"/>
              <a:gd name="connsiteY13" fmla="*/ 3382923 h 4093851"/>
              <a:gd name="connsiteX14" fmla="*/ 1132416 w 2487611"/>
              <a:gd name="connsiteY14" fmla="*/ 3453603 h 4093851"/>
              <a:gd name="connsiteX15" fmla="*/ 1220783 w 2487611"/>
              <a:gd name="connsiteY15" fmla="*/ 3617080 h 4093851"/>
              <a:gd name="connsiteX16" fmla="*/ 1336759 w 2487611"/>
              <a:gd name="connsiteY16" fmla="*/ 3464423 h 4093851"/>
              <a:gd name="connsiteX17" fmla="*/ 1359207 w 2487611"/>
              <a:gd name="connsiteY17" fmla="*/ 3350144 h 4093851"/>
              <a:gd name="connsiteX18" fmla="*/ 1463216 w 2487611"/>
              <a:gd name="connsiteY18" fmla="*/ 3466428 h 4093851"/>
              <a:gd name="connsiteX19" fmla="*/ 1447496 w 2487611"/>
              <a:gd name="connsiteY19" fmla="*/ 3282696 h 4093851"/>
              <a:gd name="connsiteX20" fmla="*/ 1355591 w 2487611"/>
              <a:gd name="connsiteY20" fmla="*/ 3167854 h 4093851"/>
              <a:gd name="connsiteX21" fmla="*/ 803026 w 2487611"/>
              <a:gd name="connsiteY21" fmla="*/ 2860289 h 4093851"/>
              <a:gd name="connsiteX22" fmla="*/ 1689473 w 2487611"/>
              <a:gd name="connsiteY22" fmla="*/ 2860289 h 4093851"/>
              <a:gd name="connsiteX23" fmla="*/ 1482985 w 2487611"/>
              <a:gd name="connsiteY23" fmla="*/ 3140337 h 4093851"/>
              <a:gd name="connsiteX24" fmla="*/ 1009514 w 2487611"/>
              <a:gd name="connsiteY24" fmla="*/ 3140337 h 4093851"/>
              <a:gd name="connsiteX25" fmla="*/ 803026 w 2487611"/>
              <a:gd name="connsiteY25" fmla="*/ 2860289 h 4093851"/>
              <a:gd name="connsiteX26" fmla="*/ 1246249 w 2487611"/>
              <a:gd name="connsiteY26" fmla="*/ 1560224 h 4093851"/>
              <a:gd name="connsiteX27" fmla="*/ 1346518 w 2487611"/>
              <a:gd name="connsiteY27" fmla="*/ 1660493 h 4093851"/>
              <a:gd name="connsiteX28" fmla="*/ 1246249 w 2487611"/>
              <a:gd name="connsiteY28" fmla="*/ 1760762 h 4093851"/>
              <a:gd name="connsiteX29" fmla="*/ 1145980 w 2487611"/>
              <a:gd name="connsiteY29" fmla="*/ 1660493 h 4093851"/>
              <a:gd name="connsiteX30" fmla="*/ 1246249 w 2487611"/>
              <a:gd name="connsiteY30" fmla="*/ 1560224 h 4093851"/>
              <a:gd name="connsiteX31" fmla="*/ 1246249 w 2487611"/>
              <a:gd name="connsiteY31" fmla="*/ 1490718 h 4093851"/>
              <a:gd name="connsiteX32" fmla="*/ 1076474 w 2487611"/>
              <a:gd name="connsiteY32" fmla="*/ 1660493 h 4093851"/>
              <a:gd name="connsiteX33" fmla="*/ 1246249 w 2487611"/>
              <a:gd name="connsiteY33" fmla="*/ 1830268 h 4093851"/>
              <a:gd name="connsiteX34" fmla="*/ 1416024 w 2487611"/>
              <a:gd name="connsiteY34" fmla="*/ 1660493 h 4093851"/>
              <a:gd name="connsiteX35" fmla="*/ 1246249 w 2487611"/>
              <a:gd name="connsiteY35" fmla="*/ 1490718 h 4093851"/>
              <a:gd name="connsiteX36" fmla="*/ 1246249 w 2487611"/>
              <a:gd name="connsiteY36" fmla="*/ 737348 h 4093851"/>
              <a:gd name="connsiteX37" fmla="*/ 1446787 w 2487611"/>
              <a:gd name="connsiteY37" fmla="*/ 937886 h 4093851"/>
              <a:gd name="connsiteX38" fmla="*/ 1246249 w 2487611"/>
              <a:gd name="connsiteY38" fmla="*/ 1138424 h 4093851"/>
              <a:gd name="connsiteX39" fmla="*/ 1045711 w 2487611"/>
              <a:gd name="connsiteY39" fmla="*/ 937886 h 4093851"/>
              <a:gd name="connsiteX40" fmla="*/ 1246249 w 2487611"/>
              <a:gd name="connsiteY40" fmla="*/ 737348 h 4093851"/>
              <a:gd name="connsiteX41" fmla="*/ 1246249 w 2487611"/>
              <a:gd name="connsiteY41" fmla="*/ 598336 h 4093851"/>
              <a:gd name="connsiteX42" fmla="*/ 906699 w 2487611"/>
              <a:gd name="connsiteY42" fmla="*/ 937886 h 4093851"/>
              <a:gd name="connsiteX43" fmla="*/ 1246249 w 2487611"/>
              <a:gd name="connsiteY43" fmla="*/ 1277436 h 4093851"/>
              <a:gd name="connsiteX44" fmla="*/ 1585799 w 2487611"/>
              <a:gd name="connsiteY44" fmla="*/ 937886 h 4093851"/>
              <a:gd name="connsiteX45" fmla="*/ 1246249 w 2487611"/>
              <a:gd name="connsiteY45" fmla="*/ 598336 h 4093851"/>
              <a:gd name="connsiteX46" fmla="*/ 1225855 w 2487611"/>
              <a:gd name="connsiteY46" fmla="*/ 9198 h 4093851"/>
              <a:gd name="connsiteX47" fmla="*/ 1243449 w 2487611"/>
              <a:gd name="connsiteY47" fmla="*/ 87037 h 4093851"/>
              <a:gd name="connsiteX48" fmla="*/ 1229544 w 2487611"/>
              <a:gd name="connsiteY48" fmla="*/ 0 h 4093851"/>
              <a:gd name="connsiteX49" fmla="*/ 1891856 w 2487611"/>
              <a:gd name="connsiteY49" fmla="*/ 689325 h 4093851"/>
              <a:gd name="connsiteX50" fmla="*/ 2096831 w 2487611"/>
              <a:gd name="connsiteY50" fmla="*/ 1528592 h 4093851"/>
              <a:gd name="connsiteX51" fmla="*/ 2003408 w 2487611"/>
              <a:gd name="connsiteY51" fmla="*/ 2030177 h 4093851"/>
              <a:gd name="connsiteX52" fmla="*/ 2224895 w 2487611"/>
              <a:gd name="connsiteY52" fmla="*/ 2165537 h 4093851"/>
              <a:gd name="connsiteX53" fmla="*/ 2487611 w 2487611"/>
              <a:gd name="connsiteY53" fmla="*/ 2895692 h 4093851"/>
              <a:gd name="connsiteX54" fmla="*/ 1777602 w 2487611"/>
              <a:gd name="connsiteY54" fmla="*/ 2631706 h 4093851"/>
              <a:gd name="connsiteX55" fmla="*/ 1697050 w 2487611"/>
              <a:gd name="connsiteY55" fmla="*/ 2779686 h 4093851"/>
              <a:gd name="connsiteX56" fmla="*/ 789847 w 2487611"/>
              <a:gd name="connsiteY56" fmla="*/ 2779686 h 4093851"/>
              <a:gd name="connsiteX57" fmla="*/ 709405 w 2487611"/>
              <a:gd name="connsiteY57" fmla="*/ 2631931 h 4093851"/>
              <a:gd name="connsiteX58" fmla="*/ 0 w 2487611"/>
              <a:gd name="connsiteY58" fmla="*/ 2895692 h 4093851"/>
              <a:gd name="connsiteX59" fmla="*/ 262716 w 2487611"/>
              <a:gd name="connsiteY59" fmla="*/ 2165537 h 4093851"/>
              <a:gd name="connsiteX60" fmla="*/ 483603 w 2487611"/>
              <a:gd name="connsiteY60" fmla="*/ 2030543 h 4093851"/>
              <a:gd name="connsiteX61" fmla="*/ 390066 w 2487611"/>
              <a:gd name="connsiteY61" fmla="*/ 1528592 h 4093851"/>
              <a:gd name="connsiteX62" fmla="*/ 595041 w 2487611"/>
              <a:gd name="connsiteY62" fmla="*/ 689325 h 4093851"/>
              <a:gd name="connsiteX63" fmla="*/ 1225855 w 2487611"/>
              <a:gd name="connsiteY63" fmla="*/ 9198 h 4093851"/>
              <a:gd name="connsiteX0" fmla="*/ 1355591 w 2487611"/>
              <a:gd name="connsiteY0" fmla="*/ 3167854 h 4093851"/>
              <a:gd name="connsiteX1" fmla="*/ 1668701 w 2487611"/>
              <a:gd name="connsiteY1" fmla="*/ 3468438 h 4093851"/>
              <a:gd name="connsiteX2" fmla="*/ 1698103 w 2487611"/>
              <a:gd name="connsiteY2" fmla="*/ 3812081 h 4093851"/>
              <a:gd name="connsiteX3" fmla="*/ 1503571 w 2487611"/>
              <a:gd name="connsiteY3" fmla="*/ 3594589 h 4093851"/>
              <a:gd name="connsiteX4" fmla="*/ 1461585 w 2487611"/>
              <a:gd name="connsiteY4" fmla="*/ 3808330 h 4093851"/>
              <a:gd name="connsiteX5" fmla="*/ 1244671 w 2487611"/>
              <a:gd name="connsiteY5" fmla="*/ 4093851 h 4093851"/>
              <a:gd name="connsiteX6" fmla="*/ 1079392 w 2487611"/>
              <a:gd name="connsiteY6" fmla="*/ 3788092 h 4093851"/>
              <a:gd name="connsiteX7" fmla="*/ 987763 w 2487611"/>
              <a:gd name="connsiteY7" fmla="*/ 3655894 h 4093851"/>
              <a:gd name="connsiteX8" fmla="*/ 854400 w 2487611"/>
              <a:gd name="connsiteY8" fmla="*/ 3722616 h 4093851"/>
              <a:gd name="connsiteX9" fmla="*/ 869102 w 2487611"/>
              <a:gd name="connsiteY9" fmla="*/ 3399201 h 4093851"/>
              <a:gd name="connsiteX10" fmla="*/ 1052587 w 2487611"/>
              <a:gd name="connsiteY10" fmla="*/ 3201656 h 4093851"/>
              <a:gd name="connsiteX11" fmla="*/ 1019981 w 2487611"/>
              <a:gd name="connsiteY11" fmla="*/ 3245679 h 4093851"/>
              <a:gd name="connsiteX12" fmla="*/ 1012121 w 2487611"/>
              <a:gd name="connsiteY12" fmla="*/ 3418596 h 4093851"/>
              <a:gd name="connsiteX13" fmla="*/ 1083424 w 2487611"/>
              <a:gd name="connsiteY13" fmla="*/ 3382923 h 4093851"/>
              <a:gd name="connsiteX14" fmla="*/ 1132416 w 2487611"/>
              <a:gd name="connsiteY14" fmla="*/ 3453603 h 4093851"/>
              <a:gd name="connsiteX15" fmla="*/ 1220783 w 2487611"/>
              <a:gd name="connsiteY15" fmla="*/ 3617080 h 4093851"/>
              <a:gd name="connsiteX16" fmla="*/ 1336759 w 2487611"/>
              <a:gd name="connsiteY16" fmla="*/ 3464423 h 4093851"/>
              <a:gd name="connsiteX17" fmla="*/ 1359207 w 2487611"/>
              <a:gd name="connsiteY17" fmla="*/ 3350144 h 4093851"/>
              <a:gd name="connsiteX18" fmla="*/ 1463216 w 2487611"/>
              <a:gd name="connsiteY18" fmla="*/ 3466428 h 4093851"/>
              <a:gd name="connsiteX19" fmla="*/ 1447496 w 2487611"/>
              <a:gd name="connsiteY19" fmla="*/ 3282696 h 4093851"/>
              <a:gd name="connsiteX20" fmla="*/ 1355591 w 2487611"/>
              <a:gd name="connsiteY20" fmla="*/ 3167854 h 4093851"/>
              <a:gd name="connsiteX21" fmla="*/ 803026 w 2487611"/>
              <a:gd name="connsiteY21" fmla="*/ 2860289 h 4093851"/>
              <a:gd name="connsiteX22" fmla="*/ 1689473 w 2487611"/>
              <a:gd name="connsiteY22" fmla="*/ 2860289 h 4093851"/>
              <a:gd name="connsiteX23" fmla="*/ 1482985 w 2487611"/>
              <a:gd name="connsiteY23" fmla="*/ 3140337 h 4093851"/>
              <a:gd name="connsiteX24" fmla="*/ 1009514 w 2487611"/>
              <a:gd name="connsiteY24" fmla="*/ 3140337 h 4093851"/>
              <a:gd name="connsiteX25" fmla="*/ 803026 w 2487611"/>
              <a:gd name="connsiteY25" fmla="*/ 2860289 h 4093851"/>
              <a:gd name="connsiteX26" fmla="*/ 1246249 w 2487611"/>
              <a:gd name="connsiteY26" fmla="*/ 1560224 h 4093851"/>
              <a:gd name="connsiteX27" fmla="*/ 1346518 w 2487611"/>
              <a:gd name="connsiteY27" fmla="*/ 1660493 h 4093851"/>
              <a:gd name="connsiteX28" fmla="*/ 1246249 w 2487611"/>
              <a:gd name="connsiteY28" fmla="*/ 1760762 h 4093851"/>
              <a:gd name="connsiteX29" fmla="*/ 1145980 w 2487611"/>
              <a:gd name="connsiteY29" fmla="*/ 1660493 h 4093851"/>
              <a:gd name="connsiteX30" fmla="*/ 1246249 w 2487611"/>
              <a:gd name="connsiteY30" fmla="*/ 1560224 h 4093851"/>
              <a:gd name="connsiteX31" fmla="*/ 1246249 w 2487611"/>
              <a:gd name="connsiteY31" fmla="*/ 1490718 h 4093851"/>
              <a:gd name="connsiteX32" fmla="*/ 1076474 w 2487611"/>
              <a:gd name="connsiteY32" fmla="*/ 1660493 h 4093851"/>
              <a:gd name="connsiteX33" fmla="*/ 1246249 w 2487611"/>
              <a:gd name="connsiteY33" fmla="*/ 1830268 h 4093851"/>
              <a:gd name="connsiteX34" fmla="*/ 1416024 w 2487611"/>
              <a:gd name="connsiteY34" fmla="*/ 1660493 h 4093851"/>
              <a:gd name="connsiteX35" fmla="*/ 1246249 w 2487611"/>
              <a:gd name="connsiteY35" fmla="*/ 1490718 h 4093851"/>
              <a:gd name="connsiteX36" fmla="*/ 1246249 w 2487611"/>
              <a:gd name="connsiteY36" fmla="*/ 737348 h 4093851"/>
              <a:gd name="connsiteX37" fmla="*/ 1446787 w 2487611"/>
              <a:gd name="connsiteY37" fmla="*/ 937886 h 4093851"/>
              <a:gd name="connsiteX38" fmla="*/ 1246249 w 2487611"/>
              <a:gd name="connsiteY38" fmla="*/ 1138424 h 4093851"/>
              <a:gd name="connsiteX39" fmla="*/ 1045711 w 2487611"/>
              <a:gd name="connsiteY39" fmla="*/ 937886 h 4093851"/>
              <a:gd name="connsiteX40" fmla="*/ 1246249 w 2487611"/>
              <a:gd name="connsiteY40" fmla="*/ 737348 h 4093851"/>
              <a:gd name="connsiteX41" fmla="*/ 1246249 w 2487611"/>
              <a:gd name="connsiteY41" fmla="*/ 598336 h 4093851"/>
              <a:gd name="connsiteX42" fmla="*/ 906699 w 2487611"/>
              <a:gd name="connsiteY42" fmla="*/ 937886 h 4093851"/>
              <a:gd name="connsiteX43" fmla="*/ 1246249 w 2487611"/>
              <a:gd name="connsiteY43" fmla="*/ 1277436 h 4093851"/>
              <a:gd name="connsiteX44" fmla="*/ 1585799 w 2487611"/>
              <a:gd name="connsiteY44" fmla="*/ 937886 h 4093851"/>
              <a:gd name="connsiteX45" fmla="*/ 1246249 w 2487611"/>
              <a:gd name="connsiteY45" fmla="*/ 598336 h 4093851"/>
              <a:gd name="connsiteX46" fmla="*/ 1225855 w 2487611"/>
              <a:gd name="connsiteY46" fmla="*/ 9198 h 4093851"/>
              <a:gd name="connsiteX47" fmla="*/ 1229544 w 2487611"/>
              <a:gd name="connsiteY47" fmla="*/ 0 h 4093851"/>
              <a:gd name="connsiteX48" fmla="*/ 1891856 w 2487611"/>
              <a:gd name="connsiteY48" fmla="*/ 689325 h 4093851"/>
              <a:gd name="connsiteX49" fmla="*/ 2096831 w 2487611"/>
              <a:gd name="connsiteY49" fmla="*/ 1528592 h 4093851"/>
              <a:gd name="connsiteX50" fmla="*/ 2003408 w 2487611"/>
              <a:gd name="connsiteY50" fmla="*/ 2030177 h 4093851"/>
              <a:gd name="connsiteX51" fmla="*/ 2224895 w 2487611"/>
              <a:gd name="connsiteY51" fmla="*/ 2165537 h 4093851"/>
              <a:gd name="connsiteX52" fmla="*/ 2487611 w 2487611"/>
              <a:gd name="connsiteY52" fmla="*/ 2895692 h 4093851"/>
              <a:gd name="connsiteX53" fmla="*/ 1777602 w 2487611"/>
              <a:gd name="connsiteY53" fmla="*/ 2631706 h 4093851"/>
              <a:gd name="connsiteX54" fmla="*/ 1697050 w 2487611"/>
              <a:gd name="connsiteY54" fmla="*/ 2779686 h 4093851"/>
              <a:gd name="connsiteX55" fmla="*/ 789847 w 2487611"/>
              <a:gd name="connsiteY55" fmla="*/ 2779686 h 4093851"/>
              <a:gd name="connsiteX56" fmla="*/ 709405 w 2487611"/>
              <a:gd name="connsiteY56" fmla="*/ 2631931 h 4093851"/>
              <a:gd name="connsiteX57" fmla="*/ 0 w 2487611"/>
              <a:gd name="connsiteY57" fmla="*/ 2895692 h 4093851"/>
              <a:gd name="connsiteX58" fmla="*/ 262716 w 2487611"/>
              <a:gd name="connsiteY58" fmla="*/ 2165537 h 4093851"/>
              <a:gd name="connsiteX59" fmla="*/ 483603 w 2487611"/>
              <a:gd name="connsiteY59" fmla="*/ 2030543 h 4093851"/>
              <a:gd name="connsiteX60" fmla="*/ 390066 w 2487611"/>
              <a:gd name="connsiteY60" fmla="*/ 1528592 h 4093851"/>
              <a:gd name="connsiteX61" fmla="*/ 595041 w 2487611"/>
              <a:gd name="connsiteY61" fmla="*/ 689325 h 4093851"/>
              <a:gd name="connsiteX62" fmla="*/ 1225855 w 2487611"/>
              <a:gd name="connsiteY62" fmla="*/ 9198 h 4093851"/>
              <a:gd name="connsiteX0" fmla="*/ 1355591 w 2487611"/>
              <a:gd name="connsiteY0" fmla="*/ 3168890 h 4094887"/>
              <a:gd name="connsiteX1" fmla="*/ 1668701 w 2487611"/>
              <a:gd name="connsiteY1" fmla="*/ 3469474 h 4094887"/>
              <a:gd name="connsiteX2" fmla="*/ 1698103 w 2487611"/>
              <a:gd name="connsiteY2" fmla="*/ 3813117 h 4094887"/>
              <a:gd name="connsiteX3" fmla="*/ 1503571 w 2487611"/>
              <a:gd name="connsiteY3" fmla="*/ 3595625 h 4094887"/>
              <a:gd name="connsiteX4" fmla="*/ 1461585 w 2487611"/>
              <a:gd name="connsiteY4" fmla="*/ 3809366 h 4094887"/>
              <a:gd name="connsiteX5" fmla="*/ 1244671 w 2487611"/>
              <a:gd name="connsiteY5" fmla="*/ 4094887 h 4094887"/>
              <a:gd name="connsiteX6" fmla="*/ 1079392 w 2487611"/>
              <a:gd name="connsiteY6" fmla="*/ 3789128 h 4094887"/>
              <a:gd name="connsiteX7" fmla="*/ 987763 w 2487611"/>
              <a:gd name="connsiteY7" fmla="*/ 3656930 h 4094887"/>
              <a:gd name="connsiteX8" fmla="*/ 854400 w 2487611"/>
              <a:gd name="connsiteY8" fmla="*/ 3723652 h 4094887"/>
              <a:gd name="connsiteX9" fmla="*/ 869102 w 2487611"/>
              <a:gd name="connsiteY9" fmla="*/ 3400237 h 4094887"/>
              <a:gd name="connsiteX10" fmla="*/ 1052587 w 2487611"/>
              <a:gd name="connsiteY10" fmla="*/ 3202692 h 4094887"/>
              <a:gd name="connsiteX11" fmla="*/ 1019981 w 2487611"/>
              <a:gd name="connsiteY11" fmla="*/ 3246715 h 4094887"/>
              <a:gd name="connsiteX12" fmla="*/ 1012121 w 2487611"/>
              <a:gd name="connsiteY12" fmla="*/ 3419632 h 4094887"/>
              <a:gd name="connsiteX13" fmla="*/ 1083424 w 2487611"/>
              <a:gd name="connsiteY13" fmla="*/ 3383959 h 4094887"/>
              <a:gd name="connsiteX14" fmla="*/ 1132416 w 2487611"/>
              <a:gd name="connsiteY14" fmla="*/ 3454639 h 4094887"/>
              <a:gd name="connsiteX15" fmla="*/ 1220783 w 2487611"/>
              <a:gd name="connsiteY15" fmla="*/ 3618116 h 4094887"/>
              <a:gd name="connsiteX16" fmla="*/ 1336759 w 2487611"/>
              <a:gd name="connsiteY16" fmla="*/ 3465459 h 4094887"/>
              <a:gd name="connsiteX17" fmla="*/ 1359207 w 2487611"/>
              <a:gd name="connsiteY17" fmla="*/ 3351180 h 4094887"/>
              <a:gd name="connsiteX18" fmla="*/ 1463216 w 2487611"/>
              <a:gd name="connsiteY18" fmla="*/ 3467464 h 4094887"/>
              <a:gd name="connsiteX19" fmla="*/ 1447496 w 2487611"/>
              <a:gd name="connsiteY19" fmla="*/ 3283732 h 4094887"/>
              <a:gd name="connsiteX20" fmla="*/ 1355591 w 2487611"/>
              <a:gd name="connsiteY20" fmla="*/ 3168890 h 4094887"/>
              <a:gd name="connsiteX21" fmla="*/ 803026 w 2487611"/>
              <a:gd name="connsiteY21" fmla="*/ 2861325 h 4094887"/>
              <a:gd name="connsiteX22" fmla="*/ 1689473 w 2487611"/>
              <a:gd name="connsiteY22" fmla="*/ 2861325 h 4094887"/>
              <a:gd name="connsiteX23" fmla="*/ 1482985 w 2487611"/>
              <a:gd name="connsiteY23" fmla="*/ 3141373 h 4094887"/>
              <a:gd name="connsiteX24" fmla="*/ 1009514 w 2487611"/>
              <a:gd name="connsiteY24" fmla="*/ 3141373 h 4094887"/>
              <a:gd name="connsiteX25" fmla="*/ 803026 w 2487611"/>
              <a:gd name="connsiteY25" fmla="*/ 2861325 h 4094887"/>
              <a:gd name="connsiteX26" fmla="*/ 1246249 w 2487611"/>
              <a:gd name="connsiteY26" fmla="*/ 1561260 h 4094887"/>
              <a:gd name="connsiteX27" fmla="*/ 1346518 w 2487611"/>
              <a:gd name="connsiteY27" fmla="*/ 1661529 h 4094887"/>
              <a:gd name="connsiteX28" fmla="*/ 1246249 w 2487611"/>
              <a:gd name="connsiteY28" fmla="*/ 1761798 h 4094887"/>
              <a:gd name="connsiteX29" fmla="*/ 1145980 w 2487611"/>
              <a:gd name="connsiteY29" fmla="*/ 1661529 h 4094887"/>
              <a:gd name="connsiteX30" fmla="*/ 1246249 w 2487611"/>
              <a:gd name="connsiteY30" fmla="*/ 1561260 h 4094887"/>
              <a:gd name="connsiteX31" fmla="*/ 1246249 w 2487611"/>
              <a:gd name="connsiteY31" fmla="*/ 1491754 h 4094887"/>
              <a:gd name="connsiteX32" fmla="*/ 1076474 w 2487611"/>
              <a:gd name="connsiteY32" fmla="*/ 1661529 h 4094887"/>
              <a:gd name="connsiteX33" fmla="*/ 1246249 w 2487611"/>
              <a:gd name="connsiteY33" fmla="*/ 1831304 h 4094887"/>
              <a:gd name="connsiteX34" fmla="*/ 1416024 w 2487611"/>
              <a:gd name="connsiteY34" fmla="*/ 1661529 h 4094887"/>
              <a:gd name="connsiteX35" fmla="*/ 1246249 w 2487611"/>
              <a:gd name="connsiteY35" fmla="*/ 1491754 h 4094887"/>
              <a:gd name="connsiteX36" fmla="*/ 1246249 w 2487611"/>
              <a:gd name="connsiteY36" fmla="*/ 738384 h 4094887"/>
              <a:gd name="connsiteX37" fmla="*/ 1446787 w 2487611"/>
              <a:gd name="connsiteY37" fmla="*/ 938922 h 4094887"/>
              <a:gd name="connsiteX38" fmla="*/ 1246249 w 2487611"/>
              <a:gd name="connsiteY38" fmla="*/ 1139460 h 4094887"/>
              <a:gd name="connsiteX39" fmla="*/ 1045711 w 2487611"/>
              <a:gd name="connsiteY39" fmla="*/ 938922 h 4094887"/>
              <a:gd name="connsiteX40" fmla="*/ 1246249 w 2487611"/>
              <a:gd name="connsiteY40" fmla="*/ 738384 h 4094887"/>
              <a:gd name="connsiteX41" fmla="*/ 1246249 w 2487611"/>
              <a:gd name="connsiteY41" fmla="*/ 599372 h 4094887"/>
              <a:gd name="connsiteX42" fmla="*/ 906699 w 2487611"/>
              <a:gd name="connsiteY42" fmla="*/ 938922 h 4094887"/>
              <a:gd name="connsiteX43" fmla="*/ 1246249 w 2487611"/>
              <a:gd name="connsiteY43" fmla="*/ 1278472 h 4094887"/>
              <a:gd name="connsiteX44" fmla="*/ 1585799 w 2487611"/>
              <a:gd name="connsiteY44" fmla="*/ 938922 h 4094887"/>
              <a:gd name="connsiteX45" fmla="*/ 1246249 w 2487611"/>
              <a:gd name="connsiteY45" fmla="*/ 599372 h 4094887"/>
              <a:gd name="connsiteX46" fmla="*/ 1235050 w 2487611"/>
              <a:gd name="connsiteY46" fmla="*/ 0 h 4094887"/>
              <a:gd name="connsiteX47" fmla="*/ 1229544 w 2487611"/>
              <a:gd name="connsiteY47" fmla="*/ 1036 h 4094887"/>
              <a:gd name="connsiteX48" fmla="*/ 1891856 w 2487611"/>
              <a:gd name="connsiteY48" fmla="*/ 690361 h 4094887"/>
              <a:gd name="connsiteX49" fmla="*/ 2096831 w 2487611"/>
              <a:gd name="connsiteY49" fmla="*/ 1529628 h 4094887"/>
              <a:gd name="connsiteX50" fmla="*/ 2003408 w 2487611"/>
              <a:gd name="connsiteY50" fmla="*/ 2031213 h 4094887"/>
              <a:gd name="connsiteX51" fmla="*/ 2224895 w 2487611"/>
              <a:gd name="connsiteY51" fmla="*/ 2166573 h 4094887"/>
              <a:gd name="connsiteX52" fmla="*/ 2487611 w 2487611"/>
              <a:gd name="connsiteY52" fmla="*/ 2896728 h 4094887"/>
              <a:gd name="connsiteX53" fmla="*/ 1777602 w 2487611"/>
              <a:gd name="connsiteY53" fmla="*/ 2632742 h 4094887"/>
              <a:gd name="connsiteX54" fmla="*/ 1697050 w 2487611"/>
              <a:gd name="connsiteY54" fmla="*/ 2780722 h 4094887"/>
              <a:gd name="connsiteX55" fmla="*/ 789847 w 2487611"/>
              <a:gd name="connsiteY55" fmla="*/ 2780722 h 4094887"/>
              <a:gd name="connsiteX56" fmla="*/ 709405 w 2487611"/>
              <a:gd name="connsiteY56" fmla="*/ 2632967 h 4094887"/>
              <a:gd name="connsiteX57" fmla="*/ 0 w 2487611"/>
              <a:gd name="connsiteY57" fmla="*/ 2896728 h 4094887"/>
              <a:gd name="connsiteX58" fmla="*/ 262716 w 2487611"/>
              <a:gd name="connsiteY58" fmla="*/ 2166573 h 4094887"/>
              <a:gd name="connsiteX59" fmla="*/ 483603 w 2487611"/>
              <a:gd name="connsiteY59" fmla="*/ 2031579 h 4094887"/>
              <a:gd name="connsiteX60" fmla="*/ 390066 w 2487611"/>
              <a:gd name="connsiteY60" fmla="*/ 1529628 h 4094887"/>
              <a:gd name="connsiteX61" fmla="*/ 595041 w 2487611"/>
              <a:gd name="connsiteY61" fmla="*/ 690361 h 4094887"/>
              <a:gd name="connsiteX62" fmla="*/ 1235050 w 2487611"/>
              <a:gd name="connsiteY62" fmla="*/ 0 h 4094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2487611" h="4094887">
                <a:moveTo>
                  <a:pt x="1355591" y="3168890"/>
                </a:moveTo>
                <a:cubicBezTo>
                  <a:pt x="1473595" y="3210993"/>
                  <a:pt x="1581876" y="3305191"/>
                  <a:pt x="1668701" y="3469474"/>
                </a:cubicBezTo>
                <a:cubicBezTo>
                  <a:pt x="1695925" y="3526851"/>
                  <a:pt x="1780322" y="3714906"/>
                  <a:pt x="1698103" y="3813117"/>
                </a:cubicBezTo>
                <a:cubicBezTo>
                  <a:pt x="1602299" y="3649464"/>
                  <a:pt x="1614173" y="3625906"/>
                  <a:pt x="1503571" y="3595625"/>
                </a:cubicBezTo>
                <a:cubicBezTo>
                  <a:pt x="1496942" y="3685463"/>
                  <a:pt x="1467966" y="3774165"/>
                  <a:pt x="1461585" y="3809366"/>
                </a:cubicBezTo>
                <a:cubicBezTo>
                  <a:pt x="1385470" y="3978592"/>
                  <a:pt x="1404096" y="3968132"/>
                  <a:pt x="1244671" y="4094887"/>
                </a:cubicBezTo>
                <a:cubicBezTo>
                  <a:pt x="1246206" y="3880802"/>
                  <a:pt x="1159532" y="3834965"/>
                  <a:pt x="1079392" y="3789128"/>
                </a:cubicBezTo>
                <a:cubicBezTo>
                  <a:pt x="1026853" y="3769315"/>
                  <a:pt x="996695" y="3717697"/>
                  <a:pt x="987763" y="3656930"/>
                </a:cubicBezTo>
                <a:cubicBezTo>
                  <a:pt x="943900" y="3685346"/>
                  <a:pt x="898437" y="3695225"/>
                  <a:pt x="854400" y="3723652"/>
                </a:cubicBezTo>
                <a:cubicBezTo>
                  <a:pt x="854400" y="3658863"/>
                  <a:pt x="789060" y="3535267"/>
                  <a:pt x="869102" y="3400237"/>
                </a:cubicBezTo>
                <a:cubicBezTo>
                  <a:pt x="905823" y="3342803"/>
                  <a:pt x="973047" y="3258718"/>
                  <a:pt x="1052587" y="3202692"/>
                </a:cubicBezTo>
                <a:lnTo>
                  <a:pt x="1019981" y="3246715"/>
                </a:lnTo>
                <a:cubicBezTo>
                  <a:pt x="977187" y="3318910"/>
                  <a:pt x="1012121" y="3384991"/>
                  <a:pt x="1012121" y="3419632"/>
                </a:cubicBezTo>
                <a:cubicBezTo>
                  <a:pt x="1035665" y="3404433"/>
                  <a:pt x="1059972" y="3399151"/>
                  <a:pt x="1083424" y="3383959"/>
                </a:cubicBezTo>
                <a:cubicBezTo>
                  <a:pt x="1088200" y="3416448"/>
                  <a:pt x="1104325" y="3444046"/>
                  <a:pt x="1132416" y="3454639"/>
                </a:cubicBezTo>
                <a:cubicBezTo>
                  <a:pt x="1175263" y="3479146"/>
                  <a:pt x="1221604" y="3503653"/>
                  <a:pt x="1220783" y="3618116"/>
                </a:cubicBezTo>
                <a:cubicBezTo>
                  <a:pt x="1306022" y="3550346"/>
                  <a:pt x="1296063" y="3555938"/>
                  <a:pt x="1336759" y="3465459"/>
                </a:cubicBezTo>
                <a:cubicBezTo>
                  <a:pt x="1340170" y="3446638"/>
                  <a:pt x="1355662" y="3399214"/>
                  <a:pt x="1359207" y="3351180"/>
                </a:cubicBezTo>
                <a:cubicBezTo>
                  <a:pt x="1418341" y="3367371"/>
                  <a:pt x="1411993" y="3379966"/>
                  <a:pt x="1463216" y="3467464"/>
                </a:cubicBezTo>
                <a:cubicBezTo>
                  <a:pt x="1507175" y="3414955"/>
                  <a:pt x="1462051" y="3314410"/>
                  <a:pt x="1447496" y="3283732"/>
                </a:cubicBezTo>
                <a:cubicBezTo>
                  <a:pt x="1420721" y="3233074"/>
                  <a:pt x="1390133" y="3194880"/>
                  <a:pt x="1355591" y="3168890"/>
                </a:cubicBezTo>
                <a:close/>
                <a:moveTo>
                  <a:pt x="803026" y="2861325"/>
                </a:moveTo>
                <a:lnTo>
                  <a:pt x="1689473" y="2861325"/>
                </a:lnTo>
                <a:lnTo>
                  <a:pt x="1482985" y="3141373"/>
                </a:lnTo>
                <a:lnTo>
                  <a:pt x="1009514" y="3141373"/>
                </a:lnTo>
                <a:lnTo>
                  <a:pt x="803026" y="2861325"/>
                </a:lnTo>
                <a:close/>
                <a:moveTo>
                  <a:pt x="1246249" y="1561260"/>
                </a:moveTo>
                <a:cubicBezTo>
                  <a:pt x="1301626" y="1561260"/>
                  <a:pt x="1346518" y="1606152"/>
                  <a:pt x="1346518" y="1661529"/>
                </a:cubicBezTo>
                <a:cubicBezTo>
                  <a:pt x="1346518" y="1716906"/>
                  <a:pt x="1301626" y="1761798"/>
                  <a:pt x="1246249" y="1761798"/>
                </a:cubicBezTo>
                <a:cubicBezTo>
                  <a:pt x="1190872" y="1761798"/>
                  <a:pt x="1145980" y="1716906"/>
                  <a:pt x="1145980" y="1661529"/>
                </a:cubicBezTo>
                <a:cubicBezTo>
                  <a:pt x="1145980" y="1606152"/>
                  <a:pt x="1190872" y="1561260"/>
                  <a:pt x="1246249" y="1561260"/>
                </a:cubicBezTo>
                <a:close/>
                <a:moveTo>
                  <a:pt x="1246249" y="1491754"/>
                </a:moveTo>
                <a:cubicBezTo>
                  <a:pt x="1152485" y="1491754"/>
                  <a:pt x="1076474" y="1567765"/>
                  <a:pt x="1076474" y="1661529"/>
                </a:cubicBezTo>
                <a:cubicBezTo>
                  <a:pt x="1076474" y="1755293"/>
                  <a:pt x="1152485" y="1831304"/>
                  <a:pt x="1246249" y="1831304"/>
                </a:cubicBezTo>
                <a:cubicBezTo>
                  <a:pt x="1340013" y="1831304"/>
                  <a:pt x="1416024" y="1755293"/>
                  <a:pt x="1416024" y="1661529"/>
                </a:cubicBezTo>
                <a:cubicBezTo>
                  <a:pt x="1416024" y="1567765"/>
                  <a:pt x="1340013" y="1491754"/>
                  <a:pt x="1246249" y="1491754"/>
                </a:cubicBezTo>
                <a:close/>
                <a:moveTo>
                  <a:pt x="1246249" y="738384"/>
                </a:moveTo>
                <a:cubicBezTo>
                  <a:pt x="1357003" y="738384"/>
                  <a:pt x="1446787" y="828168"/>
                  <a:pt x="1446787" y="938922"/>
                </a:cubicBezTo>
                <a:cubicBezTo>
                  <a:pt x="1446787" y="1049676"/>
                  <a:pt x="1357003" y="1139460"/>
                  <a:pt x="1246249" y="1139460"/>
                </a:cubicBezTo>
                <a:cubicBezTo>
                  <a:pt x="1135495" y="1139460"/>
                  <a:pt x="1045711" y="1049676"/>
                  <a:pt x="1045711" y="938922"/>
                </a:cubicBezTo>
                <a:cubicBezTo>
                  <a:pt x="1045711" y="828168"/>
                  <a:pt x="1135495" y="738384"/>
                  <a:pt x="1246249" y="738384"/>
                </a:cubicBezTo>
                <a:close/>
                <a:moveTo>
                  <a:pt x="1246249" y="599372"/>
                </a:moveTo>
                <a:cubicBezTo>
                  <a:pt x="1058721" y="599372"/>
                  <a:pt x="906699" y="751394"/>
                  <a:pt x="906699" y="938922"/>
                </a:cubicBezTo>
                <a:cubicBezTo>
                  <a:pt x="906699" y="1126450"/>
                  <a:pt x="1058721" y="1278472"/>
                  <a:pt x="1246249" y="1278472"/>
                </a:cubicBezTo>
                <a:cubicBezTo>
                  <a:pt x="1433777" y="1278472"/>
                  <a:pt x="1585799" y="1126450"/>
                  <a:pt x="1585799" y="938922"/>
                </a:cubicBezTo>
                <a:cubicBezTo>
                  <a:pt x="1585799" y="751394"/>
                  <a:pt x="1433777" y="599372"/>
                  <a:pt x="1246249" y="599372"/>
                </a:cubicBezTo>
                <a:close/>
                <a:moveTo>
                  <a:pt x="1235050" y="0"/>
                </a:moveTo>
                <a:lnTo>
                  <a:pt x="1229544" y="1036"/>
                </a:lnTo>
                <a:cubicBezTo>
                  <a:pt x="1489347" y="133873"/>
                  <a:pt x="1749649" y="461397"/>
                  <a:pt x="1891856" y="690361"/>
                </a:cubicBezTo>
                <a:cubicBezTo>
                  <a:pt x="2013592" y="919326"/>
                  <a:pt x="2102003" y="1246061"/>
                  <a:pt x="2096831" y="1529628"/>
                </a:cubicBezTo>
                <a:cubicBezTo>
                  <a:pt x="2096831" y="1659128"/>
                  <a:pt x="2058845" y="1842372"/>
                  <a:pt x="2003408" y="2031213"/>
                </a:cubicBezTo>
                <a:lnTo>
                  <a:pt x="2224895" y="2166573"/>
                </a:lnTo>
                <a:lnTo>
                  <a:pt x="2487611" y="2896728"/>
                </a:lnTo>
                <a:lnTo>
                  <a:pt x="1777602" y="2632742"/>
                </a:lnTo>
                <a:cubicBezTo>
                  <a:pt x="1749049" y="2692676"/>
                  <a:pt x="1721557" y="2743254"/>
                  <a:pt x="1697050" y="2780722"/>
                </a:cubicBezTo>
                <a:lnTo>
                  <a:pt x="789847" y="2780722"/>
                </a:lnTo>
                <a:cubicBezTo>
                  <a:pt x="765372" y="2743301"/>
                  <a:pt x="737918" y="2692803"/>
                  <a:pt x="709405" y="2632967"/>
                </a:cubicBezTo>
                <a:lnTo>
                  <a:pt x="0" y="2896728"/>
                </a:lnTo>
                <a:lnTo>
                  <a:pt x="262716" y="2166573"/>
                </a:lnTo>
                <a:lnTo>
                  <a:pt x="483603" y="2031579"/>
                </a:lnTo>
                <a:cubicBezTo>
                  <a:pt x="428102" y="1842611"/>
                  <a:pt x="390066" y="1659212"/>
                  <a:pt x="390066" y="1529628"/>
                </a:cubicBezTo>
                <a:cubicBezTo>
                  <a:pt x="384894" y="1246061"/>
                  <a:pt x="473305" y="919326"/>
                  <a:pt x="595041" y="690361"/>
                </a:cubicBezTo>
                <a:cubicBezTo>
                  <a:pt x="737248" y="461397"/>
                  <a:pt x="957359" y="97388"/>
                  <a:pt x="123505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3C88B03-3EFD-4D60-9972-9BDCB813F4B1}"/>
              </a:ext>
            </a:extLst>
          </p:cNvPr>
          <p:cNvSpPr txBox="1"/>
          <p:nvPr/>
        </p:nvSpPr>
        <p:spPr>
          <a:xfrm>
            <a:off x="9485074" y="5275265"/>
            <a:ext cx="1411922" cy="507831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700" b="1" dirty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ko-KR" altLang="en-US" sz="27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56" name="Graphic 1">
            <a:extLst>
              <a:ext uri="{FF2B5EF4-FFF2-40B4-BE49-F238E27FC236}">
                <a16:creationId xmlns:a16="http://schemas.microsoft.com/office/drawing/2014/main" id="{15E6CD40-B939-4AD6-A7DF-48B8C1771978}"/>
              </a:ext>
            </a:extLst>
          </p:cNvPr>
          <p:cNvGrpSpPr/>
          <p:nvPr/>
        </p:nvGrpSpPr>
        <p:grpSpPr>
          <a:xfrm>
            <a:off x="4393539" y="1895260"/>
            <a:ext cx="3967789" cy="4695825"/>
            <a:chOff x="3889868" y="2615973"/>
            <a:chExt cx="3503018" cy="4145774"/>
          </a:xfrm>
        </p:grpSpPr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BF0FD335-1867-4432-9D2F-574BA9C94FC5}"/>
                </a:ext>
              </a:extLst>
            </p:cNvPr>
            <p:cNvSpPr/>
            <p:nvPr/>
          </p:nvSpPr>
          <p:spPr>
            <a:xfrm>
              <a:off x="4705765" y="3775935"/>
              <a:ext cx="2683933" cy="2984204"/>
            </a:xfrm>
            <a:custGeom>
              <a:avLst/>
              <a:gdLst>
                <a:gd name="connsiteX0" fmla="*/ 2065790 w 2683933"/>
                <a:gd name="connsiteY0" fmla="*/ 2983668 h 2984204"/>
                <a:gd name="connsiteX1" fmla="*/ 2040080 w 2683933"/>
                <a:gd name="connsiteY1" fmla="*/ 2984204 h 2984204"/>
                <a:gd name="connsiteX2" fmla="*/ 393554 w 2683933"/>
                <a:gd name="connsiteY2" fmla="*/ 2984204 h 2984204"/>
                <a:gd name="connsiteX3" fmla="*/ 369986 w 2683933"/>
                <a:gd name="connsiteY3" fmla="*/ 2983668 h 2984204"/>
                <a:gd name="connsiteX4" fmla="*/ 397839 w 2683933"/>
                <a:gd name="connsiteY4" fmla="*/ 2854582 h 2984204"/>
                <a:gd name="connsiteX5" fmla="*/ 512464 w 2683933"/>
                <a:gd name="connsiteY5" fmla="*/ 2421793 h 2984204"/>
                <a:gd name="connsiteX6" fmla="*/ 512999 w 2683933"/>
                <a:gd name="connsiteY6" fmla="*/ 2419650 h 2984204"/>
                <a:gd name="connsiteX7" fmla="*/ 488360 w 2683933"/>
                <a:gd name="connsiteY7" fmla="*/ 2305561 h 2984204"/>
                <a:gd name="connsiteX8" fmla="*/ 386591 w 2683933"/>
                <a:gd name="connsiteY8" fmla="*/ 2187723 h 2984204"/>
                <a:gd name="connsiteX9" fmla="*/ 387662 w 2683933"/>
                <a:gd name="connsiteY9" fmla="*/ 2163620 h 2984204"/>
                <a:gd name="connsiteX10" fmla="*/ 562813 w 2683933"/>
                <a:gd name="connsiteY10" fmla="*/ 1921515 h 2984204"/>
                <a:gd name="connsiteX11" fmla="*/ 592808 w 2683933"/>
                <a:gd name="connsiteY11" fmla="*/ 1843848 h 2984204"/>
                <a:gd name="connsiteX12" fmla="*/ 465328 w 2683933"/>
                <a:gd name="connsiteY12" fmla="*/ 1881343 h 2984204"/>
                <a:gd name="connsiteX13" fmla="*/ 290177 w 2683933"/>
                <a:gd name="connsiteY13" fmla="*/ 1893126 h 2984204"/>
                <a:gd name="connsiteX14" fmla="*/ 66820 w 2683933"/>
                <a:gd name="connsiteY14" fmla="*/ 1879736 h 2984204"/>
                <a:gd name="connsiteX15" fmla="*/ 12186 w 2683933"/>
                <a:gd name="connsiteY15" fmla="*/ 1873308 h 2984204"/>
                <a:gd name="connsiteX16" fmla="*/ 6294 w 2683933"/>
                <a:gd name="connsiteY16" fmla="*/ 1844920 h 2984204"/>
                <a:gd name="connsiteX17" fmla="*/ 13792 w 2683933"/>
                <a:gd name="connsiteY17" fmla="*/ 1844384 h 2984204"/>
                <a:gd name="connsiteX18" fmla="*/ 125203 w 2683933"/>
                <a:gd name="connsiteY18" fmla="*/ 1866880 h 2984204"/>
                <a:gd name="connsiteX19" fmla="*/ 195371 w 2683933"/>
                <a:gd name="connsiteY19" fmla="*/ 1834743 h 2984204"/>
                <a:gd name="connsiteX20" fmla="*/ 241971 w 2683933"/>
                <a:gd name="connsiteY20" fmla="*/ 1792428 h 2984204"/>
                <a:gd name="connsiteX21" fmla="*/ 503894 w 2683933"/>
                <a:gd name="connsiteY21" fmla="*/ 1768860 h 2984204"/>
                <a:gd name="connsiteX22" fmla="*/ 775458 w 2683933"/>
                <a:gd name="connsiteY22" fmla="*/ 1743150 h 2984204"/>
                <a:gd name="connsiteX23" fmla="*/ 852589 w 2683933"/>
                <a:gd name="connsiteY23" fmla="*/ 1738865 h 2984204"/>
                <a:gd name="connsiteX24" fmla="*/ 909365 w 2683933"/>
                <a:gd name="connsiteY24" fmla="*/ 1749042 h 2984204"/>
                <a:gd name="connsiteX25" fmla="*/ 903473 w 2683933"/>
                <a:gd name="connsiteY25" fmla="*/ 1769396 h 2984204"/>
                <a:gd name="connsiteX26" fmla="*/ 792062 w 2683933"/>
                <a:gd name="connsiteY26" fmla="*/ 2165762 h 2984204"/>
                <a:gd name="connsiteX27" fmla="*/ 1152006 w 2683933"/>
                <a:gd name="connsiteY27" fmla="*/ 2213969 h 2984204"/>
                <a:gd name="connsiteX28" fmla="*/ 1186821 w 2683933"/>
                <a:gd name="connsiteY28" fmla="*/ 2182367 h 2984204"/>
                <a:gd name="connsiteX29" fmla="*/ 1201284 w 2683933"/>
                <a:gd name="connsiteY29" fmla="*/ 2035068 h 2984204"/>
                <a:gd name="connsiteX30" fmla="*/ 1221637 w 2683933"/>
                <a:gd name="connsiteY30" fmla="*/ 1830458 h 2984204"/>
                <a:gd name="connsiteX31" fmla="*/ 1230743 w 2683933"/>
                <a:gd name="connsiteY31" fmla="*/ 1737794 h 2984204"/>
                <a:gd name="connsiteX32" fmla="*/ 1213603 w 2683933"/>
                <a:gd name="connsiteY32" fmla="*/ 1717975 h 2984204"/>
                <a:gd name="connsiteX33" fmla="*/ 1055592 w 2683933"/>
                <a:gd name="connsiteY33" fmla="*/ 1724403 h 2984204"/>
                <a:gd name="connsiteX34" fmla="*/ 1016491 w 2683933"/>
                <a:gd name="connsiteY34" fmla="*/ 1722796 h 2984204"/>
                <a:gd name="connsiteX35" fmla="*/ 1011135 w 2683933"/>
                <a:gd name="connsiteY35" fmla="*/ 1665484 h 2984204"/>
                <a:gd name="connsiteX36" fmla="*/ 991852 w 2683933"/>
                <a:gd name="connsiteY36" fmla="*/ 1631203 h 2984204"/>
                <a:gd name="connsiteX37" fmla="*/ 884726 w 2683933"/>
                <a:gd name="connsiteY37" fmla="*/ 1577641 h 2984204"/>
                <a:gd name="connsiteX38" fmla="*/ 863301 w 2683933"/>
                <a:gd name="connsiteY38" fmla="*/ 1544431 h 2984204"/>
                <a:gd name="connsiteX39" fmla="*/ 895975 w 2683933"/>
                <a:gd name="connsiteY39" fmla="*/ 1343570 h 2984204"/>
                <a:gd name="connsiteX40" fmla="*/ 860623 w 2683933"/>
                <a:gd name="connsiteY40" fmla="*/ 1304469 h 2984204"/>
                <a:gd name="connsiteX41" fmla="*/ 813488 w 2683933"/>
                <a:gd name="connsiteY41" fmla="*/ 1309826 h 2984204"/>
                <a:gd name="connsiteX42" fmla="*/ 791527 w 2683933"/>
                <a:gd name="connsiteY42" fmla="*/ 1317860 h 2984204"/>
                <a:gd name="connsiteX43" fmla="*/ 769566 w 2683933"/>
                <a:gd name="connsiteY43" fmla="*/ 1329108 h 2984204"/>
                <a:gd name="connsiteX44" fmla="*/ 646371 w 2683933"/>
                <a:gd name="connsiteY44" fmla="*/ 1328037 h 2984204"/>
                <a:gd name="connsiteX45" fmla="*/ 634587 w 2683933"/>
                <a:gd name="connsiteY45" fmla="*/ 1311968 h 2984204"/>
                <a:gd name="connsiteX46" fmla="*/ 659762 w 2683933"/>
                <a:gd name="connsiteY46" fmla="*/ 1158242 h 2984204"/>
                <a:gd name="connsiteX47" fmla="*/ 721895 w 2683933"/>
                <a:gd name="connsiteY47" fmla="*/ 955239 h 2984204"/>
                <a:gd name="connsiteX48" fmla="*/ 797954 w 2683933"/>
                <a:gd name="connsiteY48" fmla="*/ 752235 h 2984204"/>
                <a:gd name="connsiteX49" fmla="*/ 825271 w 2683933"/>
                <a:gd name="connsiteY49" fmla="*/ 649394 h 2984204"/>
                <a:gd name="connsiteX50" fmla="*/ 875085 w 2683933"/>
                <a:gd name="connsiteY50" fmla="*/ 450676 h 2984204"/>
                <a:gd name="connsiteX51" fmla="*/ 929184 w 2683933"/>
                <a:gd name="connsiteY51" fmla="*/ 303377 h 2984204"/>
                <a:gd name="connsiteX52" fmla="*/ 1118797 w 2683933"/>
                <a:gd name="connsiteY52" fmla="*/ 155544 h 2984204"/>
                <a:gd name="connsiteX53" fmla="*/ 1240920 w 2683933"/>
                <a:gd name="connsiteY53" fmla="*/ 138403 h 2984204"/>
                <a:gd name="connsiteX54" fmla="*/ 1234492 w 2683933"/>
                <a:gd name="connsiteY54" fmla="*/ 153937 h 2984204"/>
                <a:gd name="connsiteX55" fmla="*/ 1186286 w 2683933"/>
                <a:gd name="connsiteY55" fmla="*/ 310341 h 2984204"/>
                <a:gd name="connsiteX56" fmla="*/ 1196463 w 2683933"/>
                <a:gd name="connsiteY56" fmla="*/ 368724 h 2984204"/>
                <a:gd name="connsiteX57" fmla="*/ 1211996 w 2683933"/>
                <a:gd name="connsiteY57" fmla="*/ 374616 h 2984204"/>
                <a:gd name="connsiteX58" fmla="*/ 1246812 w 2683933"/>
                <a:gd name="connsiteY58" fmla="*/ 348370 h 2984204"/>
                <a:gd name="connsiteX59" fmla="*/ 1262881 w 2683933"/>
                <a:gd name="connsiteY59" fmla="*/ 345157 h 2984204"/>
                <a:gd name="connsiteX60" fmla="*/ 1263952 w 2683933"/>
                <a:gd name="connsiteY60" fmla="*/ 359619 h 2984204"/>
                <a:gd name="connsiteX61" fmla="*/ 1275200 w 2683933"/>
                <a:gd name="connsiteY61" fmla="*/ 436749 h 2984204"/>
                <a:gd name="connsiteX62" fmla="*/ 1289127 w 2683933"/>
                <a:gd name="connsiteY62" fmla="*/ 462995 h 2984204"/>
                <a:gd name="connsiteX63" fmla="*/ 1296090 w 2683933"/>
                <a:gd name="connsiteY63" fmla="*/ 575477 h 2984204"/>
                <a:gd name="connsiteX64" fmla="*/ 1281628 w 2683933"/>
                <a:gd name="connsiteY64" fmla="*/ 719562 h 2984204"/>
                <a:gd name="connsiteX65" fmla="*/ 1278414 w 2683933"/>
                <a:gd name="connsiteY65" fmla="*/ 818118 h 2984204"/>
                <a:gd name="connsiteX66" fmla="*/ 1263952 w 2683933"/>
                <a:gd name="connsiteY66" fmla="*/ 985770 h 2984204"/>
                <a:gd name="connsiteX67" fmla="*/ 1246276 w 2683933"/>
                <a:gd name="connsiteY67" fmla="*/ 1190380 h 2984204"/>
                <a:gd name="connsiteX68" fmla="*/ 1240920 w 2683933"/>
                <a:gd name="connsiteY68" fmla="*/ 1259477 h 2984204"/>
                <a:gd name="connsiteX69" fmla="*/ 1236635 w 2683933"/>
                <a:gd name="connsiteY69" fmla="*/ 1277688 h 2984204"/>
                <a:gd name="connsiteX70" fmla="*/ 1347510 w 2683933"/>
                <a:gd name="connsiteY70" fmla="*/ 995947 h 2984204"/>
                <a:gd name="connsiteX71" fmla="*/ 1401073 w 2683933"/>
                <a:gd name="connsiteY71" fmla="*/ 898998 h 2984204"/>
                <a:gd name="connsiteX72" fmla="*/ 1548907 w 2683933"/>
                <a:gd name="connsiteY72" fmla="*/ 653144 h 2984204"/>
                <a:gd name="connsiteX73" fmla="*/ 1608362 w 2683933"/>
                <a:gd name="connsiteY73" fmla="*/ 576549 h 2984204"/>
                <a:gd name="connsiteX74" fmla="*/ 1780835 w 2683933"/>
                <a:gd name="connsiteY74" fmla="*/ 404611 h 2984204"/>
                <a:gd name="connsiteX75" fmla="*/ 1850467 w 2683933"/>
                <a:gd name="connsiteY75" fmla="*/ 339800 h 2984204"/>
                <a:gd name="connsiteX76" fmla="*/ 1886354 w 2683933"/>
                <a:gd name="connsiteY76" fmla="*/ 343550 h 2984204"/>
                <a:gd name="connsiteX77" fmla="*/ 1929740 w 2683933"/>
                <a:gd name="connsiteY77" fmla="*/ 456567 h 2984204"/>
                <a:gd name="connsiteX78" fmla="*/ 1932954 w 2683933"/>
                <a:gd name="connsiteY78" fmla="*/ 493526 h 2984204"/>
                <a:gd name="connsiteX79" fmla="*/ 2105427 w 2683933"/>
                <a:gd name="connsiteY79" fmla="*/ 55916 h 2984204"/>
                <a:gd name="connsiteX80" fmla="*/ 2127923 w 2683933"/>
                <a:gd name="connsiteY80" fmla="*/ 1282 h 2984204"/>
                <a:gd name="connsiteX81" fmla="*/ 2133815 w 2683933"/>
                <a:gd name="connsiteY81" fmla="*/ 747 h 2984204"/>
                <a:gd name="connsiteX82" fmla="*/ 2221122 w 2683933"/>
                <a:gd name="connsiteY82" fmla="*/ 168399 h 2984204"/>
                <a:gd name="connsiteX83" fmla="*/ 2289683 w 2683933"/>
                <a:gd name="connsiteY83" fmla="*/ 218748 h 2984204"/>
                <a:gd name="connsiteX84" fmla="*/ 2562319 w 2683933"/>
                <a:gd name="connsiteY84" fmla="*/ 302842 h 2984204"/>
                <a:gd name="connsiteX85" fmla="*/ 2683371 w 2683933"/>
                <a:gd name="connsiteY85" fmla="*/ 498882 h 2984204"/>
                <a:gd name="connsiteX86" fmla="*/ 2653376 w 2683933"/>
                <a:gd name="connsiteY86" fmla="*/ 745272 h 2984204"/>
                <a:gd name="connsiteX87" fmla="*/ 2609454 w 2683933"/>
                <a:gd name="connsiteY87" fmla="*/ 935956 h 2984204"/>
                <a:gd name="connsiteX88" fmla="*/ 2504471 w 2683933"/>
                <a:gd name="connsiteY88" fmla="*/ 1251978 h 2984204"/>
                <a:gd name="connsiteX89" fmla="*/ 2298253 w 2683933"/>
                <a:gd name="connsiteY89" fmla="*/ 1599066 h 2984204"/>
                <a:gd name="connsiteX90" fmla="*/ 2098463 w 2683933"/>
                <a:gd name="connsiteY90" fmla="*/ 1863667 h 2984204"/>
                <a:gd name="connsiteX91" fmla="*/ 2088822 w 2683933"/>
                <a:gd name="connsiteY91" fmla="*/ 1892591 h 2984204"/>
                <a:gd name="connsiteX92" fmla="*/ 2110783 w 2683933"/>
                <a:gd name="connsiteY92" fmla="*/ 2220396 h 2984204"/>
                <a:gd name="connsiteX93" fmla="*/ 2128459 w 2683933"/>
                <a:gd name="connsiteY93" fmla="*/ 2514457 h 2984204"/>
                <a:gd name="connsiteX94" fmla="*/ 2138635 w 2683933"/>
                <a:gd name="connsiteY94" fmla="*/ 2658542 h 2984204"/>
                <a:gd name="connsiteX95" fmla="*/ 2112390 w 2683933"/>
                <a:gd name="connsiteY95" fmla="*/ 2683180 h 2984204"/>
                <a:gd name="connsiteX96" fmla="*/ 2087215 w 2683933"/>
                <a:gd name="connsiteY96" fmla="*/ 2678360 h 2984204"/>
                <a:gd name="connsiteX97" fmla="*/ 2063647 w 2683933"/>
                <a:gd name="connsiteY97" fmla="*/ 2697642 h 2984204"/>
                <a:gd name="connsiteX98" fmla="*/ 2065790 w 2683933"/>
                <a:gd name="connsiteY98" fmla="*/ 2983668 h 2984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</a:cxnLst>
              <a:rect l="l" t="t" r="r" b="b"/>
              <a:pathLst>
                <a:path w="2683933" h="2984204">
                  <a:moveTo>
                    <a:pt x="2065790" y="2983668"/>
                  </a:moveTo>
                  <a:cubicBezTo>
                    <a:pt x="2057220" y="2983668"/>
                    <a:pt x="2048650" y="2984204"/>
                    <a:pt x="2040080" y="2984204"/>
                  </a:cubicBezTo>
                  <a:cubicBezTo>
                    <a:pt x="1491059" y="2984204"/>
                    <a:pt x="942039" y="2984204"/>
                    <a:pt x="393554" y="2984204"/>
                  </a:cubicBezTo>
                  <a:cubicBezTo>
                    <a:pt x="385519" y="2984204"/>
                    <a:pt x="377485" y="2983668"/>
                    <a:pt x="369986" y="2983668"/>
                  </a:cubicBezTo>
                  <a:cubicBezTo>
                    <a:pt x="376949" y="2940283"/>
                    <a:pt x="387662" y="2897432"/>
                    <a:pt x="397839" y="2854582"/>
                  </a:cubicBezTo>
                  <a:cubicBezTo>
                    <a:pt x="431048" y="2708891"/>
                    <a:pt x="470149" y="2564806"/>
                    <a:pt x="512464" y="2421793"/>
                  </a:cubicBezTo>
                  <a:cubicBezTo>
                    <a:pt x="512464" y="2421257"/>
                    <a:pt x="512464" y="2420722"/>
                    <a:pt x="512999" y="2419650"/>
                  </a:cubicBezTo>
                  <a:cubicBezTo>
                    <a:pt x="538174" y="2374658"/>
                    <a:pt x="523176" y="2340377"/>
                    <a:pt x="488360" y="2305561"/>
                  </a:cubicBezTo>
                  <a:cubicBezTo>
                    <a:pt x="451402" y="2269139"/>
                    <a:pt x="420871" y="2226288"/>
                    <a:pt x="386591" y="2187723"/>
                  </a:cubicBezTo>
                  <a:cubicBezTo>
                    <a:pt x="377485" y="2177546"/>
                    <a:pt x="379092" y="2172725"/>
                    <a:pt x="387662" y="2163620"/>
                  </a:cubicBezTo>
                  <a:cubicBezTo>
                    <a:pt x="456758" y="2090238"/>
                    <a:pt x="518356" y="2012036"/>
                    <a:pt x="562813" y="1921515"/>
                  </a:cubicBezTo>
                  <a:cubicBezTo>
                    <a:pt x="574597" y="1897411"/>
                    <a:pt x="585845" y="1873308"/>
                    <a:pt x="592808" y="1843848"/>
                  </a:cubicBezTo>
                  <a:cubicBezTo>
                    <a:pt x="549422" y="1861524"/>
                    <a:pt x="508179" y="1874379"/>
                    <a:pt x="465328" y="1881343"/>
                  </a:cubicBezTo>
                  <a:cubicBezTo>
                    <a:pt x="407480" y="1890448"/>
                    <a:pt x="349097" y="1893662"/>
                    <a:pt x="290177" y="1893126"/>
                  </a:cubicBezTo>
                  <a:cubicBezTo>
                    <a:pt x="215725" y="1892591"/>
                    <a:pt x="141272" y="1887770"/>
                    <a:pt x="66820" y="1879736"/>
                  </a:cubicBezTo>
                  <a:cubicBezTo>
                    <a:pt x="48608" y="1877593"/>
                    <a:pt x="29861" y="1875986"/>
                    <a:pt x="12186" y="1873308"/>
                  </a:cubicBezTo>
                  <a:cubicBezTo>
                    <a:pt x="-6026" y="1870630"/>
                    <a:pt x="-134" y="1856168"/>
                    <a:pt x="6294" y="1844920"/>
                  </a:cubicBezTo>
                  <a:cubicBezTo>
                    <a:pt x="8972" y="1843313"/>
                    <a:pt x="11650" y="1843313"/>
                    <a:pt x="13792" y="1844384"/>
                  </a:cubicBezTo>
                  <a:cubicBezTo>
                    <a:pt x="49144" y="1862060"/>
                    <a:pt x="87174" y="1865809"/>
                    <a:pt x="125203" y="1866880"/>
                  </a:cubicBezTo>
                  <a:cubicBezTo>
                    <a:pt x="153056" y="1867416"/>
                    <a:pt x="181445" y="1866345"/>
                    <a:pt x="195371" y="1834743"/>
                  </a:cubicBezTo>
                  <a:cubicBezTo>
                    <a:pt x="202870" y="1797249"/>
                    <a:pt x="202334" y="1796713"/>
                    <a:pt x="241971" y="1792428"/>
                  </a:cubicBezTo>
                  <a:cubicBezTo>
                    <a:pt x="329278" y="1783322"/>
                    <a:pt x="416586" y="1777431"/>
                    <a:pt x="503894" y="1768860"/>
                  </a:cubicBezTo>
                  <a:cubicBezTo>
                    <a:pt x="594415" y="1760290"/>
                    <a:pt x="684937" y="1751720"/>
                    <a:pt x="775458" y="1743150"/>
                  </a:cubicBezTo>
                  <a:cubicBezTo>
                    <a:pt x="801168" y="1740472"/>
                    <a:pt x="826878" y="1742615"/>
                    <a:pt x="852589" y="1738865"/>
                  </a:cubicBezTo>
                  <a:cubicBezTo>
                    <a:pt x="860623" y="1737794"/>
                    <a:pt x="906152" y="1739401"/>
                    <a:pt x="909365" y="1749042"/>
                  </a:cubicBezTo>
                  <a:cubicBezTo>
                    <a:pt x="910436" y="1756541"/>
                    <a:pt x="907223" y="1763504"/>
                    <a:pt x="903473" y="1769396"/>
                  </a:cubicBezTo>
                  <a:cubicBezTo>
                    <a:pt x="875085" y="1817603"/>
                    <a:pt x="718145" y="2156121"/>
                    <a:pt x="792062" y="2165762"/>
                  </a:cubicBezTo>
                  <a:cubicBezTo>
                    <a:pt x="867051" y="2175403"/>
                    <a:pt x="1076482" y="2213433"/>
                    <a:pt x="1152006" y="2213969"/>
                  </a:cubicBezTo>
                  <a:cubicBezTo>
                    <a:pt x="1183072" y="2213969"/>
                    <a:pt x="1184143" y="2213969"/>
                    <a:pt x="1186821" y="2182367"/>
                  </a:cubicBezTo>
                  <a:cubicBezTo>
                    <a:pt x="1191107" y="2133089"/>
                    <a:pt x="1196463" y="2083810"/>
                    <a:pt x="1201284" y="2035068"/>
                  </a:cubicBezTo>
                  <a:cubicBezTo>
                    <a:pt x="1208247" y="1967043"/>
                    <a:pt x="1213603" y="1898483"/>
                    <a:pt x="1221637" y="1830458"/>
                  </a:cubicBezTo>
                  <a:cubicBezTo>
                    <a:pt x="1225387" y="1799927"/>
                    <a:pt x="1226458" y="1768860"/>
                    <a:pt x="1230743" y="1737794"/>
                  </a:cubicBezTo>
                  <a:cubicBezTo>
                    <a:pt x="1232350" y="1724939"/>
                    <a:pt x="1227529" y="1718511"/>
                    <a:pt x="1213603" y="1717975"/>
                  </a:cubicBezTo>
                  <a:cubicBezTo>
                    <a:pt x="1160576" y="1716904"/>
                    <a:pt x="1108084" y="1721725"/>
                    <a:pt x="1055592" y="1724403"/>
                  </a:cubicBezTo>
                  <a:cubicBezTo>
                    <a:pt x="1042201" y="1724939"/>
                    <a:pt x="1029346" y="1728153"/>
                    <a:pt x="1016491" y="1722796"/>
                  </a:cubicBezTo>
                  <a:cubicBezTo>
                    <a:pt x="1004707" y="1704585"/>
                    <a:pt x="1009528" y="1684766"/>
                    <a:pt x="1011135" y="1665484"/>
                  </a:cubicBezTo>
                  <a:cubicBezTo>
                    <a:pt x="1012742" y="1647808"/>
                    <a:pt x="1006314" y="1638702"/>
                    <a:pt x="991852" y="1631203"/>
                  </a:cubicBezTo>
                  <a:cubicBezTo>
                    <a:pt x="955965" y="1612992"/>
                    <a:pt x="920614" y="1595316"/>
                    <a:pt x="884726" y="1577641"/>
                  </a:cubicBezTo>
                  <a:cubicBezTo>
                    <a:pt x="870264" y="1570677"/>
                    <a:pt x="861694" y="1561036"/>
                    <a:pt x="863301" y="1544431"/>
                  </a:cubicBezTo>
                  <a:cubicBezTo>
                    <a:pt x="872407" y="1476942"/>
                    <a:pt x="884191" y="1410524"/>
                    <a:pt x="895975" y="1343570"/>
                  </a:cubicBezTo>
                  <a:cubicBezTo>
                    <a:pt x="904009" y="1298577"/>
                    <a:pt x="905616" y="1299113"/>
                    <a:pt x="860623" y="1304469"/>
                  </a:cubicBezTo>
                  <a:cubicBezTo>
                    <a:pt x="845090" y="1306612"/>
                    <a:pt x="829021" y="1308219"/>
                    <a:pt x="813488" y="1309826"/>
                  </a:cubicBezTo>
                  <a:cubicBezTo>
                    <a:pt x="805453" y="1310361"/>
                    <a:pt x="797954" y="1312504"/>
                    <a:pt x="791527" y="1317860"/>
                  </a:cubicBezTo>
                  <a:cubicBezTo>
                    <a:pt x="785635" y="1324288"/>
                    <a:pt x="778672" y="1329108"/>
                    <a:pt x="769566" y="1329108"/>
                  </a:cubicBezTo>
                  <a:cubicBezTo>
                    <a:pt x="728322" y="1329644"/>
                    <a:pt x="687615" y="1331787"/>
                    <a:pt x="646371" y="1328037"/>
                  </a:cubicBezTo>
                  <a:cubicBezTo>
                    <a:pt x="639408" y="1324823"/>
                    <a:pt x="632980" y="1321074"/>
                    <a:pt x="634587" y="1311968"/>
                  </a:cubicBezTo>
                  <a:cubicBezTo>
                    <a:pt x="642622" y="1260548"/>
                    <a:pt x="652263" y="1209663"/>
                    <a:pt x="659762" y="1158242"/>
                  </a:cubicBezTo>
                  <a:cubicBezTo>
                    <a:pt x="670474" y="1087004"/>
                    <a:pt x="696720" y="1021657"/>
                    <a:pt x="721895" y="955239"/>
                  </a:cubicBezTo>
                  <a:cubicBezTo>
                    <a:pt x="747605" y="887749"/>
                    <a:pt x="773851" y="820260"/>
                    <a:pt x="797954" y="752235"/>
                  </a:cubicBezTo>
                  <a:cubicBezTo>
                    <a:pt x="809738" y="719026"/>
                    <a:pt x="816701" y="683675"/>
                    <a:pt x="825271" y="649394"/>
                  </a:cubicBezTo>
                  <a:cubicBezTo>
                    <a:pt x="841876" y="583512"/>
                    <a:pt x="859552" y="517094"/>
                    <a:pt x="875085" y="450676"/>
                  </a:cubicBezTo>
                  <a:cubicBezTo>
                    <a:pt x="887404" y="399255"/>
                    <a:pt x="905616" y="350513"/>
                    <a:pt x="929184" y="303377"/>
                  </a:cubicBezTo>
                  <a:cubicBezTo>
                    <a:pt x="968820" y="222497"/>
                    <a:pt x="1035238" y="178576"/>
                    <a:pt x="1118797" y="155544"/>
                  </a:cubicBezTo>
                  <a:cubicBezTo>
                    <a:pt x="1158433" y="144831"/>
                    <a:pt x="1199141" y="136261"/>
                    <a:pt x="1240920" y="138403"/>
                  </a:cubicBezTo>
                  <a:cubicBezTo>
                    <a:pt x="1243063" y="145367"/>
                    <a:pt x="1238778" y="150187"/>
                    <a:pt x="1234492" y="153937"/>
                  </a:cubicBezTo>
                  <a:cubicBezTo>
                    <a:pt x="1186286" y="196251"/>
                    <a:pt x="1175038" y="249814"/>
                    <a:pt x="1186286" y="310341"/>
                  </a:cubicBezTo>
                  <a:cubicBezTo>
                    <a:pt x="1190035" y="329623"/>
                    <a:pt x="1193249" y="349441"/>
                    <a:pt x="1196463" y="368724"/>
                  </a:cubicBezTo>
                  <a:cubicBezTo>
                    <a:pt x="1198605" y="380508"/>
                    <a:pt x="1203426" y="381044"/>
                    <a:pt x="1211996" y="374616"/>
                  </a:cubicBezTo>
                  <a:cubicBezTo>
                    <a:pt x="1223244" y="365510"/>
                    <a:pt x="1235028" y="356940"/>
                    <a:pt x="1246812" y="348370"/>
                  </a:cubicBezTo>
                  <a:cubicBezTo>
                    <a:pt x="1251633" y="345157"/>
                    <a:pt x="1256989" y="340336"/>
                    <a:pt x="1262881" y="345157"/>
                  </a:cubicBezTo>
                  <a:cubicBezTo>
                    <a:pt x="1267702" y="348906"/>
                    <a:pt x="1265559" y="355333"/>
                    <a:pt x="1263952" y="359619"/>
                  </a:cubicBezTo>
                  <a:cubicBezTo>
                    <a:pt x="1252168" y="387471"/>
                    <a:pt x="1260203" y="412646"/>
                    <a:pt x="1275200" y="436749"/>
                  </a:cubicBezTo>
                  <a:cubicBezTo>
                    <a:pt x="1280557" y="445319"/>
                    <a:pt x="1283770" y="454425"/>
                    <a:pt x="1289127" y="462995"/>
                  </a:cubicBezTo>
                  <a:cubicBezTo>
                    <a:pt x="1312694" y="499418"/>
                    <a:pt x="1314837" y="535305"/>
                    <a:pt x="1296090" y="575477"/>
                  </a:cubicBezTo>
                  <a:cubicBezTo>
                    <a:pt x="1274665" y="621006"/>
                    <a:pt x="1275736" y="670819"/>
                    <a:pt x="1281628" y="719562"/>
                  </a:cubicBezTo>
                  <a:cubicBezTo>
                    <a:pt x="1285913" y="752771"/>
                    <a:pt x="1281092" y="785444"/>
                    <a:pt x="1278414" y="818118"/>
                  </a:cubicBezTo>
                  <a:cubicBezTo>
                    <a:pt x="1274129" y="873823"/>
                    <a:pt x="1269844" y="930064"/>
                    <a:pt x="1263952" y="985770"/>
                  </a:cubicBezTo>
                  <a:cubicBezTo>
                    <a:pt x="1256989" y="1053795"/>
                    <a:pt x="1254846" y="1122355"/>
                    <a:pt x="1246276" y="1190380"/>
                  </a:cubicBezTo>
                  <a:cubicBezTo>
                    <a:pt x="1243598" y="1213412"/>
                    <a:pt x="1244670" y="1236444"/>
                    <a:pt x="1240920" y="1259477"/>
                  </a:cubicBezTo>
                  <a:cubicBezTo>
                    <a:pt x="1239849" y="1265368"/>
                    <a:pt x="1240920" y="1271796"/>
                    <a:pt x="1236635" y="1277688"/>
                  </a:cubicBezTo>
                  <a:cubicBezTo>
                    <a:pt x="1272522" y="1182881"/>
                    <a:pt x="1308945" y="1089146"/>
                    <a:pt x="1347510" y="995947"/>
                  </a:cubicBezTo>
                  <a:cubicBezTo>
                    <a:pt x="1361437" y="961666"/>
                    <a:pt x="1382862" y="931135"/>
                    <a:pt x="1401073" y="898998"/>
                  </a:cubicBezTo>
                  <a:cubicBezTo>
                    <a:pt x="1449280" y="816511"/>
                    <a:pt x="1496951" y="732952"/>
                    <a:pt x="1548907" y="653144"/>
                  </a:cubicBezTo>
                  <a:cubicBezTo>
                    <a:pt x="1566583" y="625826"/>
                    <a:pt x="1586401" y="600652"/>
                    <a:pt x="1608362" y="576549"/>
                  </a:cubicBezTo>
                  <a:cubicBezTo>
                    <a:pt x="1662996" y="516558"/>
                    <a:pt x="1722987" y="461924"/>
                    <a:pt x="1780835" y="404611"/>
                  </a:cubicBezTo>
                  <a:cubicBezTo>
                    <a:pt x="1803331" y="382115"/>
                    <a:pt x="1827970" y="362297"/>
                    <a:pt x="1850467" y="339800"/>
                  </a:cubicBezTo>
                  <a:cubicBezTo>
                    <a:pt x="1864393" y="325874"/>
                    <a:pt x="1874034" y="327481"/>
                    <a:pt x="1886354" y="343550"/>
                  </a:cubicBezTo>
                  <a:cubicBezTo>
                    <a:pt x="1911528" y="377294"/>
                    <a:pt x="1925455" y="415324"/>
                    <a:pt x="1929740" y="456567"/>
                  </a:cubicBezTo>
                  <a:cubicBezTo>
                    <a:pt x="1930811" y="468887"/>
                    <a:pt x="1934560" y="481206"/>
                    <a:pt x="1932954" y="493526"/>
                  </a:cubicBezTo>
                  <a:cubicBezTo>
                    <a:pt x="1990266" y="347835"/>
                    <a:pt x="2047578" y="201608"/>
                    <a:pt x="2105427" y="55916"/>
                  </a:cubicBezTo>
                  <a:cubicBezTo>
                    <a:pt x="2112390" y="37705"/>
                    <a:pt x="2115068" y="17351"/>
                    <a:pt x="2127923" y="1282"/>
                  </a:cubicBezTo>
                  <a:cubicBezTo>
                    <a:pt x="2129530" y="-325"/>
                    <a:pt x="2131672" y="-325"/>
                    <a:pt x="2133815" y="747"/>
                  </a:cubicBezTo>
                  <a:cubicBezTo>
                    <a:pt x="2165953" y="54845"/>
                    <a:pt x="2194341" y="111086"/>
                    <a:pt x="2221122" y="168399"/>
                  </a:cubicBezTo>
                  <a:cubicBezTo>
                    <a:pt x="2236120" y="200001"/>
                    <a:pt x="2256474" y="212320"/>
                    <a:pt x="2289683" y="218748"/>
                  </a:cubicBezTo>
                  <a:cubicBezTo>
                    <a:pt x="2383418" y="236959"/>
                    <a:pt x="2476618" y="258384"/>
                    <a:pt x="2562319" y="302842"/>
                  </a:cubicBezTo>
                  <a:cubicBezTo>
                    <a:pt x="2642127" y="344085"/>
                    <a:pt x="2679086" y="411039"/>
                    <a:pt x="2683371" y="498882"/>
                  </a:cubicBezTo>
                  <a:cubicBezTo>
                    <a:pt x="2687120" y="582976"/>
                    <a:pt x="2671587" y="664392"/>
                    <a:pt x="2653376" y="745272"/>
                  </a:cubicBezTo>
                  <a:cubicBezTo>
                    <a:pt x="2638914" y="809012"/>
                    <a:pt x="2626058" y="872752"/>
                    <a:pt x="2609454" y="935956"/>
                  </a:cubicBezTo>
                  <a:cubicBezTo>
                    <a:pt x="2581601" y="1043618"/>
                    <a:pt x="2548392" y="1149137"/>
                    <a:pt x="2504471" y="1251978"/>
                  </a:cubicBezTo>
                  <a:cubicBezTo>
                    <a:pt x="2450908" y="1376779"/>
                    <a:pt x="2375920" y="1488726"/>
                    <a:pt x="2298253" y="1599066"/>
                  </a:cubicBezTo>
                  <a:cubicBezTo>
                    <a:pt x="2234513" y="1689587"/>
                    <a:pt x="2167559" y="1777431"/>
                    <a:pt x="2098463" y="1863667"/>
                  </a:cubicBezTo>
                  <a:cubicBezTo>
                    <a:pt x="2091500" y="1872237"/>
                    <a:pt x="2088286" y="1881343"/>
                    <a:pt x="2088822" y="1892591"/>
                  </a:cubicBezTo>
                  <a:cubicBezTo>
                    <a:pt x="2096321" y="2001859"/>
                    <a:pt x="2103819" y="2111128"/>
                    <a:pt x="2110783" y="2220396"/>
                  </a:cubicBezTo>
                  <a:cubicBezTo>
                    <a:pt x="2117210" y="2318417"/>
                    <a:pt x="2122566" y="2416437"/>
                    <a:pt x="2128459" y="2514457"/>
                  </a:cubicBezTo>
                  <a:cubicBezTo>
                    <a:pt x="2131672" y="2562664"/>
                    <a:pt x="2134886" y="2610335"/>
                    <a:pt x="2138635" y="2658542"/>
                  </a:cubicBezTo>
                  <a:cubicBezTo>
                    <a:pt x="2140778" y="2684787"/>
                    <a:pt x="2139707" y="2686930"/>
                    <a:pt x="2112390" y="2683180"/>
                  </a:cubicBezTo>
                  <a:cubicBezTo>
                    <a:pt x="2103819" y="2682109"/>
                    <a:pt x="2095785" y="2679431"/>
                    <a:pt x="2087215" y="2678360"/>
                  </a:cubicBezTo>
                  <a:cubicBezTo>
                    <a:pt x="2064183" y="2674610"/>
                    <a:pt x="2063112" y="2675146"/>
                    <a:pt x="2063647" y="2697642"/>
                  </a:cubicBezTo>
                  <a:cubicBezTo>
                    <a:pt x="2068468" y="2792449"/>
                    <a:pt x="2067932" y="2887791"/>
                    <a:pt x="2065790" y="2983668"/>
                  </a:cubicBezTo>
                  <a:close/>
                </a:path>
              </a:pathLst>
            </a:custGeom>
            <a:solidFill>
              <a:schemeClr val="accent6"/>
            </a:solidFill>
            <a:ln w="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0CC34164-0870-4FA6-8956-EBB633EB4E18}"/>
                </a:ext>
              </a:extLst>
            </p:cNvPr>
            <p:cNvSpPr/>
            <p:nvPr/>
          </p:nvSpPr>
          <p:spPr>
            <a:xfrm>
              <a:off x="3889795" y="3841747"/>
              <a:ext cx="1834425" cy="1750719"/>
            </a:xfrm>
            <a:custGeom>
              <a:avLst/>
              <a:gdLst>
                <a:gd name="connsiteX0" fmla="*/ 609 w 1834425"/>
                <a:gd name="connsiteY0" fmla="*/ 19564 h 1750719"/>
                <a:gd name="connsiteX1" fmla="*/ 15071 w 1834425"/>
                <a:gd name="connsiteY1" fmla="*/ 282 h 1750719"/>
                <a:gd name="connsiteX2" fmla="*/ 699605 w 1834425"/>
                <a:gd name="connsiteY2" fmla="*/ 238637 h 1750719"/>
                <a:gd name="connsiteX3" fmla="*/ 710318 w 1834425"/>
                <a:gd name="connsiteY3" fmla="*/ 252563 h 1750719"/>
                <a:gd name="connsiteX4" fmla="*/ 881184 w 1834425"/>
                <a:gd name="connsiteY4" fmla="*/ 1203306 h 1750719"/>
                <a:gd name="connsiteX5" fmla="*/ 1344504 w 1834425"/>
                <a:gd name="connsiteY5" fmla="*/ 1181345 h 1750719"/>
                <a:gd name="connsiteX6" fmla="*/ 1388425 w 1834425"/>
                <a:gd name="connsiteY6" fmla="*/ 1197950 h 1750719"/>
                <a:gd name="connsiteX7" fmla="*/ 1821214 w 1834425"/>
                <a:gd name="connsiteY7" fmla="*/ 1565927 h 1750719"/>
                <a:gd name="connsiteX8" fmla="*/ 1834069 w 1834425"/>
                <a:gd name="connsiteY8" fmla="*/ 1590566 h 1750719"/>
                <a:gd name="connsiteX9" fmla="*/ 1831927 w 1834425"/>
                <a:gd name="connsiteY9" fmla="*/ 1653771 h 1750719"/>
                <a:gd name="connsiteX10" fmla="*/ 913857 w 1834425"/>
                <a:gd name="connsiteY10" fmla="*/ 1750720 h 1750719"/>
                <a:gd name="connsiteX11" fmla="*/ 861901 w 1834425"/>
                <a:gd name="connsiteY11" fmla="*/ 1735186 h 1750719"/>
                <a:gd name="connsiteX12" fmla="*/ 268959 w 1834425"/>
                <a:gd name="connsiteY12" fmla="*/ 1358639 h 1750719"/>
                <a:gd name="connsiteX13" fmla="*/ 252355 w 1834425"/>
                <a:gd name="connsiteY13" fmla="*/ 1334535 h 1750719"/>
                <a:gd name="connsiteX14" fmla="*/ 609 w 1834425"/>
                <a:gd name="connsiteY14" fmla="*/ 19564 h 1750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34425" h="1750719">
                  <a:moveTo>
                    <a:pt x="609" y="19564"/>
                  </a:moveTo>
                  <a:cubicBezTo>
                    <a:pt x="-1534" y="8316"/>
                    <a:pt x="1680" y="3495"/>
                    <a:pt x="15071" y="282"/>
                  </a:cubicBezTo>
                  <a:cubicBezTo>
                    <a:pt x="54172" y="-9360"/>
                    <a:pt x="666396" y="231674"/>
                    <a:pt x="699605" y="238637"/>
                  </a:cubicBezTo>
                  <a:cubicBezTo>
                    <a:pt x="708175" y="240244"/>
                    <a:pt x="709247" y="245600"/>
                    <a:pt x="710318" y="252563"/>
                  </a:cubicBezTo>
                  <a:cubicBezTo>
                    <a:pt x="713532" y="269168"/>
                    <a:pt x="871007" y="1198485"/>
                    <a:pt x="881184" y="1203306"/>
                  </a:cubicBezTo>
                  <a:cubicBezTo>
                    <a:pt x="890825" y="1208127"/>
                    <a:pt x="1298439" y="1184023"/>
                    <a:pt x="1344504" y="1181345"/>
                  </a:cubicBezTo>
                  <a:cubicBezTo>
                    <a:pt x="1362179" y="1180274"/>
                    <a:pt x="1375570" y="1185095"/>
                    <a:pt x="1388425" y="1197950"/>
                  </a:cubicBezTo>
                  <a:cubicBezTo>
                    <a:pt x="1406637" y="1216697"/>
                    <a:pt x="1781577" y="1546645"/>
                    <a:pt x="1821214" y="1565927"/>
                  </a:cubicBezTo>
                  <a:cubicBezTo>
                    <a:pt x="1831927" y="1571284"/>
                    <a:pt x="1835676" y="1578247"/>
                    <a:pt x="1834069" y="1590566"/>
                  </a:cubicBezTo>
                  <a:cubicBezTo>
                    <a:pt x="1831391" y="1611456"/>
                    <a:pt x="1832462" y="1632345"/>
                    <a:pt x="1831927" y="1653771"/>
                  </a:cubicBezTo>
                  <a:cubicBezTo>
                    <a:pt x="1835140" y="1670911"/>
                    <a:pt x="933676" y="1750720"/>
                    <a:pt x="913857" y="1750720"/>
                  </a:cubicBezTo>
                  <a:cubicBezTo>
                    <a:pt x="894575" y="1750720"/>
                    <a:pt x="877434" y="1746970"/>
                    <a:pt x="861901" y="1735186"/>
                  </a:cubicBezTo>
                  <a:cubicBezTo>
                    <a:pt x="846368" y="1723938"/>
                    <a:pt x="303239" y="1382742"/>
                    <a:pt x="268959" y="1358639"/>
                  </a:cubicBezTo>
                  <a:cubicBezTo>
                    <a:pt x="259318" y="1351676"/>
                    <a:pt x="252890" y="1342570"/>
                    <a:pt x="252355" y="1334535"/>
                  </a:cubicBezTo>
                  <a:cubicBezTo>
                    <a:pt x="248605" y="1301326"/>
                    <a:pt x="3822" y="37776"/>
                    <a:pt x="609" y="19564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DC3DEFF3-EF90-4371-814B-FCF58782284A}"/>
                </a:ext>
              </a:extLst>
            </p:cNvPr>
            <p:cNvSpPr/>
            <p:nvPr/>
          </p:nvSpPr>
          <p:spPr>
            <a:xfrm>
              <a:off x="6139131" y="2859862"/>
              <a:ext cx="911234" cy="1411806"/>
            </a:xfrm>
            <a:custGeom>
              <a:avLst/>
              <a:gdLst>
                <a:gd name="connsiteX0" fmla="*/ 702056 w 911234"/>
                <a:gd name="connsiteY0" fmla="*/ 916284 h 1411806"/>
                <a:gd name="connsiteX1" fmla="*/ 700984 w 911234"/>
                <a:gd name="connsiteY1" fmla="*/ 916284 h 1411806"/>
                <a:gd name="connsiteX2" fmla="*/ 35732 w 911234"/>
                <a:gd name="connsiteY2" fmla="*/ 1402636 h 1411806"/>
                <a:gd name="connsiteX3" fmla="*/ 3594 w 911234"/>
                <a:gd name="connsiteY3" fmla="*/ 1389245 h 1411806"/>
                <a:gd name="connsiteX4" fmla="*/ 18592 w 911234"/>
                <a:gd name="connsiteY4" fmla="*/ 1299260 h 1411806"/>
                <a:gd name="connsiteX5" fmla="*/ 55015 w 911234"/>
                <a:gd name="connsiteY5" fmla="*/ 1181957 h 1411806"/>
                <a:gd name="connsiteX6" fmla="*/ 106435 w 911234"/>
                <a:gd name="connsiteY6" fmla="*/ 1054477 h 1411806"/>
                <a:gd name="connsiteX7" fmla="*/ 187851 w 911234"/>
                <a:gd name="connsiteY7" fmla="*/ 890574 h 1411806"/>
                <a:gd name="connsiteX8" fmla="*/ 223738 w 911234"/>
                <a:gd name="connsiteY8" fmla="*/ 785591 h 1411806"/>
                <a:gd name="connsiteX9" fmla="*/ 210883 w 911234"/>
                <a:gd name="connsiteY9" fmla="*/ 741669 h 1411806"/>
                <a:gd name="connsiteX10" fmla="*/ 187851 w 911234"/>
                <a:gd name="connsiteY10" fmla="*/ 576160 h 1411806"/>
                <a:gd name="connsiteX11" fmla="*/ 160534 w 911234"/>
                <a:gd name="connsiteY11" fmla="*/ 547771 h 1411806"/>
                <a:gd name="connsiteX12" fmla="*/ 101079 w 911234"/>
                <a:gd name="connsiteY12" fmla="*/ 493673 h 1411806"/>
                <a:gd name="connsiteX13" fmla="*/ 93580 w 911234"/>
                <a:gd name="connsiteY13" fmla="*/ 305131 h 1411806"/>
                <a:gd name="connsiteX14" fmla="*/ 120362 w 911234"/>
                <a:gd name="connsiteY14" fmla="*/ 250497 h 1411806"/>
                <a:gd name="connsiteX15" fmla="*/ 133752 w 911234"/>
                <a:gd name="connsiteY15" fmla="*/ 248354 h 1411806"/>
                <a:gd name="connsiteX16" fmla="*/ 147143 w 911234"/>
                <a:gd name="connsiteY16" fmla="*/ 264959 h 1411806"/>
                <a:gd name="connsiteX17" fmla="*/ 191065 w 911234"/>
                <a:gd name="connsiteY17" fmla="*/ 375298 h 1411806"/>
                <a:gd name="connsiteX18" fmla="*/ 211954 w 911234"/>
                <a:gd name="connsiteY18" fmla="*/ 289062 h 1411806"/>
                <a:gd name="connsiteX19" fmla="*/ 328722 w 911234"/>
                <a:gd name="connsiteY19" fmla="*/ 84987 h 1411806"/>
                <a:gd name="connsiteX20" fmla="*/ 395675 w 911234"/>
                <a:gd name="connsiteY20" fmla="*/ 9999 h 1411806"/>
                <a:gd name="connsiteX21" fmla="*/ 427278 w 911234"/>
                <a:gd name="connsiteY21" fmla="*/ 12141 h 1411806"/>
                <a:gd name="connsiteX22" fmla="*/ 517263 w 911234"/>
                <a:gd name="connsiteY22" fmla="*/ 125159 h 1411806"/>
                <a:gd name="connsiteX23" fmla="*/ 700984 w 911234"/>
                <a:gd name="connsiteY23" fmla="*/ 294954 h 1411806"/>
                <a:gd name="connsiteX24" fmla="*/ 855781 w 911234"/>
                <a:gd name="connsiteY24" fmla="*/ 360301 h 1411806"/>
                <a:gd name="connsiteX25" fmla="*/ 890061 w 911234"/>
                <a:gd name="connsiteY25" fmla="*/ 392439 h 1411806"/>
                <a:gd name="connsiteX26" fmla="*/ 910416 w 911234"/>
                <a:gd name="connsiteY26" fmla="*/ 477604 h 1411806"/>
                <a:gd name="connsiteX27" fmla="*/ 902917 w 911234"/>
                <a:gd name="connsiteY27" fmla="*/ 503850 h 1411806"/>
                <a:gd name="connsiteX28" fmla="*/ 851496 w 911234"/>
                <a:gd name="connsiteY28" fmla="*/ 688106 h 1411806"/>
                <a:gd name="connsiteX29" fmla="*/ 758297 w 911234"/>
                <a:gd name="connsiteY29" fmla="*/ 850938 h 1411806"/>
                <a:gd name="connsiteX30" fmla="*/ 713839 w 911234"/>
                <a:gd name="connsiteY30" fmla="*/ 898073 h 1411806"/>
                <a:gd name="connsiteX31" fmla="*/ 702056 w 911234"/>
                <a:gd name="connsiteY31" fmla="*/ 916284 h 141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911234" h="1411806">
                  <a:moveTo>
                    <a:pt x="702056" y="916284"/>
                  </a:moveTo>
                  <a:lnTo>
                    <a:pt x="700984" y="916284"/>
                  </a:lnTo>
                  <a:cubicBezTo>
                    <a:pt x="700984" y="916284"/>
                    <a:pt x="83939" y="1368892"/>
                    <a:pt x="35732" y="1402636"/>
                  </a:cubicBezTo>
                  <a:cubicBezTo>
                    <a:pt x="14307" y="1417634"/>
                    <a:pt x="7344" y="1414956"/>
                    <a:pt x="3594" y="1389245"/>
                  </a:cubicBezTo>
                  <a:cubicBezTo>
                    <a:pt x="-1226" y="1358179"/>
                    <a:pt x="-4976" y="1326577"/>
                    <a:pt x="18592" y="1299260"/>
                  </a:cubicBezTo>
                  <a:cubicBezTo>
                    <a:pt x="46981" y="1266051"/>
                    <a:pt x="52872" y="1223736"/>
                    <a:pt x="55015" y="1181957"/>
                  </a:cubicBezTo>
                  <a:cubicBezTo>
                    <a:pt x="57157" y="1132679"/>
                    <a:pt x="74298" y="1090900"/>
                    <a:pt x="106435" y="1054477"/>
                  </a:cubicBezTo>
                  <a:cubicBezTo>
                    <a:pt x="141251" y="1014840"/>
                    <a:pt x="181959" y="898609"/>
                    <a:pt x="187851" y="890574"/>
                  </a:cubicBezTo>
                  <a:cubicBezTo>
                    <a:pt x="204456" y="857365"/>
                    <a:pt x="215704" y="821478"/>
                    <a:pt x="223738" y="785591"/>
                  </a:cubicBezTo>
                  <a:cubicBezTo>
                    <a:pt x="226416" y="772736"/>
                    <a:pt x="216239" y="756131"/>
                    <a:pt x="210883" y="741669"/>
                  </a:cubicBezTo>
                  <a:cubicBezTo>
                    <a:pt x="192136" y="688106"/>
                    <a:pt x="188387" y="632401"/>
                    <a:pt x="187851" y="576160"/>
                  </a:cubicBezTo>
                  <a:cubicBezTo>
                    <a:pt x="187851" y="547771"/>
                    <a:pt x="187851" y="547771"/>
                    <a:pt x="160534" y="547771"/>
                  </a:cubicBezTo>
                  <a:cubicBezTo>
                    <a:pt x="130003" y="547771"/>
                    <a:pt x="107507" y="526882"/>
                    <a:pt x="101079" y="493673"/>
                  </a:cubicBezTo>
                  <a:cubicBezTo>
                    <a:pt x="88224" y="431004"/>
                    <a:pt x="87688" y="367800"/>
                    <a:pt x="93580" y="305131"/>
                  </a:cubicBezTo>
                  <a:cubicBezTo>
                    <a:pt x="95723" y="285313"/>
                    <a:pt x="95723" y="260674"/>
                    <a:pt x="120362" y="250497"/>
                  </a:cubicBezTo>
                  <a:cubicBezTo>
                    <a:pt x="124647" y="248890"/>
                    <a:pt x="129467" y="249425"/>
                    <a:pt x="133752" y="248354"/>
                  </a:cubicBezTo>
                  <a:cubicBezTo>
                    <a:pt x="141251" y="251568"/>
                    <a:pt x="144465" y="258531"/>
                    <a:pt x="147143" y="264959"/>
                  </a:cubicBezTo>
                  <a:cubicBezTo>
                    <a:pt x="161605" y="302988"/>
                    <a:pt x="178210" y="339947"/>
                    <a:pt x="191065" y="375298"/>
                  </a:cubicBezTo>
                  <a:cubicBezTo>
                    <a:pt x="189458" y="346374"/>
                    <a:pt x="200170" y="316915"/>
                    <a:pt x="211954" y="289062"/>
                  </a:cubicBezTo>
                  <a:cubicBezTo>
                    <a:pt x="242485" y="216216"/>
                    <a:pt x="282658" y="148727"/>
                    <a:pt x="328722" y="84987"/>
                  </a:cubicBezTo>
                  <a:cubicBezTo>
                    <a:pt x="348540" y="57670"/>
                    <a:pt x="371036" y="33031"/>
                    <a:pt x="395675" y="9999"/>
                  </a:cubicBezTo>
                  <a:cubicBezTo>
                    <a:pt x="410673" y="-3927"/>
                    <a:pt x="414422" y="-3392"/>
                    <a:pt x="427278" y="12141"/>
                  </a:cubicBezTo>
                  <a:cubicBezTo>
                    <a:pt x="458344" y="49100"/>
                    <a:pt x="486197" y="88736"/>
                    <a:pt x="517263" y="125159"/>
                  </a:cubicBezTo>
                  <a:cubicBezTo>
                    <a:pt x="571362" y="188899"/>
                    <a:pt x="626532" y="252104"/>
                    <a:pt x="700984" y="294954"/>
                  </a:cubicBezTo>
                  <a:cubicBezTo>
                    <a:pt x="749727" y="322807"/>
                    <a:pt x="802218" y="343161"/>
                    <a:pt x="855781" y="360301"/>
                  </a:cubicBezTo>
                  <a:cubicBezTo>
                    <a:pt x="872922" y="365657"/>
                    <a:pt x="883634" y="375834"/>
                    <a:pt x="890061" y="392439"/>
                  </a:cubicBezTo>
                  <a:cubicBezTo>
                    <a:pt x="901310" y="419756"/>
                    <a:pt x="914701" y="446537"/>
                    <a:pt x="910416" y="477604"/>
                  </a:cubicBezTo>
                  <a:cubicBezTo>
                    <a:pt x="909344" y="486709"/>
                    <a:pt x="909344" y="496351"/>
                    <a:pt x="902917" y="503850"/>
                  </a:cubicBezTo>
                  <a:cubicBezTo>
                    <a:pt x="894882" y="567589"/>
                    <a:pt x="876135" y="628651"/>
                    <a:pt x="851496" y="688106"/>
                  </a:cubicBezTo>
                  <a:cubicBezTo>
                    <a:pt x="827393" y="745954"/>
                    <a:pt x="798469" y="801660"/>
                    <a:pt x="758297" y="850938"/>
                  </a:cubicBezTo>
                  <a:cubicBezTo>
                    <a:pt x="744370" y="867542"/>
                    <a:pt x="729373" y="882540"/>
                    <a:pt x="713839" y="898073"/>
                  </a:cubicBezTo>
                  <a:cubicBezTo>
                    <a:pt x="709019" y="902358"/>
                    <a:pt x="702591" y="907179"/>
                    <a:pt x="702056" y="916284"/>
                  </a:cubicBezTo>
                  <a:close/>
                </a:path>
              </a:pathLst>
            </a:custGeom>
            <a:solidFill>
              <a:srgbClr val="FDC384"/>
            </a:solidFill>
            <a:ln w="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8B7A443F-9FBE-43D7-A8A1-9C0F85ED049A}"/>
                </a:ext>
              </a:extLst>
            </p:cNvPr>
            <p:cNvSpPr/>
            <p:nvPr/>
          </p:nvSpPr>
          <p:spPr>
            <a:xfrm>
              <a:off x="5884529" y="3749901"/>
              <a:ext cx="956122" cy="1310685"/>
            </a:xfrm>
            <a:custGeom>
              <a:avLst/>
              <a:gdLst>
                <a:gd name="connsiteX0" fmla="*/ 442990 w 956122"/>
                <a:gd name="connsiteY0" fmla="*/ 0 h 1310685"/>
                <a:gd name="connsiteX1" fmla="*/ 416744 w 956122"/>
                <a:gd name="connsiteY1" fmla="*/ 77666 h 1310685"/>
                <a:gd name="connsiteX2" fmla="*/ 349790 w 956122"/>
                <a:gd name="connsiteY2" fmla="*/ 188542 h 1310685"/>
                <a:gd name="connsiteX3" fmla="*/ 316581 w 956122"/>
                <a:gd name="connsiteY3" fmla="*/ 277456 h 1310685"/>
                <a:gd name="connsiteX4" fmla="*/ 302119 w 956122"/>
                <a:gd name="connsiteY4" fmla="*/ 366371 h 1310685"/>
                <a:gd name="connsiteX5" fmla="*/ 274266 w 956122"/>
                <a:gd name="connsiteY5" fmla="*/ 417791 h 1310685"/>
                <a:gd name="connsiteX6" fmla="*/ 267303 w 956122"/>
                <a:gd name="connsiteY6" fmla="*/ 512598 h 1310685"/>
                <a:gd name="connsiteX7" fmla="*/ 281765 w 956122"/>
                <a:gd name="connsiteY7" fmla="*/ 513133 h 1310685"/>
                <a:gd name="connsiteX8" fmla="*/ 372286 w 956122"/>
                <a:gd name="connsiteY8" fmla="*/ 447251 h 1310685"/>
                <a:gd name="connsiteX9" fmla="*/ 588681 w 956122"/>
                <a:gd name="connsiteY9" fmla="*/ 289776 h 1310685"/>
                <a:gd name="connsiteX10" fmla="*/ 783650 w 956122"/>
                <a:gd name="connsiteY10" fmla="*/ 146763 h 1310685"/>
                <a:gd name="connsiteX11" fmla="*/ 945946 w 956122"/>
                <a:gd name="connsiteY11" fmla="*/ 25710 h 1310685"/>
                <a:gd name="connsiteX12" fmla="*/ 956123 w 956122"/>
                <a:gd name="connsiteY12" fmla="*/ 25710 h 1310685"/>
                <a:gd name="connsiteX13" fmla="*/ 907380 w 956122"/>
                <a:gd name="connsiteY13" fmla="*/ 149976 h 1310685"/>
                <a:gd name="connsiteX14" fmla="*/ 761689 w 956122"/>
                <a:gd name="connsiteY14" fmla="*/ 521168 h 1310685"/>
                <a:gd name="connsiteX15" fmla="*/ 753655 w 956122"/>
                <a:gd name="connsiteY15" fmla="*/ 539379 h 1310685"/>
                <a:gd name="connsiteX16" fmla="*/ 737586 w 956122"/>
                <a:gd name="connsiteY16" fmla="*/ 433325 h 1310685"/>
                <a:gd name="connsiteX17" fmla="*/ 702234 w 956122"/>
                <a:gd name="connsiteY17" fmla="*/ 367442 h 1310685"/>
                <a:gd name="connsiteX18" fmla="*/ 680809 w 956122"/>
                <a:gd name="connsiteY18" fmla="*/ 365835 h 1310685"/>
                <a:gd name="connsiteX19" fmla="*/ 455309 w 956122"/>
                <a:gd name="connsiteY19" fmla="*/ 585443 h 1310685"/>
                <a:gd name="connsiteX20" fmla="*/ 275873 w 956122"/>
                <a:gd name="connsiteY20" fmla="*/ 847366 h 1310685"/>
                <a:gd name="connsiteX21" fmla="*/ 188566 w 956122"/>
                <a:gd name="connsiteY21" fmla="*/ 998414 h 1310685"/>
                <a:gd name="connsiteX22" fmla="*/ 113577 w 956122"/>
                <a:gd name="connsiteY22" fmla="*/ 1178921 h 1310685"/>
                <a:gd name="connsiteX23" fmla="*/ 57336 w 956122"/>
                <a:gd name="connsiteY23" fmla="*/ 1310686 h 1310685"/>
                <a:gd name="connsiteX24" fmla="*/ 64835 w 956122"/>
                <a:gd name="connsiteY24" fmla="*/ 1212666 h 1310685"/>
                <a:gd name="connsiteX25" fmla="*/ 97508 w 956122"/>
                <a:gd name="connsiteY25" fmla="*/ 839867 h 1310685"/>
                <a:gd name="connsiteX26" fmla="*/ 98044 w 956122"/>
                <a:gd name="connsiteY26" fmla="*/ 709709 h 1310685"/>
                <a:gd name="connsiteX27" fmla="*/ 116255 w 956122"/>
                <a:gd name="connsiteY27" fmla="*/ 596156 h 1310685"/>
                <a:gd name="connsiteX28" fmla="*/ 109828 w 956122"/>
                <a:gd name="connsiteY28" fmla="*/ 495458 h 1310685"/>
                <a:gd name="connsiteX29" fmla="*/ 93759 w 956122"/>
                <a:gd name="connsiteY29" fmla="*/ 465998 h 1310685"/>
                <a:gd name="connsiteX30" fmla="*/ 85189 w 956122"/>
                <a:gd name="connsiteY30" fmla="*/ 370120 h 1310685"/>
                <a:gd name="connsiteX31" fmla="*/ 19842 w 956122"/>
                <a:gd name="connsiteY31" fmla="*/ 418327 h 1310685"/>
                <a:gd name="connsiteX32" fmla="*/ 24 w 956122"/>
                <a:gd name="connsiteY32" fmla="*/ 281206 h 1310685"/>
                <a:gd name="connsiteX33" fmla="*/ 63764 w 956122"/>
                <a:gd name="connsiteY33" fmla="*/ 164974 h 1310685"/>
                <a:gd name="connsiteX34" fmla="*/ 192850 w 956122"/>
                <a:gd name="connsiteY34" fmla="*/ 107126 h 1310685"/>
                <a:gd name="connsiteX35" fmla="*/ 442990 w 956122"/>
                <a:gd name="connsiteY35" fmla="*/ 0 h 1310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56122" h="1310685">
                  <a:moveTo>
                    <a:pt x="442990" y="0"/>
                  </a:moveTo>
                  <a:cubicBezTo>
                    <a:pt x="440847" y="28388"/>
                    <a:pt x="425849" y="51956"/>
                    <a:pt x="416744" y="77666"/>
                  </a:cubicBezTo>
                  <a:cubicBezTo>
                    <a:pt x="401746" y="118374"/>
                    <a:pt x="378714" y="155333"/>
                    <a:pt x="349790" y="188542"/>
                  </a:cubicBezTo>
                  <a:cubicBezTo>
                    <a:pt x="327294" y="214252"/>
                    <a:pt x="320330" y="244783"/>
                    <a:pt x="316581" y="277456"/>
                  </a:cubicBezTo>
                  <a:cubicBezTo>
                    <a:pt x="313367" y="307452"/>
                    <a:pt x="311225" y="337447"/>
                    <a:pt x="302119" y="366371"/>
                  </a:cubicBezTo>
                  <a:cubicBezTo>
                    <a:pt x="296227" y="385653"/>
                    <a:pt x="285515" y="402258"/>
                    <a:pt x="274266" y="417791"/>
                  </a:cubicBezTo>
                  <a:cubicBezTo>
                    <a:pt x="251234" y="448322"/>
                    <a:pt x="260876" y="480460"/>
                    <a:pt x="267303" y="512598"/>
                  </a:cubicBezTo>
                  <a:cubicBezTo>
                    <a:pt x="269981" y="524917"/>
                    <a:pt x="278016" y="515811"/>
                    <a:pt x="281765" y="513133"/>
                  </a:cubicBezTo>
                  <a:cubicBezTo>
                    <a:pt x="312296" y="491708"/>
                    <a:pt x="342291" y="469212"/>
                    <a:pt x="372286" y="447251"/>
                  </a:cubicBezTo>
                  <a:cubicBezTo>
                    <a:pt x="444596" y="394759"/>
                    <a:pt x="516906" y="342267"/>
                    <a:pt x="588681" y="289776"/>
                  </a:cubicBezTo>
                  <a:cubicBezTo>
                    <a:pt x="653492" y="242105"/>
                    <a:pt x="718839" y="194969"/>
                    <a:pt x="783650" y="146763"/>
                  </a:cubicBezTo>
                  <a:cubicBezTo>
                    <a:pt x="837749" y="106055"/>
                    <a:pt x="894526" y="69632"/>
                    <a:pt x="945946" y="25710"/>
                  </a:cubicBezTo>
                  <a:cubicBezTo>
                    <a:pt x="949159" y="23032"/>
                    <a:pt x="952373" y="17676"/>
                    <a:pt x="956123" y="25710"/>
                  </a:cubicBezTo>
                  <a:cubicBezTo>
                    <a:pt x="940054" y="66954"/>
                    <a:pt x="923449" y="108733"/>
                    <a:pt x="907380" y="149976"/>
                  </a:cubicBezTo>
                  <a:cubicBezTo>
                    <a:pt x="858638" y="273707"/>
                    <a:pt x="810432" y="397437"/>
                    <a:pt x="761689" y="521168"/>
                  </a:cubicBezTo>
                  <a:cubicBezTo>
                    <a:pt x="760082" y="525988"/>
                    <a:pt x="757940" y="530274"/>
                    <a:pt x="753655" y="539379"/>
                  </a:cubicBezTo>
                  <a:cubicBezTo>
                    <a:pt x="750441" y="500278"/>
                    <a:pt x="748834" y="465998"/>
                    <a:pt x="737586" y="433325"/>
                  </a:cubicBezTo>
                  <a:cubicBezTo>
                    <a:pt x="729016" y="409221"/>
                    <a:pt x="717232" y="387796"/>
                    <a:pt x="702234" y="367442"/>
                  </a:cubicBezTo>
                  <a:cubicBezTo>
                    <a:pt x="694736" y="357265"/>
                    <a:pt x="689915" y="357265"/>
                    <a:pt x="680809" y="365835"/>
                  </a:cubicBezTo>
                  <a:cubicBezTo>
                    <a:pt x="604750" y="438145"/>
                    <a:pt x="529762" y="511526"/>
                    <a:pt x="455309" y="585443"/>
                  </a:cubicBezTo>
                  <a:cubicBezTo>
                    <a:pt x="378714" y="662038"/>
                    <a:pt x="331579" y="757380"/>
                    <a:pt x="275873" y="847366"/>
                  </a:cubicBezTo>
                  <a:cubicBezTo>
                    <a:pt x="245342" y="896644"/>
                    <a:pt x="216418" y="947529"/>
                    <a:pt x="188566" y="998414"/>
                  </a:cubicBezTo>
                  <a:cubicBezTo>
                    <a:pt x="157499" y="1055726"/>
                    <a:pt x="138752" y="1118395"/>
                    <a:pt x="113577" y="1178921"/>
                  </a:cubicBezTo>
                  <a:cubicBezTo>
                    <a:pt x="95366" y="1222843"/>
                    <a:pt x="78226" y="1267300"/>
                    <a:pt x="57336" y="1310686"/>
                  </a:cubicBezTo>
                  <a:cubicBezTo>
                    <a:pt x="60014" y="1278013"/>
                    <a:pt x="61621" y="1245339"/>
                    <a:pt x="64835" y="1212666"/>
                  </a:cubicBezTo>
                  <a:cubicBezTo>
                    <a:pt x="75548" y="1088400"/>
                    <a:pt x="86796" y="964134"/>
                    <a:pt x="97508" y="839867"/>
                  </a:cubicBezTo>
                  <a:cubicBezTo>
                    <a:pt x="101258" y="796481"/>
                    <a:pt x="102865" y="753095"/>
                    <a:pt x="98044" y="709709"/>
                  </a:cubicBezTo>
                  <a:cubicBezTo>
                    <a:pt x="93223" y="670073"/>
                    <a:pt x="99651" y="632043"/>
                    <a:pt x="116255" y="596156"/>
                  </a:cubicBezTo>
                  <a:cubicBezTo>
                    <a:pt x="132860" y="560804"/>
                    <a:pt x="132324" y="528131"/>
                    <a:pt x="109828" y="495458"/>
                  </a:cubicBezTo>
                  <a:cubicBezTo>
                    <a:pt x="103400" y="486352"/>
                    <a:pt x="99651" y="475639"/>
                    <a:pt x="93759" y="465998"/>
                  </a:cubicBezTo>
                  <a:cubicBezTo>
                    <a:pt x="75548" y="436003"/>
                    <a:pt x="68584" y="405472"/>
                    <a:pt x="85189" y="370120"/>
                  </a:cubicBezTo>
                  <a:cubicBezTo>
                    <a:pt x="64299" y="385653"/>
                    <a:pt x="42874" y="401187"/>
                    <a:pt x="19842" y="418327"/>
                  </a:cubicBezTo>
                  <a:cubicBezTo>
                    <a:pt x="8058" y="372263"/>
                    <a:pt x="-512" y="327270"/>
                    <a:pt x="24" y="281206"/>
                  </a:cubicBezTo>
                  <a:cubicBezTo>
                    <a:pt x="559" y="231392"/>
                    <a:pt x="30019" y="197112"/>
                    <a:pt x="63764" y="164974"/>
                  </a:cubicBezTo>
                  <a:cubicBezTo>
                    <a:pt x="105007" y="141406"/>
                    <a:pt x="149464" y="125873"/>
                    <a:pt x="192850" y="107126"/>
                  </a:cubicBezTo>
                  <a:cubicBezTo>
                    <a:pt x="275337" y="70168"/>
                    <a:pt x="359431" y="35352"/>
                    <a:pt x="442990" y="0"/>
                  </a:cubicBezTo>
                  <a:close/>
                </a:path>
              </a:pathLst>
            </a:custGeom>
            <a:solidFill>
              <a:schemeClr val="accent2"/>
            </a:solidFill>
            <a:ln w="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5E1BB755-C22B-4646-9945-4F799D9A08DD}"/>
                </a:ext>
              </a:extLst>
            </p:cNvPr>
            <p:cNvSpPr/>
            <p:nvPr/>
          </p:nvSpPr>
          <p:spPr>
            <a:xfrm>
              <a:off x="6273955" y="2616331"/>
              <a:ext cx="862733" cy="858255"/>
            </a:xfrm>
            <a:custGeom>
              <a:avLst/>
              <a:gdLst>
                <a:gd name="connsiteX0" fmla="*/ 768628 w 862733"/>
                <a:gd name="connsiteY0" fmla="*/ 746309 h 858255"/>
                <a:gd name="connsiteX1" fmla="*/ 752560 w 862733"/>
                <a:gd name="connsiteY1" fmla="*/ 639183 h 858255"/>
                <a:gd name="connsiteX2" fmla="*/ 713459 w 862733"/>
                <a:gd name="connsiteY2" fmla="*/ 604903 h 858255"/>
                <a:gd name="connsiteX3" fmla="*/ 538308 w 862733"/>
                <a:gd name="connsiteY3" fmla="*/ 525094 h 858255"/>
                <a:gd name="connsiteX4" fmla="*/ 380297 w 862733"/>
                <a:gd name="connsiteY4" fmla="*/ 371368 h 858255"/>
                <a:gd name="connsiteX5" fmla="*/ 290847 w 862733"/>
                <a:gd name="connsiteY5" fmla="*/ 258350 h 858255"/>
                <a:gd name="connsiteX6" fmla="*/ 264601 w 862733"/>
                <a:gd name="connsiteY6" fmla="*/ 256208 h 858255"/>
                <a:gd name="connsiteX7" fmla="*/ 86236 w 862733"/>
                <a:gd name="connsiteY7" fmla="*/ 525094 h 858255"/>
                <a:gd name="connsiteX8" fmla="*/ 58384 w 862733"/>
                <a:gd name="connsiteY8" fmla="*/ 632220 h 858255"/>
                <a:gd name="connsiteX9" fmla="*/ 0 w 862733"/>
                <a:gd name="connsiteY9" fmla="*/ 491349 h 858255"/>
                <a:gd name="connsiteX10" fmla="*/ 5892 w 862733"/>
                <a:gd name="connsiteY10" fmla="*/ 481708 h 858255"/>
                <a:gd name="connsiteX11" fmla="*/ 15533 w 862733"/>
                <a:gd name="connsiteY11" fmla="*/ 387973 h 858255"/>
                <a:gd name="connsiteX12" fmla="*/ 64276 w 862733"/>
                <a:gd name="connsiteY12" fmla="*/ 243888 h 858255"/>
                <a:gd name="connsiteX13" fmla="*/ 136050 w 862733"/>
                <a:gd name="connsiteY13" fmla="*/ 145868 h 858255"/>
                <a:gd name="connsiteX14" fmla="*/ 298881 w 862733"/>
                <a:gd name="connsiteY14" fmla="*/ 44634 h 858255"/>
                <a:gd name="connsiteX15" fmla="*/ 361550 w 862733"/>
                <a:gd name="connsiteY15" fmla="*/ 19459 h 858255"/>
                <a:gd name="connsiteX16" fmla="*/ 492244 w 862733"/>
                <a:gd name="connsiteY16" fmla="*/ 4462 h 858255"/>
                <a:gd name="connsiteX17" fmla="*/ 675429 w 862733"/>
                <a:gd name="connsiteY17" fmla="*/ 91770 h 858255"/>
                <a:gd name="connsiteX18" fmla="*/ 817371 w 862733"/>
                <a:gd name="connsiteY18" fmla="*/ 261028 h 858255"/>
                <a:gd name="connsiteX19" fmla="*/ 848437 w 862733"/>
                <a:gd name="connsiteY19" fmla="*/ 356371 h 858255"/>
                <a:gd name="connsiteX20" fmla="*/ 861293 w 862733"/>
                <a:gd name="connsiteY20" fmla="*/ 514917 h 858255"/>
                <a:gd name="connsiteX21" fmla="*/ 845759 w 862733"/>
                <a:gd name="connsiteY21" fmla="*/ 669714 h 858255"/>
                <a:gd name="connsiteX22" fmla="*/ 822191 w 862733"/>
                <a:gd name="connsiteY22" fmla="*/ 754879 h 858255"/>
                <a:gd name="connsiteX23" fmla="*/ 765950 w 862733"/>
                <a:gd name="connsiteY23" fmla="*/ 842722 h 858255"/>
                <a:gd name="connsiteX24" fmla="*/ 744525 w 862733"/>
                <a:gd name="connsiteY24" fmla="*/ 858256 h 858255"/>
                <a:gd name="connsiteX25" fmla="*/ 768628 w 862733"/>
                <a:gd name="connsiteY25" fmla="*/ 746309 h 858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62733" h="858255">
                  <a:moveTo>
                    <a:pt x="768628" y="746309"/>
                  </a:moveTo>
                  <a:cubicBezTo>
                    <a:pt x="777199" y="703994"/>
                    <a:pt x="771842" y="676677"/>
                    <a:pt x="752560" y="639183"/>
                  </a:cubicBezTo>
                  <a:cubicBezTo>
                    <a:pt x="747203" y="629006"/>
                    <a:pt x="724171" y="608652"/>
                    <a:pt x="713459" y="604903"/>
                  </a:cubicBezTo>
                  <a:cubicBezTo>
                    <a:pt x="648112" y="584549"/>
                    <a:pt x="596156" y="563659"/>
                    <a:pt x="538308" y="525094"/>
                  </a:cubicBezTo>
                  <a:cubicBezTo>
                    <a:pt x="476175" y="483315"/>
                    <a:pt x="427433" y="427609"/>
                    <a:pt x="380297" y="371368"/>
                  </a:cubicBezTo>
                  <a:cubicBezTo>
                    <a:pt x="349230" y="334410"/>
                    <a:pt x="319771" y="296380"/>
                    <a:pt x="290847" y="258350"/>
                  </a:cubicBezTo>
                  <a:cubicBezTo>
                    <a:pt x="281206" y="245495"/>
                    <a:pt x="275849" y="244960"/>
                    <a:pt x="264601" y="256208"/>
                  </a:cubicBezTo>
                  <a:cubicBezTo>
                    <a:pt x="186935" y="333339"/>
                    <a:pt x="131229" y="425467"/>
                    <a:pt x="86236" y="525094"/>
                  </a:cubicBezTo>
                  <a:cubicBezTo>
                    <a:pt x="71239" y="558839"/>
                    <a:pt x="59455" y="593655"/>
                    <a:pt x="58384" y="632220"/>
                  </a:cubicBezTo>
                  <a:cubicBezTo>
                    <a:pt x="39101" y="585085"/>
                    <a:pt x="19283" y="537949"/>
                    <a:pt x="0" y="491349"/>
                  </a:cubicBezTo>
                  <a:cubicBezTo>
                    <a:pt x="3749" y="489207"/>
                    <a:pt x="6427" y="486529"/>
                    <a:pt x="5892" y="481708"/>
                  </a:cubicBezTo>
                  <a:cubicBezTo>
                    <a:pt x="2678" y="449570"/>
                    <a:pt x="10177" y="418504"/>
                    <a:pt x="15533" y="387973"/>
                  </a:cubicBezTo>
                  <a:cubicBezTo>
                    <a:pt x="24103" y="337624"/>
                    <a:pt x="39637" y="289417"/>
                    <a:pt x="64276" y="243888"/>
                  </a:cubicBezTo>
                  <a:cubicBezTo>
                    <a:pt x="83558" y="207466"/>
                    <a:pt x="107126" y="173721"/>
                    <a:pt x="136050" y="145868"/>
                  </a:cubicBezTo>
                  <a:cubicBezTo>
                    <a:pt x="182114" y="100875"/>
                    <a:pt x="228714" y="53740"/>
                    <a:pt x="298881" y="44634"/>
                  </a:cubicBezTo>
                  <a:cubicBezTo>
                    <a:pt x="320306" y="41956"/>
                    <a:pt x="340661" y="28030"/>
                    <a:pt x="361550" y="19459"/>
                  </a:cubicBezTo>
                  <a:cubicBezTo>
                    <a:pt x="403865" y="1248"/>
                    <a:pt x="445644" y="-5179"/>
                    <a:pt x="492244" y="4462"/>
                  </a:cubicBezTo>
                  <a:cubicBezTo>
                    <a:pt x="561340" y="18388"/>
                    <a:pt x="619723" y="51597"/>
                    <a:pt x="675429" y="91770"/>
                  </a:cubicBezTo>
                  <a:cubicBezTo>
                    <a:pt x="737026" y="136227"/>
                    <a:pt x="785233" y="191932"/>
                    <a:pt x="817371" y="261028"/>
                  </a:cubicBezTo>
                  <a:cubicBezTo>
                    <a:pt x="831297" y="291559"/>
                    <a:pt x="842010" y="323162"/>
                    <a:pt x="848437" y="356371"/>
                  </a:cubicBezTo>
                  <a:cubicBezTo>
                    <a:pt x="858079" y="408862"/>
                    <a:pt x="866113" y="461890"/>
                    <a:pt x="861293" y="514917"/>
                  </a:cubicBezTo>
                  <a:cubicBezTo>
                    <a:pt x="856472" y="566337"/>
                    <a:pt x="857007" y="618829"/>
                    <a:pt x="845759" y="669714"/>
                  </a:cubicBezTo>
                  <a:cubicBezTo>
                    <a:pt x="839332" y="698102"/>
                    <a:pt x="833440" y="728098"/>
                    <a:pt x="822191" y="754879"/>
                  </a:cubicBezTo>
                  <a:cubicBezTo>
                    <a:pt x="808265" y="788088"/>
                    <a:pt x="794874" y="809513"/>
                    <a:pt x="765950" y="842722"/>
                  </a:cubicBezTo>
                  <a:cubicBezTo>
                    <a:pt x="763808" y="845936"/>
                    <a:pt x="747739" y="858256"/>
                    <a:pt x="744525" y="858256"/>
                  </a:cubicBezTo>
                  <a:cubicBezTo>
                    <a:pt x="752560" y="823975"/>
                    <a:pt x="764343" y="778447"/>
                    <a:pt x="768628" y="746309"/>
                  </a:cubicBezTo>
                  <a:close/>
                </a:path>
              </a:pathLst>
            </a:custGeom>
            <a:solidFill>
              <a:srgbClr val="8D4E22"/>
            </a:solidFill>
            <a:ln w="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56EECEA0-AF10-4975-B10B-408A9745789C}"/>
                </a:ext>
              </a:extLst>
            </p:cNvPr>
            <p:cNvSpPr/>
            <p:nvPr/>
          </p:nvSpPr>
          <p:spPr>
            <a:xfrm>
              <a:off x="4250808" y="5103753"/>
              <a:ext cx="452680" cy="446835"/>
            </a:xfrm>
            <a:custGeom>
              <a:avLst/>
              <a:gdLst>
                <a:gd name="connsiteX0" fmla="*/ 68098 w 452680"/>
                <a:gd name="connsiteY0" fmla="*/ 153945 h 446835"/>
                <a:gd name="connsiteX1" fmla="*/ 148443 w 452680"/>
                <a:gd name="connsiteY1" fmla="*/ 9860 h 446835"/>
                <a:gd name="connsiteX2" fmla="*/ 167190 w 452680"/>
                <a:gd name="connsiteY2" fmla="*/ 5575 h 446835"/>
                <a:gd name="connsiteX3" fmla="*/ 168261 w 452680"/>
                <a:gd name="connsiteY3" fmla="*/ 7182 h 446835"/>
                <a:gd name="connsiteX4" fmla="*/ 208969 w 452680"/>
                <a:gd name="connsiteY4" fmla="*/ 68780 h 446835"/>
                <a:gd name="connsiteX5" fmla="*/ 214325 w 452680"/>
                <a:gd name="connsiteY5" fmla="*/ 76814 h 446835"/>
                <a:gd name="connsiteX6" fmla="*/ 233608 w 452680"/>
                <a:gd name="connsiteY6" fmla="*/ 127163 h 446835"/>
                <a:gd name="connsiteX7" fmla="*/ 220217 w 452680"/>
                <a:gd name="connsiteY7" fmla="*/ 200545 h 446835"/>
                <a:gd name="connsiteX8" fmla="*/ 230394 w 452680"/>
                <a:gd name="connsiteY8" fmla="*/ 221434 h 446835"/>
                <a:gd name="connsiteX9" fmla="*/ 261996 w 452680"/>
                <a:gd name="connsiteY9" fmla="*/ 264285 h 446835"/>
                <a:gd name="connsiteX10" fmla="*/ 263603 w 452680"/>
                <a:gd name="connsiteY10" fmla="*/ 289995 h 446835"/>
                <a:gd name="connsiteX11" fmla="*/ 297348 w 452680"/>
                <a:gd name="connsiteY11" fmla="*/ 340880 h 446835"/>
                <a:gd name="connsiteX12" fmla="*/ 440361 w 452680"/>
                <a:gd name="connsiteY12" fmla="*/ 429258 h 446835"/>
                <a:gd name="connsiteX13" fmla="*/ 452680 w 452680"/>
                <a:gd name="connsiteY13" fmla="*/ 438900 h 446835"/>
                <a:gd name="connsiteX14" fmla="*/ 182188 w 452680"/>
                <a:gd name="connsiteY14" fmla="*/ 434615 h 446835"/>
                <a:gd name="connsiteX15" fmla="*/ 144158 w 452680"/>
                <a:gd name="connsiteY15" fmla="*/ 405691 h 446835"/>
                <a:gd name="connsiteX16" fmla="*/ 20963 w 452680"/>
                <a:gd name="connsiteY16" fmla="*/ 277675 h 446835"/>
                <a:gd name="connsiteX17" fmla="*/ 13464 w 452680"/>
                <a:gd name="connsiteY17" fmla="*/ 233218 h 446835"/>
                <a:gd name="connsiteX18" fmla="*/ 68098 w 452680"/>
                <a:gd name="connsiteY18" fmla="*/ 153945 h 446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52680" h="446835">
                  <a:moveTo>
                    <a:pt x="68098" y="153945"/>
                  </a:moveTo>
                  <a:cubicBezTo>
                    <a:pt x="99701" y="108416"/>
                    <a:pt x="133981" y="64495"/>
                    <a:pt x="148443" y="9860"/>
                  </a:cubicBezTo>
                  <a:cubicBezTo>
                    <a:pt x="151657" y="-2459"/>
                    <a:pt x="158620" y="-2459"/>
                    <a:pt x="167190" y="5575"/>
                  </a:cubicBezTo>
                  <a:cubicBezTo>
                    <a:pt x="167726" y="6111"/>
                    <a:pt x="168261" y="6647"/>
                    <a:pt x="168261" y="7182"/>
                  </a:cubicBezTo>
                  <a:cubicBezTo>
                    <a:pt x="172546" y="33964"/>
                    <a:pt x="199863" y="45212"/>
                    <a:pt x="208969" y="68780"/>
                  </a:cubicBezTo>
                  <a:cubicBezTo>
                    <a:pt x="210040" y="71993"/>
                    <a:pt x="211647" y="75743"/>
                    <a:pt x="214325" y="76814"/>
                  </a:cubicBezTo>
                  <a:cubicBezTo>
                    <a:pt x="238964" y="86456"/>
                    <a:pt x="236822" y="107881"/>
                    <a:pt x="233608" y="127163"/>
                  </a:cubicBezTo>
                  <a:cubicBezTo>
                    <a:pt x="229323" y="151802"/>
                    <a:pt x="228787" y="176977"/>
                    <a:pt x="220217" y="200545"/>
                  </a:cubicBezTo>
                  <a:cubicBezTo>
                    <a:pt x="217003" y="209650"/>
                    <a:pt x="217539" y="217685"/>
                    <a:pt x="230394" y="221434"/>
                  </a:cubicBezTo>
                  <a:cubicBezTo>
                    <a:pt x="251819" y="226790"/>
                    <a:pt x="259854" y="243931"/>
                    <a:pt x="261996" y="264285"/>
                  </a:cubicBezTo>
                  <a:cubicBezTo>
                    <a:pt x="263068" y="272855"/>
                    <a:pt x="265210" y="281425"/>
                    <a:pt x="263603" y="289995"/>
                  </a:cubicBezTo>
                  <a:cubicBezTo>
                    <a:pt x="259318" y="317847"/>
                    <a:pt x="277530" y="329096"/>
                    <a:pt x="297348" y="340880"/>
                  </a:cubicBezTo>
                  <a:cubicBezTo>
                    <a:pt x="345555" y="369804"/>
                    <a:pt x="392690" y="399799"/>
                    <a:pt x="440361" y="429258"/>
                  </a:cubicBezTo>
                  <a:cubicBezTo>
                    <a:pt x="444646" y="431937"/>
                    <a:pt x="450002" y="433544"/>
                    <a:pt x="452680" y="438900"/>
                  </a:cubicBezTo>
                  <a:cubicBezTo>
                    <a:pt x="441432" y="456576"/>
                    <a:pt x="197721" y="439971"/>
                    <a:pt x="182188" y="434615"/>
                  </a:cubicBezTo>
                  <a:cubicBezTo>
                    <a:pt x="166654" y="429258"/>
                    <a:pt x="152192" y="421224"/>
                    <a:pt x="144158" y="405691"/>
                  </a:cubicBezTo>
                  <a:cubicBezTo>
                    <a:pt x="115769" y="350521"/>
                    <a:pt x="71312" y="311420"/>
                    <a:pt x="20963" y="277675"/>
                  </a:cubicBezTo>
                  <a:cubicBezTo>
                    <a:pt x="-2605" y="261606"/>
                    <a:pt x="-7961" y="260535"/>
                    <a:pt x="13464" y="233218"/>
                  </a:cubicBezTo>
                  <a:cubicBezTo>
                    <a:pt x="32211" y="208043"/>
                    <a:pt x="49351" y="180191"/>
                    <a:pt x="68098" y="153945"/>
                  </a:cubicBezTo>
                  <a:close/>
                </a:path>
              </a:pathLst>
            </a:custGeom>
            <a:solidFill>
              <a:srgbClr val="FDC383"/>
            </a:solidFill>
            <a:ln w="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B2E4927A-A800-4194-B9FF-BA9790795762}"/>
                </a:ext>
              </a:extLst>
            </p:cNvPr>
            <p:cNvSpPr/>
            <p:nvPr/>
          </p:nvSpPr>
          <p:spPr>
            <a:xfrm>
              <a:off x="4661710" y="5542653"/>
              <a:ext cx="244401" cy="105465"/>
            </a:xfrm>
            <a:custGeom>
              <a:avLst/>
              <a:gdLst>
                <a:gd name="connsiteX0" fmla="*/ 0 w 244401"/>
                <a:gd name="connsiteY0" fmla="*/ 8034 h 105465"/>
                <a:gd name="connsiteX1" fmla="*/ 41243 w 244401"/>
                <a:gd name="connsiteY1" fmla="*/ 0 h 105465"/>
                <a:gd name="connsiteX2" fmla="*/ 82487 w 244401"/>
                <a:gd name="connsiteY2" fmla="*/ 28924 h 105465"/>
                <a:gd name="connsiteX3" fmla="*/ 148905 w 244401"/>
                <a:gd name="connsiteY3" fmla="*/ 50349 h 105465"/>
                <a:gd name="connsiteX4" fmla="*/ 244247 w 244401"/>
                <a:gd name="connsiteY4" fmla="*/ 41779 h 105465"/>
                <a:gd name="connsiteX5" fmla="*/ 244247 w 244401"/>
                <a:gd name="connsiteY5" fmla="*/ 60526 h 105465"/>
                <a:gd name="connsiteX6" fmla="*/ 243712 w 244401"/>
                <a:gd name="connsiteY6" fmla="*/ 72310 h 105465"/>
                <a:gd name="connsiteX7" fmla="*/ 183185 w 244401"/>
                <a:gd name="connsiteY7" fmla="*/ 104983 h 105465"/>
                <a:gd name="connsiteX8" fmla="*/ 50349 w 244401"/>
                <a:gd name="connsiteY8" fmla="*/ 77666 h 105465"/>
                <a:gd name="connsiteX9" fmla="*/ 0 w 244401"/>
                <a:gd name="connsiteY9" fmla="*/ 8034 h 105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4401" h="105465">
                  <a:moveTo>
                    <a:pt x="0" y="8034"/>
                  </a:moveTo>
                  <a:cubicBezTo>
                    <a:pt x="13391" y="4285"/>
                    <a:pt x="25175" y="5356"/>
                    <a:pt x="41243" y="0"/>
                  </a:cubicBezTo>
                  <a:cubicBezTo>
                    <a:pt x="55705" y="5892"/>
                    <a:pt x="70703" y="18211"/>
                    <a:pt x="82487" y="28924"/>
                  </a:cubicBezTo>
                  <a:cubicBezTo>
                    <a:pt x="103376" y="47135"/>
                    <a:pt x="115696" y="53027"/>
                    <a:pt x="148905" y="50349"/>
                  </a:cubicBezTo>
                  <a:cubicBezTo>
                    <a:pt x="172473" y="47671"/>
                    <a:pt x="220679" y="44457"/>
                    <a:pt x="244247" y="41779"/>
                  </a:cubicBezTo>
                  <a:cubicBezTo>
                    <a:pt x="243712" y="64811"/>
                    <a:pt x="244783" y="46064"/>
                    <a:pt x="244247" y="60526"/>
                  </a:cubicBezTo>
                  <a:cubicBezTo>
                    <a:pt x="244247" y="64276"/>
                    <a:pt x="243712" y="68561"/>
                    <a:pt x="243712" y="72310"/>
                  </a:cubicBezTo>
                  <a:cubicBezTo>
                    <a:pt x="232999" y="100162"/>
                    <a:pt x="207289" y="103912"/>
                    <a:pt x="183185" y="104983"/>
                  </a:cubicBezTo>
                  <a:cubicBezTo>
                    <a:pt x="137121" y="107126"/>
                    <a:pt x="91057" y="102841"/>
                    <a:pt x="50349" y="77666"/>
                  </a:cubicBezTo>
                  <a:cubicBezTo>
                    <a:pt x="22496" y="61597"/>
                    <a:pt x="9641" y="36958"/>
                    <a:pt x="0" y="8034"/>
                  </a:cubicBezTo>
                  <a:close/>
                </a:path>
              </a:pathLst>
            </a:custGeom>
            <a:solidFill>
              <a:schemeClr val="accent2"/>
            </a:solidFill>
            <a:ln w="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D0F7D0B1-56BD-4CF3-9535-227F0583A326}"/>
                </a:ext>
              </a:extLst>
            </p:cNvPr>
            <p:cNvSpPr/>
            <p:nvPr/>
          </p:nvSpPr>
          <p:spPr>
            <a:xfrm>
              <a:off x="5447103" y="5486257"/>
              <a:ext cx="496742" cy="509240"/>
            </a:xfrm>
            <a:custGeom>
              <a:avLst/>
              <a:gdLst>
                <a:gd name="connsiteX0" fmla="*/ 166956 w 496742"/>
                <a:gd name="connsiteY0" fmla="*/ 28008 h 509240"/>
                <a:gd name="connsiteX1" fmla="*/ 274082 w 496742"/>
                <a:gd name="connsiteY1" fmla="*/ 9797 h 509240"/>
                <a:gd name="connsiteX2" fmla="*/ 479764 w 496742"/>
                <a:gd name="connsiteY2" fmla="*/ 155 h 509240"/>
                <a:gd name="connsiteX3" fmla="*/ 496368 w 496742"/>
                <a:gd name="connsiteY3" fmla="*/ 18902 h 509240"/>
                <a:gd name="connsiteX4" fmla="*/ 464231 w 496742"/>
                <a:gd name="connsiteY4" fmla="*/ 347779 h 509240"/>
                <a:gd name="connsiteX5" fmla="*/ 448697 w 496742"/>
                <a:gd name="connsiteY5" fmla="*/ 495077 h 509240"/>
                <a:gd name="connsiteX6" fmla="*/ 436378 w 496742"/>
                <a:gd name="connsiteY6" fmla="*/ 507932 h 509240"/>
                <a:gd name="connsiteX7" fmla="*/ 222662 w 496742"/>
                <a:gd name="connsiteY7" fmla="*/ 504183 h 509240"/>
                <a:gd name="connsiteX8" fmla="*/ 105359 w 496742"/>
                <a:gd name="connsiteY8" fmla="*/ 485971 h 509240"/>
                <a:gd name="connsiteX9" fmla="*/ 7874 w 496742"/>
                <a:gd name="connsiteY9" fmla="*/ 431873 h 509240"/>
                <a:gd name="connsiteX10" fmla="*/ 375 w 496742"/>
                <a:gd name="connsiteY10" fmla="*/ 410448 h 509240"/>
                <a:gd name="connsiteX11" fmla="*/ 166956 w 496742"/>
                <a:gd name="connsiteY11" fmla="*/ 28008 h 509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96742" h="509240">
                  <a:moveTo>
                    <a:pt x="166956" y="28008"/>
                  </a:moveTo>
                  <a:cubicBezTo>
                    <a:pt x="172848" y="18902"/>
                    <a:pt x="272475" y="22651"/>
                    <a:pt x="274082" y="9797"/>
                  </a:cubicBezTo>
                  <a:cubicBezTo>
                    <a:pt x="342643" y="6583"/>
                    <a:pt x="411203" y="3904"/>
                    <a:pt x="479764" y="155"/>
                  </a:cubicBezTo>
                  <a:cubicBezTo>
                    <a:pt x="494762" y="-916"/>
                    <a:pt x="497975" y="3369"/>
                    <a:pt x="496368" y="18902"/>
                  </a:cubicBezTo>
                  <a:cubicBezTo>
                    <a:pt x="485120" y="128706"/>
                    <a:pt x="474943" y="237975"/>
                    <a:pt x="464231" y="347779"/>
                  </a:cubicBezTo>
                  <a:cubicBezTo>
                    <a:pt x="459410" y="397057"/>
                    <a:pt x="453518" y="445799"/>
                    <a:pt x="448697" y="495077"/>
                  </a:cubicBezTo>
                  <a:cubicBezTo>
                    <a:pt x="447626" y="504183"/>
                    <a:pt x="446019" y="507932"/>
                    <a:pt x="436378" y="507932"/>
                  </a:cubicBezTo>
                  <a:cubicBezTo>
                    <a:pt x="365139" y="510074"/>
                    <a:pt x="293900" y="510074"/>
                    <a:pt x="222662" y="504183"/>
                  </a:cubicBezTo>
                  <a:cubicBezTo>
                    <a:pt x="183025" y="500433"/>
                    <a:pt x="143924" y="496684"/>
                    <a:pt x="105359" y="485971"/>
                  </a:cubicBezTo>
                  <a:cubicBezTo>
                    <a:pt x="55545" y="472045"/>
                    <a:pt x="41619" y="470974"/>
                    <a:pt x="7874" y="431873"/>
                  </a:cubicBezTo>
                  <a:cubicBezTo>
                    <a:pt x="2518" y="425445"/>
                    <a:pt x="-1232" y="419553"/>
                    <a:pt x="375" y="410448"/>
                  </a:cubicBezTo>
                  <a:cubicBezTo>
                    <a:pt x="8945" y="362241"/>
                    <a:pt x="135890" y="85320"/>
                    <a:pt x="166956" y="28008"/>
                  </a:cubicBezTo>
                  <a:close/>
                </a:path>
              </a:pathLst>
            </a:custGeom>
            <a:solidFill>
              <a:schemeClr val="accent2"/>
            </a:solidFill>
            <a:ln w="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26A2C5ED-BE12-4414-9C81-235863613C11}"/>
                </a:ext>
              </a:extLst>
            </p:cNvPr>
            <p:cNvSpPr/>
            <p:nvPr/>
          </p:nvSpPr>
          <p:spPr>
            <a:xfrm>
              <a:off x="5446847" y="5069439"/>
              <a:ext cx="167246" cy="266076"/>
            </a:xfrm>
            <a:custGeom>
              <a:avLst/>
              <a:gdLst>
                <a:gd name="connsiteX0" fmla="*/ 631 w 167246"/>
                <a:gd name="connsiteY0" fmla="*/ 235394 h 266076"/>
                <a:gd name="connsiteX1" fmla="*/ 20449 w 167246"/>
                <a:gd name="connsiteY1" fmla="*/ 149158 h 266076"/>
                <a:gd name="connsiteX2" fmla="*/ 47767 w 167246"/>
                <a:gd name="connsiteY2" fmla="*/ 19000 h 266076"/>
                <a:gd name="connsiteX3" fmla="*/ 97044 w 167246"/>
                <a:gd name="connsiteY3" fmla="*/ 7752 h 266076"/>
                <a:gd name="connsiteX4" fmla="*/ 153285 w 167246"/>
                <a:gd name="connsiteY4" fmla="*/ 789 h 266076"/>
                <a:gd name="connsiteX5" fmla="*/ 166141 w 167246"/>
                <a:gd name="connsiteY5" fmla="*/ 15250 h 266076"/>
                <a:gd name="connsiteX6" fmla="*/ 127040 w 167246"/>
                <a:gd name="connsiteY6" fmla="*/ 251463 h 266076"/>
                <a:gd name="connsiteX7" fmla="*/ 104543 w 167246"/>
                <a:gd name="connsiteY7" fmla="*/ 264318 h 266076"/>
                <a:gd name="connsiteX8" fmla="*/ 631 w 167246"/>
                <a:gd name="connsiteY8" fmla="*/ 235394 h 266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7246" h="266076">
                  <a:moveTo>
                    <a:pt x="631" y="235394"/>
                  </a:moveTo>
                  <a:cubicBezTo>
                    <a:pt x="-3654" y="203792"/>
                    <a:pt x="15093" y="178082"/>
                    <a:pt x="20449" y="149158"/>
                  </a:cubicBezTo>
                  <a:cubicBezTo>
                    <a:pt x="28484" y="105772"/>
                    <a:pt x="48302" y="64528"/>
                    <a:pt x="47767" y="19000"/>
                  </a:cubicBezTo>
                  <a:cubicBezTo>
                    <a:pt x="61157" y="2931"/>
                    <a:pt x="80975" y="12037"/>
                    <a:pt x="97044" y="7752"/>
                  </a:cubicBezTo>
                  <a:cubicBezTo>
                    <a:pt x="115256" y="2931"/>
                    <a:pt x="135074" y="4538"/>
                    <a:pt x="153285" y="789"/>
                  </a:cubicBezTo>
                  <a:cubicBezTo>
                    <a:pt x="168819" y="-2425"/>
                    <a:pt x="168283" y="4538"/>
                    <a:pt x="166141" y="15250"/>
                  </a:cubicBezTo>
                  <a:cubicBezTo>
                    <a:pt x="152750" y="93988"/>
                    <a:pt x="139895" y="172726"/>
                    <a:pt x="127040" y="251463"/>
                  </a:cubicBezTo>
                  <a:cubicBezTo>
                    <a:pt x="124362" y="263783"/>
                    <a:pt x="120077" y="269139"/>
                    <a:pt x="104543" y="264318"/>
                  </a:cubicBezTo>
                  <a:cubicBezTo>
                    <a:pt x="70799" y="253070"/>
                    <a:pt x="35447" y="245036"/>
                    <a:pt x="631" y="235394"/>
                  </a:cubicBezTo>
                  <a:close/>
                </a:path>
              </a:pathLst>
            </a:custGeom>
            <a:solidFill>
              <a:schemeClr val="accent2"/>
            </a:solidFill>
            <a:ln w="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97791F66-ED04-4853-8A58-85C489084827}"/>
                </a:ext>
              </a:extLst>
            </p:cNvPr>
            <p:cNvSpPr/>
            <p:nvPr/>
          </p:nvSpPr>
          <p:spPr>
            <a:xfrm>
              <a:off x="4881006" y="5093260"/>
              <a:ext cx="616552" cy="245796"/>
            </a:xfrm>
            <a:custGeom>
              <a:avLst/>
              <a:gdLst>
                <a:gd name="connsiteX0" fmla="*/ 616287 w 616552"/>
                <a:gd name="connsiteY0" fmla="*/ 0 h 245796"/>
                <a:gd name="connsiteX1" fmla="*/ 467381 w 616552"/>
                <a:gd name="connsiteY1" fmla="*/ 5356 h 245796"/>
                <a:gd name="connsiteX2" fmla="*/ 301336 w 616552"/>
                <a:gd name="connsiteY2" fmla="*/ 8570 h 245796"/>
                <a:gd name="connsiteX3" fmla="*/ 8347 w 616552"/>
                <a:gd name="connsiteY3" fmla="*/ 158546 h 245796"/>
                <a:gd name="connsiteX4" fmla="*/ 1919 w 616552"/>
                <a:gd name="connsiteY4" fmla="*/ 185864 h 245796"/>
                <a:gd name="connsiteX5" fmla="*/ 89227 w 616552"/>
                <a:gd name="connsiteY5" fmla="*/ 219073 h 245796"/>
                <a:gd name="connsiteX6" fmla="*/ 222599 w 616552"/>
                <a:gd name="connsiteY6" fmla="*/ 165510 h 245796"/>
                <a:gd name="connsiteX7" fmla="*/ 299194 w 616552"/>
                <a:gd name="connsiteY7" fmla="*/ 156939 h 245796"/>
                <a:gd name="connsiteX8" fmla="*/ 223134 w 616552"/>
                <a:gd name="connsiteY8" fmla="*/ 191755 h 245796"/>
                <a:gd name="connsiteX9" fmla="*/ 178141 w 616552"/>
                <a:gd name="connsiteY9" fmla="*/ 206217 h 245796"/>
                <a:gd name="connsiteX10" fmla="*/ 160466 w 616552"/>
                <a:gd name="connsiteY10" fmla="*/ 224964 h 245796"/>
                <a:gd name="connsiteX11" fmla="*/ 181891 w 616552"/>
                <a:gd name="connsiteY11" fmla="*/ 244783 h 245796"/>
                <a:gd name="connsiteX12" fmla="*/ 199567 w 616552"/>
                <a:gd name="connsiteY12" fmla="*/ 244783 h 245796"/>
                <a:gd name="connsiteX13" fmla="*/ 285267 w 616552"/>
                <a:gd name="connsiteY13" fmla="*/ 230856 h 245796"/>
                <a:gd name="connsiteX14" fmla="*/ 572365 w 616552"/>
                <a:gd name="connsiteY14" fmla="*/ 202468 h 245796"/>
                <a:gd name="connsiteX15" fmla="*/ 572365 w 616552"/>
                <a:gd name="connsiteY15" fmla="*/ 202468 h 245796"/>
                <a:gd name="connsiteX16" fmla="*/ 616287 w 616552"/>
                <a:gd name="connsiteY16" fmla="*/ 0 h 245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16552" h="245796">
                  <a:moveTo>
                    <a:pt x="616287" y="0"/>
                  </a:moveTo>
                  <a:cubicBezTo>
                    <a:pt x="572901" y="0"/>
                    <a:pt x="511303" y="4821"/>
                    <a:pt x="467381" y="5356"/>
                  </a:cubicBezTo>
                  <a:cubicBezTo>
                    <a:pt x="412212" y="7499"/>
                    <a:pt x="356506" y="7499"/>
                    <a:pt x="301336" y="8570"/>
                  </a:cubicBezTo>
                  <a:cubicBezTo>
                    <a:pt x="178677" y="11784"/>
                    <a:pt x="90834" y="78738"/>
                    <a:pt x="8347" y="158546"/>
                  </a:cubicBezTo>
                  <a:cubicBezTo>
                    <a:pt x="848" y="166045"/>
                    <a:pt x="-2366" y="175151"/>
                    <a:pt x="1919" y="185864"/>
                  </a:cubicBezTo>
                  <a:cubicBezTo>
                    <a:pt x="16381" y="222822"/>
                    <a:pt x="53340" y="236748"/>
                    <a:pt x="89227" y="219073"/>
                  </a:cubicBezTo>
                  <a:cubicBezTo>
                    <a:pt x="132613" y="198183"/>
                    <a:pt x="173856" y="172473"/>
                    <a:pt x="222599" y="165510"/>
                  </a:cubicBezTo>
                  <a:cubicBezTo>
                    <a:pt x="246166" y="162296"/>
                    <a:pt x="268663" y="153190"/>
                    <a:pt x="299194" y="156939"/>
                  </a:cubicBezTo>
                  <a:cubicBezTo>
                    <a:pt x="271877" y="174080"/>
                    <a:pt x="247238" y="182650"/>
                    <a:pt x="223134" y="191755"/>
                  </a:cubicBezTo>
                  <a:cubicBezTo>
                    <a:pt x="208137" y="197112"/>
                    <a:pt x="192603" y="200861"/>
                    <a:pt x="178141" y="206217"/>
                  </a:cubicBezTo>
                  <a:cubicBezTo>
                    <a:pt x="169571" y="209431"/>
                    <a:pt x="159930" y="214252"/>
                    <a:pt x="160466" y="224964"/>
                  </a:cubicBezTo>
                  <a:cubicBezTo>
                    <a:pt x="161001" y="237820"/>
                    <a:pt x="171178" y="242105"/>
                    <a:pt x="181891" y="244783"/>
                  </a:cubicBezTo>
                  <a:cubicBezTo>
                    <a:pt x="187783" y="246390"/>
                    <a:pt x="193675" y="245854"/>
                    <a:pt x="199567" y="244783"/>
                  </a:cubicBezTo>
                  <a:cubicBezTo>
                    <a:pt x="227955" y="239962"/>
                    <a:pt x="256343" y="234070"/>
                    <a:pt x="285267" y="230856"/>
                  </a:cubicBezTo>
                  <a:cubicBezTo>
                    <a:pt x="376860" y="221751"/>
                    <a:pt x="561117" y="189613"/>
                    <a:pt x="572365" y="202468"/>
                  </a:cubicBezTo>
                  <a:cubicBezTo>
                    <a:pt x="572365" y="202468"/>
                    <a:pt x="572365" y="202468"/>
                    <a:pt x="572365" y="202468"/>
                  </a:cubicBezTo>
                  <a:cubicBezTo>
                    <a:pt x="583077" y="136586"/>
                    <a:pt x="620036" y="57312"/>
                    <a:pt x="616287" y="0"/>
                  </a:cubicBezTo>
                  <a:close/>
                </a:path>
              </a:pathLst>
            </a:custGeom>
            <a:solidFill>
              <a:srgbClr val="FDC484"/>
            </a:solidFill>
            <a:ln w="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BCE75E3-1F1C-4574-AD70-C9D12DED4F64}"/>
              </a:ext>
            </a:extLst>
          </p:cNvPr>
          <p:cNvSpPr txBox="1"/>
          <p:nvPr/>
        </p:nvSpPr>
        <p:spPr>
          <a:xfrm>
            <a:off x="6603782" y="2279371"/>
            <a:ext cx="2663673" cy="369781"/>
          </a:xfrm>
          <a:prstGeom prst="rect">
            <a:avLst/>
          </a:prstGeom>
          <a:solidFill>
            <a:schemeClr val="accent3"/>
          </a:solidFill>
        </p:spPr>
        <p:txBody>
          <a:bodyPr wrap="square" lIns="36000" tIns="0" rIns="3600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ko-KR" sz="2400" dirty="0">
                <a:solidFill>
                  <a:schemeClr val="bg1"/>
                </a:solidFill>
              </a:rPr>
              <a:t>JAMES JONSSON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A97D21-FF8A-412F-8CBD-F5282EC26011}"/>
              </a:ext>
            </a:extLst>
          </p:cNvPr>
          <p:cNvSpPr txBox="1"/>
          <p:nvPr/>
        </p:nvSpPr>
        <p:spPr>
          <a:xfrm>
            <a:off x="6603783" y="2711419"/>
            <a:ext cx="3261549" cy="369781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0" rIns="3600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ko-KR" sz="2400" dirty="0">
                <a:solidFill>
                  <a:schemeClr val="bg1"/>
                </a:solidFill>
              </a:rPr>
              <a:t>CREATIVE DIRECTOR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FE511432-342D-4662-9FF7-3417CD536470}"/>
              </a:ext>
            </a:extLst>
          </p:cNvPr>
          <p:cNvSpPr/>
          <p:nvPr/>
        </p:nvSpPr>
        <p:spPr>
          <a:xfrm>
            <a:off x="6588928" y="3156124"/>
            <a:ext cx="4968254" cy="1735840"/>
          </a:xfrm>
          <a:custGeom>
            <a:avLst/>
            <a:gdLst/>
            <a:ahLst/>
            <a:cxnLst/>
            <a:rect l="l" t="t" r="r" b="b"/>
            <a:pathLst>
              <a:path w="5400625" h="1368152">
                <a:moveTo>
                  <a:pt x="25" y="0"/>
                </a:moveTo>
                <a:lnTo>
                  <a:pt x="5400625" y="0"/>
                </a:lnTo>
                <a:lnTo>
                  <a:pt x="5400625" y="1368152"/>
                </a:lnTo>
                <a:lnTo>
                  <a:pt x="25" y="1368152"/>
                </a:lnTo>
                <a:lnTo>
                  <a:pt x="25" y="283042"/>
                </a:lnTo>
                <a:lnTo>
                  <a:pt x="0" y="283045"/>
                </a:lnTo>
                <a:lnTo>
                  <a:pt x="0" y="7798"/>
                </a:lnTo>
                <a:lnTo>
                  <a:pt x="25" y="77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7628033C-1276-4E4F-A4EE-EFA1795AF7B0}"/>
              </a:ext>
            </a:extLst>
          </p:cNvPr>
          <p:cNvSpPr/>
          <p:nvPr/>
        </p:nvSpPr>
        <p:spPr>
          <a:xfrm>
            <a:off x="6781684" y="3332370"/>
            <a:ext cx="457049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Example Text : Get a modern PowerPoint  Presentation that is beautifully designed. I hope and I believe that this Template will your Time, Money and Reputation. 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bg1"/>
              </a:solidFill>
            </a:endParaRPr>
          </a:p>
        </p:txBody>
      </p:sp>
      <p:sp>
        <p:nvSpPr>
          <p:cNvPr id="7" name="직사각형 3">
            <a:extLst>
              <a:ext uri="{FF2B5EF4-FFF2-40B4-BE49-F238E27FC236}">
                <a16:creationId xmlns:a16="http://schemas.microsoft.com/office/drawing/2014/main" id="{13083A27-9042-43CC-96E0-E3E3FF8792B5}"/>
              </a:ext>
            </a:extLst>
          </p:cNvPr>
          <p:cNvSpPr/>
          <p:nvPr/>
        </p:nvSpPr>
        <p:spPr>
          <a:xfrm>
            <a:off x="6469336" y="390718"/>
            <a:ext cx="394414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Meet Our </a:t>
            </a:r>
            <a:r>
              <a:rPr lang="en-US" altLang="ko-KR" sz="5400" b="1" dirty="0">
                <a:solidFill>
                  <a:schemeClr val="accent3"/>
                </a:solidFill>
                <a:latin typeface="+mj-lt"/>
              </a:rPr>
              <a:t>Team</a:t>
            </a:r>
            <a:endParaRPr lang="ko-KR" altLang="en-US" sz="5400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D4EC2B-5E56-4A80-A455-9703D5892FC6}"/>
              </a:ext>
            </a:extLst>
          </p:cNvPr>
          <p:cNvSpPr txBox="1"/>
          <p:nvPr/>
        </p:nvSpPr>
        <p:spPr>
          <a:xfrm>
            <a:off x="6970378" y="5094904"/>
            <a:ext cx="1224136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/FACEBOOK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33F271-BCD7-432A-A315-FEC9EFF9FA52}"/>
              </a:ext>
            </a:extLst>
          </p:cNvPr>
          <p:cNvSpPr txBox="1"/>
          <p:nvPr/>
        </p:nvSpPr>
        <p:spPr>
          <a:xfrm>
            <a:off x="9801409" y="5097620"/>
            <a:ext cx="1224136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@TWITTER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Rounded Rectangle 2">
            <a:extLst>
              <a:ext uri="{FF2B5EF4-FFF2-40B4-BE49-F238E27FC236}">
                <a16:creationId xmlns:a16="http://schemas.microsoft.com/office/drawing/2014/main" id="{1D02A3ED-7CDD-4BAF-9704-EC7734DD3987}"/>
              </a:ext>
            </a:extLst>
          </p:cNvPr>
          <p:cNvSpPr/>
          <p:nvPr/>
        </p:nvSpPr>
        <p:spPr>
          <a:xfrm>
            <a:off x="9455941" y="5093053"/>
            <a:ext cx="311477" cy="311477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3160999" y="1374274"/>
                </a:moveTo>
                <a:cubicBezTo>
                  <a:pt x="3161390" y="1371268"/>
                  <a:pt x="3160138" y="1380887"/>
                  <a:pt x="3155132" y="1419362"/>
                </a:cubicBezTo>
                <a:cubicBezTo>
                  <a:pt x="3155132" y="1419362"/>
                  <a:pt x="3155131" y="1419362"/>
                  <a:pt x="3155131" y="1419362"/>
                </a:cubicBezTo>
                <a:cubicBezTo>
                  <a:pt x="3155133" y="1419346"/>
                  <a:pt x="3160347" y="1379282"/>
                  <a:pt x="3160999" y="1374274"/>
                </a:cubicBezTo>
                <a:close/>
                <a:moveTo>
                  <a:pt x="2538382" y="802616"/>
                </a:moveTo>
                <a:cubicBezTo>
                  <a:pt x="2197761" y="802616"/>
                  <a:pt x="1921633" y="1078744"/>
                  <a:pt x="1921633" y="1419365"/>
                </a:cubicBezTo>
                <a:cubicBezTo>
                  <a:pt x="1921633" y="1471638"/>
                  <a:pt x="1928136" y="1522392"/>
                  <a:pt x="1942445" y="1570340"/>
                </a:cubicBezTo>
                <a:cubicBezTo>
                  <a:pt x="1547199" y="1510736"/>
                  <a:pt x="1173928" y="1425572"/>
                  <a:pt x="752016" y="931012"/>
                </a:cubicBezTo>
                <a:cubicBezTo>
                  <a:pt x="555558" y="1323929"/>
                  <a:pt x="701457" y="1569504"/>
                  <a:pt x="934030" y="1745738"/>
                </a:cubicBezTo>
                <a:cubicBezTo>
                  <a:pt x="832912" y="1726959"/>
                  <a:pt x="757794" y="1716846"/>
                  <a:pt x="665343" y="1650397"/>
                </a:cubicBezTo>
                <a:cubicBezTo>
                  <a:pt x="692788" y="2037537"/>
                  <a:pt x="906583" y="2177657"/>
                  <a:pt x="1111709" y="2257108"/>
                </a:cubicBezTo>
                <a:cubicBezTo>
                  <a:pt x="1029370" y="2275887"/>
                  <a:pt x="986032" y="2268664"/>
                  <a:pt x="856023" y="2244108"/>
                </a:cubicBezTo>
                <a:cubicBezTo>
                  <a:pt x="968698" y="2582132"/>
                  <a:pt x="1241718" y="2664472"/>
                  <a:pt x="1402064" y="2660137"/>
                </a:cubicBezTo>
                <a:cubicBezTo>
                  <a:pt x="1212828" y="2802425"/>
                  <a:pt x="1063318" y="2869598"/>
                  <a:pt x="552668" y="2902822"/>
                </a:cubicBezTo>
                <a:cubicBezTo>
                  <a:pt x="978087" y="3213400"/>
                  <a:pt x="1650526" y="3189564"/>
                  <a:pt x="1978439" y="3093502"/>
                </a:cubicBezTo>
                <a:cubicBezTo>
                  <a:pt x="2679046" y="2850818"/>
                  <a:pt x="2894283" y="2547463"/>
                  <a:pt x="3053184" y="2031759"/>
                </a:cubicBezTo>
                <a:cubicBezTo>
                  <a:pt x="3132291" y="1592391"/>
                  <a:pt x="3116471" y="1716445"/>
                  <a:pt x="3155131" y="1419365"/>
                </a:cubicBezTo>
                <a:cubicBezTo>
                  <a:pt x="3155131" y="1419364"/>
                  <a:pt x="3155132" y="1419363"/>
                  <a:pt x="3155132" y="1419362"/>
                </a:cubicBezTo>
                <a:cubicBezTo>
                  <a:pt x="3257477" y="1315095"/>
                  <a:pt x="3372036" y="1223751"/>
                  <a:pt x="3407333" y="1117847"/>
                </a:cubicBezTo>
                <a:cubicBezTo>
                  <a:pt x="3307709" y="1140260"/>
                  <a:pt x="3221086" y="1197342"/>
                  <a:pt x="3108461" y="1185086"/>
                </a:cubicBezTo>
                <a:cubicBezTo>
                  <a:pt x="3188365" y="1141325"/>
                  <a:pt x="3284860" y="1028153"/>
                  <a:pt x="3334650" y="883134"/>
                </a:cubicBezTo>
                <a:cubicBezTo>
                  <a:pt x="3225580" y="952795"/>
                  <a:pt x="3152155" y="998691"/>
                  <a:pt x="2995677" y="1008938"/>
                </a:cubicBezTo>
                <a:cubicBezTo>
                  <a:pt x="2884471" y="881691"/>
                  <a:pt x="2720661" y="802616"/>
                  <a:pt x="2538382" y="80261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1" name="Rounded Rectangle 3">
            <a:extLst>
              <a:ext uri="{FF2B5EF4-FFF2-40B4-BE49-F238E27FC236}">
                <a16:creationId xmlns:a16="http://schemas.microsoft.com/office/drawing/2014/main" id="{8A8226D3-DDD7-47C9-B0E6-3FA2FFE01C30}"/>
              </a:ext>
            </a:extLst>
          </p:cNvPr>
          <p:cNvSpPr/>
          <p:nvPr/>
        </p:nvSpPr>
        <p:spPr>
          <a:xfrm>
            <a:off x="6658903" y="5093053"/>
            <a:ext cx="311477" cy="311477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48643" y="674567"/>
                  <a:pt x="3369037" y="759137"/>
                </a:cubicBezTo>
                <a:cubicBezTo>
                  <a:pt x="3391941" y="611142"/>
                  <a:pt x="3398988" y="447290"/>
                  <a:pt x="3443034" y="304580"/>
                </a:cubicBezTo>
                <a:cubicBezTo>
                  <a:pt x="3382140" y="251394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312FDCB-70CD-4F8C-ADD9-1D5451B3381E}"/>
              </a:ext>
            </a:extLst>
          </p:cNvPr>
          <p:cNvSpPr txBox="1"/>
          <p:nvPr/>
        </p:nvSpPr>
        <p:spPr>
          <a:xfrm>
            <a:off x="6573055" y="5404529"/>
            <a:ext cx="21575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9D55435-9DA7-4EF7-AB1E-F858DC6F74A2}"/>
              </a:ext>
            </a:extLst>
          </p:cNvPr>
          <p:cNvSpPr txBox="1"/>
          <p:nvPr/>
        </p:nvSpPr>
        <p:spPr>
          <a:xfrm>
            <a:off x="9399619" y="5404529"/>
            <a:ext cx="21575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41F0F711-4DD7-4A8A-96D3-0A5D31FE163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3D38836D-11B4-49E5-ADEC-86B0E01B84A0}"/>
              </a:ext>
            </a:extLst>
          </p:cNvPr>
          <p:cNvGrpSpPr/>
          <p:nvPr/>
        </p:nvGrpSpPr>
        <p:grpSpPr>
          <a:xfrm>
            <a:off x="438043" y="1947429"/>
            <a:ext cx="5079769" cy="4292108"/>
            <a:chOff x="529632" y="1735015"/>
            <a:chExt cx="5452397" cy="4606957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01FA505C-EA5E-4FC6-A974-938ECE1C4C64}"/>
                </a:ext>
              </a:extLst>
            </p:cNvPr>
            <p:cNvSpPr/>
            <p:nvPr/>
          </p:nvSpPr>
          <p:spPr>
            <a:xfrm>
              <a:off x="529632" y="1738934"/>
              <a:ext cx="5452397" cy="4430933"/>
            </a:xfrm>
            <a:custGeom>
              <a:avLst/>
              <a:gdLst>
                <a:gd name="connsiteX0" fmla="*/ 5387950 w 5452397"/>
                <a:gd name="connsiteY0" fmla="*/ 2870554 h 4430933"/>
                <a:gd name="connsiteX1" fmla="*/ 1180097 w 5452397"/>
                <a:gd name="connsiteY1" fmla="*/ 14370 h 4430933"/>
                <a:gd name="connsiteX2" fmla="*/ 1035960 w 5452397"/>
                <a:gd name="connsiteY2" fmla="*/ 0 h 4430933"/>
                <a:gd name="connsiteX3" fmla="*/ 552164 w 5452397"/>
                <a:gd name="connsiteY3" fmla="*/ 514714 h 4430933"/>
                <a:gd name="connsiteX4" fmla="*/ 553035 w 5452397"/>
                <a:gd name="connsiteY4" fmla="*/ 538664 h 4430933"/>
                <a:gd name="connsiteX5" fmla="*/ 590049 w 5452397"/>
                <a:gd name="connsiteY5" fmla="*/ 581339 h 4430933"/>
                <a:gd name="connsiteX6" fmla="*/ 570453 w 5452397"/>
                <a:gd name="connsiteY6" fmla="*/ 647094 h 4430933"/>
                <a:gd name="connsiteX7" fmla="*/ 486409 w 5452397"/>
                <a:gd name="connsiteY7" fmla="*/ 644046 h 4430933"/>
                <a:gd name="connsiteX8" fmla="*/ 438944 w 5452397"/>
                <a:gd name="connsiteY8" fmla="*/ 654497 h 4430933"/>
                <a:gd name="connsiteX9" fmla="*/ 43111 w 5452397"/>
                <a:gd name="connsiteY9" fmla="*/ 1076022 h 4430933"/>
                <a:gd name="connsiteX10" fmla="*/ 0 w 5452397"/>
                <a:gd name="connsiteY10" fmla="*/ 1509305 h 4430933"/>
                <a:gd name="connsiteX11" fmla="*/ 32660 w 5452397"/>
                <a:gd name="connsiteY11" fmla="*/ 1555899 h 4430933"/>
                <a:gd name="connsiteX12" fmla="*/ 4228319 w 5452397"/>
                <a:gd name="connsiteY12" fmla="*/ 4405551 h 4430933"/>
                <a:gd name="connsiteX13" fmla="*/ 4395536 w 5452397"/>
                <a:gd name="connsiteY13" fmla="*/ 4430808 h 4430933"/>
                <a:gd name="connsiteX14" fmla="*/ 4456065 w 5452397"/>
                <a:gd name="connsiteY14" fmla="*/ 4411212 h 4430933"/>
                <a:gd name="connsiteX15" fmla="*/ 5368789 w 5452397"/>
                <a:gd name="connsiteY15" fmla="*/ 3381784 h 4430933"/>
                <a:gd name="connsiteX16" fmla="*/ 5417561 w 5452397"/>
                <a:gd name="connsiteY16" fmla="*/ 3293821 h 4430933"/>
                <a:gd name="connsiteX17" fmla="*/ 5452398 w 5452397"/>
                <a:gd name="connsiteY17" fmla="*/ 2940663 h 4430933"/>
                <a:gd name="connsiteX18" fmla="*/ 5387950 w 5452397"/>
                <a:gd name="connsiteY18" fmla="*/ 2870554 h 4430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452397" h="4430933">
                  <a:moveTo>
                    <a:pt x="5387950" y="2870554"/>
                  </a:moveTo>
                  <a:cubicBezTo>
                    <a:pt x="5382724" y="2860974"/>
                    <a:pt x="1219289" y="40498"/>
                    <a:pt x="1180097" y="14370"/>
                  </a:cubicBezTo>
                  <a:cubicBezTo>
                    <a:pt x="1132197" y="9580"/>
                    <a:pt x="1084296" y="4790"/>
                    <a:pt x="1035960" y="0"/>
                  </a:cubicBezTo>
                  <a:cubicBezTo>
                    <a:pt x="1029428" y="6532"/>
                    <a:pt x="707187" y="350110"/>
                    <a:pt x="552164" y="514714"/>
                  </a:cubicBezTo>
                  <a:cubicBezTo>
                    <a:pt x="542148" y="525165"/>
                    <a:pt x="543890" y="530391"/>
                    <a:pt x="553035" y="538664"/>
                  </a:cubicBezTo>
                  <a:cubicBezTo>
                    <a:pt x="566534" y="551728"/>
                    <a:pt x="579162" y="565663"/>
                    <a:pt x="590049" y="581339"/>
                  </a:cubicBezTo>
                  <a:cubicBezTo>
                    <a:pt x="608338" y="607467"/>
                    <a:pt x="600500" y="638385"/>
                    <a:pt x="570453" y="647094"/>
                  </a:cubicBezTo>
                  <a:cubicBezTo>
                    <a:pt x="542583" y="655368"/>
                    <a:pt x="512972" y="660158"/>
                    <a:pt x="486409" y="644046"/>
                  </a:cubicBezTo>
                  <a:cubicBezTo>
                    <a:pt x="465942" y="631417"/>
                    <a:pt x="453750" y="638820"/>
                    <a:pt x="438944" y="654497"/>
                  </a:cubicBezTo>
                  <a:cubicBezTo>
                    <a:pt x="307435" y="795586"/>
                    <a:pt x="175055" y="935804"/>
                    <a:pt x="43111" y="1076022"/>
                  </a:cubicBezTo>
                  <a:cubicBezTo>
                    <a:pt x="28740" y="1220595"/>
                    <a:pt x="14370" y="1364732"/>
                    <a:pt x="0" y="1509305"/>
                  </a:cubicBezTo>
                  <a:cubicBezTo>
                    <a:pt x="2177" y="1531078"/>
                    <a:pt x="13064" y="1545884"/>
                    <a:pt x="32660" y="1555899"/>
                  </a:cubicBezTo>
                  <a:cubicBezTo>
                    <a:pt x="32660" y="1555899"/>
                    <a:pt x="4222658" y="4404245"/>
                    <a:pt x="4228319" y="4405551"/>
                  </a:cubicBezTo>
                  <a:cubicBezTo>
                    <a:pt x="4283187" y="4418615"/>
                    <a:pt x="4338926" y="4430372"/>
                    <a:pt x="4395536" y="4430808"/>
                  </a:cubicBezTo>
                  <a:cubicBezTo>
                    <a:pt x="4416873" y="4431243"/>
                    <a:pt x="4438211" y="4431679"/>
                    <a:pt x="4456065" y="4411212"/>
                  </a:cubicBezTo>
                  <a:cubicBezTo>
                    <a:pt x="4759580" y="4067634"/>
                    <a:pt x="5063967" y="3724491"/>
                    <a:pt x="5368789" y="3381784"/>
                  </a:cubicBezTo>
                  <a:cubicBezTo>
                    <a:pt x="5391869" y="3355656"/>
                    <a:pt x="5407981" y="3326916"/>
                    <a:pt x="5417561" y="3293821"/>
                  </a:cubicBezTo>
                  <a:cubicBezTo>
                    <a:pt x="5429319" y="3176247"/>
                    <a:pt x="5440640" y="3058673"/>
                    <a:pt x="5452398" y="2940663"/>
                  </a:cubicBezTo>
                  <a:cubicBezTo>
                    <a:pt x="5437592" y="2911052"/>
                    <a:pt x="5416690" y="2887537"/>
                    <a:pt x="5387950" y="2870554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79000">
                  <a:schemeClr val="accent4">
                    <a:lumMod val="50000"/>
                  </a:schemeClr>
                </a:gs>
                <a:gs pos="100000">
                  <a:schemeClr val="accent4">
                    <a:lumMod val="75000"/>
                  </a:schemeClr>
                </a:gs>
              </a:gsLst>
              <a:lin ang="7200000" scaled="0"/>
            </a:gradFill>
            <a:ln w="43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5ECBFDB8-4E2F-4CDF-8ABA-DCCEAED7A220}"/>
                </a:ext>
              </a:extLst>
            </p:cNvPr>
            <p:cNvSpPr/>
            <p:nvPr/>
          </p:nvSpPr>
          <p:spPr>
            <a:xfrm>
              <a:off x="1565592" y="1735015"/>
              <a:ext cx="144137" cy="26495"/>
            </a:xfrm>
            <a:custGeom>
              <a:avLst/>
              <a:gdLst>
                <a:gd name="connsiteX0" fmla="*/ 0 w 144137"/>
                <a:gd name="connsiteY0" fmla="*/ 3919 h 26495"/>
                <a:gd name="connsiteX1" fmla="*/ 1306 w 144137"/>
                <a:gd name="connsiteY1" fmla="*/ 0 h 26495"/>
                <a:gd name="connsiteX2" fmla="*/ 144137 w 144137"/>
                <a:gd name="connsiteY2" fmla="*/ 13935 h 26495"/>
                <a:gd name="connsiteX3" fmla="*/ 144137 w 144137"/>
                <a:gd name="connsiteY3" fmla="*/ 18289 h 26495"/>
                <a:gd name="connsiteX4" fmla="*/ 121058 w 144137"/>
                <a:gd name="connsiteY4" fmla="*/ 26128 h 26495"/>
                <a:gd name="connsiteX5" fmla="*/ 20467 w 144137"/>
                <a:gd name="connsiteY5" fmla="*/ 16112 h 26495"/>
                <a:gd name="connsiteX6" fmla="*/ 0 w 144137"/>
                <a:gd name="connsiteY6" fmla="*/ 3919 h 26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4137" h="26495">
                  <a:moveTo>
                    <a:pt x="0" y="3919"/>
                  </a:moveTo>
                  <a:cubicBezTo>
                    <a:pt x="0" y="2613"/>
                    <a:pt x="435" y="1306"/>
                    <a:pt x="1306" y="0"/>
                  </a:cubicBezTo>
                  <a:cubicBezTo>
                    <a:pt x="48772" y="4790"/>
                    <a:pt x="96672" y="9580"/>
                    <a:pt x="144137" y="13935"/>
                  </a:cubicBezTo>
                  <a:cubicBezTo>
                    <a:pt x="143702" y="15241"/>
                    <a:pt x="143266" y="16547"/>
                    <a:pt x="144137" y="18289"/>
                  </a:cubicBezTo>
                  <a:cubicBezTo>
                    <a:pt x="138476" y="26999"/>
                    <a:pt x="129767" y="26999"/>
                    <a:pt x="121058" y="26128"/>
                  </a:cubicBezTo>
                  <a:cubicBezTo>
                    <a:pt x="87528" y="23950"/>
                    <a:pt x="53997" y="20902"/>
                    <a:pt x="20467" y="16112"/>
                  </a:cubicBezTo>
                  <a:cubicBezTo>
                    <a:pt x="12193" y="15241"/>
                    <a:pt x="3484" y="13935"/>
                    <a:pt x="0" y="3919"/>
                  </a:cubicBezTo>
                  <a:close/>
                </a:path>
              </a:pathLst>
            </a:custGeom>
            <a:solidFill>
              <a:srgbClr val="373737"/>
            </a:solidFill>
            <a:ln w="43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B53EF805-50D7-4FA3-82EF-4AB649B5D532}"/>
                </a:ext>
              </a:extLst>
            </p:cNvPr>
            <p:cNvSpPr/>
            <p:nvPr/>
          </p:nvSpPr>
          <p:spPr>
            <a:xfrm>
              <a:off x="2904146" y="3354576"/>
              <a:ext cx="1120157" cy="978237"/>
            </a:xfrm>
            <a:custGeom>
              <a:avLst/>
              <a:gdLst>
                <a:gd name="connsiteX0" fmla="*/ 522168 w 1120157"/>
                <a:gd name="connsiteY0" fmla="*/ 975781 h 978237"/>
                <a:gd name="connsiteX1" fmla="*/ 125464 w 1120157"/>
                <a:gd name="connsiteY1" fmla="*/ 786791 h 978237"/>
                <a:gd name="connsiteX2" fmla="*/ 200799 w 1120157"/>
                <a:gd name="connsiteY2" fmla="*/ 106603 h 978237"/>
                <a:gd name="connsiteX3" fmla="*/ 694610 w 1120157"/>
                <a:gd name="connsiteY3" fmla="*/ 18640 h 978237"/>
                <a:gd name="connsiteX4" fmla="*/ 995078 w 1120157"/>
                <a:gd name="connsiteY4" fmla="*/ 191517 h 978237"/>
                <a:gd name="connsiteX5" fmla="*/ 928452 w 1120157"/>
                <a:gd name="connsiteY5" fmla="*/ 865610 h 978237"/>
                <a:gd name="connsiteX6" fmla="*/ 522168 w 1120157"/>
                <a:gd name="connsiteY6" fmla="*/ 975781 h 978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0157" h="978237">
                  <a:moveTo>
                    <a:pt x="522168" y="975781"/>
                  </a:moveTo>
                  <a:cubicBezTo>
                    <a:pt x="361483" y="958798"/>
                    <a:pt x="229974" y="900011"/>
                    <a:pt x="125464" y="786791"/>
                  </a:cubicBezTo>
                  <a:cubicBezTo>
                    <a:pt x="-67880" y="577335"/>
                    <a:pt x="-33915" y="268158"/>
                    <a:pt x="200799" y="106603"/>
                  </a:cubicBezTo>
                  <a:cubicBezTo>
                    <a:pt x="351468" y="2963"/>
                    <a:pt x="517378" y="-22294"/>
                    <a:pt x="694610" y="18640"/>
                  </a:cubicBezTo>
                  <a:cubicBezTo>
                    <a:pt x="812185" y="46074"/>
                    <a:pt x="912776" y="103119"/>
                    <a:pt x="995078" y="191517"/>
                  </a:cubicBezTo>
                  <a:cubicBezTo>
                    <a:pt x="1185374" y="395313"/>
                    <a:pt x="1154892" y="702312"/>
                    <a:pt x="928452" y="865610"/>
                  </a:cubicBezTo>
                  <a:cubicBezTo>
                    <a:pt x="804346" y="955314"/>
                    <a:pt x="664999" y="987974"/>
                    <a:pt x="522168" y="975781"/>
                  </a:cubicBezTo>
                  <a:close/>
                </a:path>
              </a:pathLst>
            </a:custGeom>
            <a:solidFill>
              <a:srgbClr val="FEFEFE"/>
            </a:solidFill>
            <a:ln w="43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965F8C22-A868-4648-9DC2-58BD167906AD}"/>
                </a:ext>
              </a:extLst>
            </p:cNvPr>
            <p:cNvSpPr/>
            <p:nvPr/>
          </p:nvSpPr>
          <p:spPr>
            <a:xfrm>
              <a:off x="3100712" y="3535279"/>
              <a:ext cx="727024" cy="662838"/>
            </a:xfrm>
            <a:custGeom>
              <a:avLst/>
              <a:gdLst>
                <a:gd name="connsiteX0" fmla="*/ 701073 w 727024"/>
                <a:gd name="connsiteY0" fmla="*/ 228841 h 662838"/>
                <a:gd name="connsiteX1" fmla="*/ 369688 w 727024"/>
                <a:gd name="connsiteY1" fmla="*/ 12417 h 662838"/>
                <a:gd name="connsiteX2" fmla="*/ 292611 w 727024"/>
                <a:gd name="connsiteY2" fmla="*/ 14159 h 662838"/>
                <a:gd name="connsiteX3" fmla="*/ 9562 w 727024"/>
                <a:gd name="connsiteY3" fmla="*/ 300256 h 662838"/>
                <a:gd name="connsiteX4" fmla="*/ 20013 w 727024"/>
                <a:gd name="connsiteY4" fmla="*/ 386477 h 662838"/>
                <a:gd name="connsiteX5" fmla="*/ 341383 w 727024"/>
                <a:gd name="connsiteY5" fmla="*/ 632512 h 662838"/>
                <a:gd name="connsiteX6" fmla="*/ 442845 w 727024"/>
                <a:gd name="connsiteY6" fmla="*/ 647753 h 662838"/>
                <a:gd name="connsiteX7" fmla="*/ 707169 w 727024"/>
                <a:gd name="connsiteY7" fmla="*/ 338577 h 662838"/>
                <a:gd name="connsiteX8" fmla="*/ 701073 w 727024"/>
                <a:gd name="connsiteY8" fmla="*/ 228841 h 662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7024" h="662838">
                  <a:moveTo>
                    <a:pt x="701073" y="228841"/>
                  </a:moveTo>
                  <a:cubicBezTo>
                    <a:pt x="661881" y="195746"/>
                    <a:pt x="391896" y="26787"/>
                    <a:pt x="369688" y="12417"/>
                  </a:cubicBezTo>
                  <a:cubicBezTo>
                    <a:pt x="338770" y="-5872"/>
                    <a:pt x="317868" y="-2824"/>
                    <a:pt x="292611" y="14159"/>
                  </a:cubicBezTo>
                  <a:cubicBezTo>
                    <a:pt x="198116" y="109524"/>
                    <a:pt x="103621" y="204890"/>
                    <a:pt x="9562" y="300256"/>
                  </a:cubicBezTo>
                  <a:cubicBezTo>
                    <a:pt x="-7421" y="317675"/>
                    <a:pt x="-454" y="370801"/>
                    <a:pt x="20013" y="386477"/>
                  </a:cubicBezTo>
                  <a:cubicBezTo>
                    <a:pt x="127136" y="468344"/>
                    <a:pt x="233824" y="550646"/>
                    <a:pt x="341383" y="632512"/>
                  </a:cubicBezTo>
                  <a:cubicBezTo>
                    <a:pt x="402347" y="679107"/>
                    <a:pt x="430652" y="661688"/>
                    <a:pt x="442845" y="647753"/>
                  </a:cubicBezTo>
                  <a:cubicBezTo>
                    <a:pt x="531243" y="544985"/>
                    <a:pt x="617464" y="440039"/>
                    <a:pt x="707169" y="338577"/>
                  </a:cubicBezTo>
                  <a:cubicBezTo>
                    <a:pt x="728942" y="314191"/>
                    <a:pt x="740264" y="261936"/>
                    <a:pt x="701073" y="228841"/>
                  </a:cubicBezTo>
                  <a:close/>
                </a:path>
              </a:pathLst>
            </a:custGeom>
            <a:solidFill>
              <a:schemeClr val="accent2"/>
            </a:solidFill>
            <a:ln w="43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2E1D7424-78E5-4E6D-9FE1-2C128EFEE7E1}"/>
                </a:ext>
              </a:extLst>
            </p:cNvPr>
            <p:cNvGrpSpPr/>
            <p:nvPr/>
          </p:nvGrpSpPr>
          <p:grpSpPr>
            <a:xfrm>
              <a:off x="575753" y="1783904"/>
              <a:ext cx="5287780" cy="4558068"/>
              <a:chOff x="575753" y="1783904"/>
              <a:chExt cx="5287780" cy="4558068"/>
            </a:xfrm>
            <a:solidFill>
              <a:schemeClr val="accent3"/>
            </a:solidFill>
          </p:grpSpPr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74461773-8C7C-4188-8B1A-B545EA81D8C8}"/>
                  </a:ext>
                </a:extLst>
              </p:cNvPr>
              <p:cNvSpPr/>
              <p:nvPr/>
            </p:nvSpPr>
            <p:spPr>
              <a:xfrm>
                <a:off x="575753" y="3125469"/>
                <a:ext cx="252937" cy="600259"/>
              </a:xfrm>
              <a:custGeom>
                <a:avLst/>
                <a:gdLst>
                  <a:gd name="connsiteX0" fmla="*/ 232574 w 252937"/>
                  <a:gd name="connsiteY0" fmla="*/ 70515 h 600259"/>
                  <a:gd name="connsiteX1" fmla="*/ 134160 w 252937"/>
                  <a:gd name="connsiteY1" fmla="*/ 7373 h 600259"/>
                  <a:gd name="connsiteX2" fmla="*/ 91049 w 252937"/>
                  <a:gd name="connsiteY2" fmla="*/ 6067 h 600259"/>
                  <a:gd name="connsiteX3" fmla="*/ 23553 w 252937"/>
                  <a:gd name="connsiteY3" fmla="*/ 110577 h 600259"/>
                  <a:gd name="connsiteX4" fmla="*/ 8312 w 252937"/>
                  <a:gd name="connsiteY4" fmla="*/ 312195 h 600259"/>
                  <a:gd name="connsiteX5" fmla="*/ 18328 w 252937"/>
                  <a:gd name="connsiteY5" fmla="*/ 341807 h 600259"/>
                  <a:gd name="connsiteX6" fmla="*/ 1780 w 252937"/>
                  <a:gd name="connsiteY6" fmla="*/ 517297 h 600259"/>
                  <a:gd name="connsiteX7" fmla="*/ 3522 w 252937"/>
                  <a:gd name="connsiteY7" fmla="*/ 542554 h 600259"/>
                  <a:gd name="connsiteX8" fmla="*/ 3522 w 252937"/>
                  <a:gd name="connsiteY8" fmla="*/ 542554 h 600259"/>
                  <a:gd name="connsiteX9" fmla="*/ 49681 w 252937"/>
                  <a:gd name="connsiteY9" fmla="*/ 584794 h 600259"/>
                  <a:gd name="connsiteX10" fmla="*/ 108468 w 252937"/>
                  <a:gd name="connsiteY10" fmla="*/ 584358 h 600259"/>
                  <a:gd name="connsiteX11" fmla="*/ 128934 w 252937"/>
                  <a:gd name="connsiteY11" fmla="*/ 401029 h 600259"/>
                  <a:gd name="connsiteX12" fmla="*/ 180754 w 252937"/>
                  <a:gd name="connsiteY12" fmla="*/ 298696 h 600259"/>
                  <a:gd name="connsiteX13" fmla="*/ 222994 w 252937"/>
                  <a:gd name="connsiteY13" fmla="*/ 171977 h 600259"/>
                  <a:gd name="connsiteX14" fmla="*/ 241719 w 252937"/>
                  <a:gd name="connsiteY14" fmla="*/ 154123 h 600259"/>
                  <a:gd name="connsiteX15" fmla="*/ 232574 w 252937"/>
                  <a:gd name="connsiteY15" fmla="*/ 70515 h 600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52937" h="600259">
                    <a:moveTo>
                      <a:pt x="232574" y="70515"/>
                    </a:moveTo>
                    <a:cubicBezTo>
                      <a:pt x="199915" y="49177"/>
                      <a:pt x="166820" y="28275"/>
                      <a:pt x="134160" y="7373"/>
                    </a:cubicBezTo>
                    <a:cubicBezTo>
                      <a:pt x="120225" y="-1771"/>
                      <a:pt x="103678" y="-2642"/>
                      <a:pt x="91049" y="6067"/>
                    </a:cubicBezTo>
                    <a:cubicBezTo>
                      <a:pt x="54471" y="31324"/>
                      <a:pt x="25295" y="62241"/>
                      <a:pt x="23553" y="110577"/>
                    </a:cubicBezTo>
                    <a:cubicBezTo>
                      <a:pt x="23118" y="127996"/>
                      <a:pt x="7441" y="275617"/>
                      <a:pt x="8312" y="312195"/>
                    </a:cubicBezTo>
                    <a:cubicBezTo>
                      <a:pt x="8312" y="323082"/>
                      <a:pt x="12231" y="332662"/>
                      <a:pt x="18328" y="341807"/>
                    </a:cubicBezTo>
                    <a:lnTo>
                      <a:pt x="1780" y="517297"/>
                    </a:lnTo>
                    <a:cubicBezTo>
                      <a:pt x="909" y="525571"/>
                      <a:pt x="-2575" y="534280"/>
                      <a:pt x="3522" y="542554"/>
                    </a:cubicBezTo>
                    <a:cubicBezTo>
                      <a:pt x="3522" y="542554"/>
                      <a:pt x="3522" y="542554"/>
                      <a:pt x="3522" y="542554"/>
                    </a:cubicBezTo>
                    <a:cubicBezTo>
                      <a:pt x="18763" y="556489"/>
                      <a:pt x="35311" y="569552"/>
                      <a:pt x="49681" y="584794"/>
                    </a:cubicBezTo>
                    <a:cubicBezTo>
                      <a:pt x="67970" y="604389"/>
                      <a:pt x="97581" y="606567"/>
                      <a:pt x="108468" y="584358"/>
                    </a:cubicBezTo>
                    <a:cubicBezTo>
                      <a:pt x="107161" y="582181"/>
                      <a:pt x="126322" y="401465"/>
                      <a:pt x="128934" y="401029"/>
                    </a:cubicBezTo>
                    <a:cubicBezTo>
                      <a:pt x="187722" y="358354"/>
                      <a:pt x="173351" y="394062"/>
                      <a:pt x="180754" y="298696"/>
                    </a:cubicBezTo>
                    <a:cubicBezTo>
                      <a:pt x="187286" y="252102"/>
                      <a:pt x="177271" y="204201"/>
                      <a:pt x="222994" y="171977"/>
                    </a:cubicBezTo>
                    <a:cubicBezTo>
                      <a:pt x="229961" y="167187"/>
                      <a:pt x="236058" y="160220"/>
                      <a:pt x="241719" y="154123"/>
                    </a:cubicBezTo>
                    <a:cubicBezTo>
                      <a:pt x="260008" y="133657"/>
                      <a:pt x="255218" y="85321"/>
                      <a:pt x="232574" y="70515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36F07BD1-1988-449F-92A7-052C8EBFF416}"/>
                  </a:ext>
                </a:extLst>
              </p:cNvPr>
              <p:cNvSpPr/>
              <p:nvPr/>
            </p:nvSpPr>
            <p:spPr>
              <a:xfrm>
                <a:off x="678995" y="3526062"/>
                <a:ext cx="25256" cy="191167"/>
              </a:xfrm>
              <a:custGeom>
                <a:avLst/>
                <a:gdLst>
                  <a:gd name="connsiteX0" fmla="*/ 0 w 25256"/>
                  <a:gd name="connsiteY0" fmla="*/ 191167 h 191167"/>
                  <a:gd name="connsiteX1" fmla="*/ 17854 w 25256"/>
                  <a:gd name="connsiteY1" fmla="*/ 23079 h 191167"/>
                  <a:gd name="connsiteX2" fmla="*/ 25257 w 25256"/>
                  <a:gd name="connsiteY2" fmla="*/ 0 h 191167"/>
                  <a:gd name="connsiteX3" fmla="*/ 6532 w 25256"/>
                  <a:gd name="connsiteY3" fmla="*/ 165040 h 191167"/>
                  <a:gd name="connsiteX4" fmla="*/ 0 w 25256"/>
                  <a:gd name="connsiteY4" fmla="*/ 191167 h 191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56" h="191167">
                    <a:moveTo>
                      <a:pt x="0" y="191167"/>
                    </a:moveTo>
                    <a:cubicBezTo>
                      <a:pt x="5661" y="135864"/>
                      <a:pt x="12193" y="78383"/>
                      <a:pt x="17854" y="23079"/>
                    </a:cubicBezTo>
                    <a:cubicBezTo>
                      <a:pt x="18725" y="13935"/>
                      <a:pt x="18725" y="2177"/>
                      <a:pt x="25257" y="0"/>
                    </a:cubicBezTo>
                    <a:cubicBezTo>
                      <a:pt x="17418" y="78383"/>
                      <a:pt x="13935" y="110172"/>
                      <a:pt x="6532" y="165040"/>
                    </a:cubicBezTo>
                    <a:cubicBezTo>
                      <a:pt x="5661" y="173749"/>
                      <a:pt x="8274" y="184200"/>
                      <a:pt x="0" y="191167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AB38E478-AA35-404D-AF4B-2CDC9D2239DE}"/>
                  </a:ext>
                </a:extLst>
              </p:cNvPr>
              <p:cNvSpPr/>
              <p:nvPr/>
            </p:nvSpPr>
            <p:spPr>
              <a:xfrm>
                <a:off x="833110" y="3300088"/>
                <a:ext cx="252969" cy="600259"/>
              </a:xfrm>
              <a:custGeom>
                <a:avLst/>
                <a:gdLst>
                  <a:gd name="connsiteX0" fmla="*/ 233009 w 252969"/>
                  <a:gd name="connsiteY0" fmla="*/ 70515 h 600259"/>
                  <a:gd name="connsiteX1" fmla="*/ 134595 w 252969"/>
                  <a:gd name="connsiteY1" fmla="*/ 7373 h 600259"/>
                  <a:gd name="connsiteX2" fmla="*/ 91485 w 252969"/>
                  <a:gd name="connsiteY2" fmla="*/ 6067 h 600259"/>
                  <a:gd name="connsiteX3" fmla="*/ 23989 w 252969"/>
                  <a:gd name="connsiteY3" fmla="*/ 110577 h 600259"/>
                  <a:gd name="connsiteX4" fmla="*/ 8747 w 252969"/>
                  <a:gd name="connsiteY4" fmla="*/ 312195 h 600259"/>
                  <a:gd name="connsiteX5" fmla="*/ 18763 w 252969"/>
                  <a:gd name="connsiteY5" fmla="*/ 341807 h 600259"/>
                  <a:gd name="connsiteX6" fmla="*/ 1780 w 252969"/>
                  <a:gd name="connsiteY6" fmla="*/ 517297 h 600259"/>
                  <a:gd name="connsiteX7" fmla="*/ 3522 w 252969"/>
                  <a:gd name="connsiteY7" fmla="*/ 542554 h 600259"/>
                  <a:gd name="connsiteX8" fmla="*/ 3522 w 252969"/>
                  <a:gd name="connsiteY8" fmla="*/ 542554 h 600259"/>
                  <a:gd name="connsiteX9" fmla="*/ 49681 w 252969"/>
                  <a:gd name="connsiteY9" fmla="*/ 584794 h 600259"/>
                  <a:gd name="connsiteX10" fmla="*/ 108468 w 252969"/>
                  <a:gd name="connsiteY10" fmla="*/ 584358 h 600259"/>
                  <a:gd name="connsiteX11" fmla="*/ 128934 w 252969"/>
                  <a:gd name="connsiteY11" fmla="*/ 401029 h 600259"/>
                  <a:gd name="connsiteX12" fmla="*/ 180754 w 252969"/>
                  <a:gd name="connsiteY12" fmla="*/ 298696 h 600259"/>
                  <a:gd name="connsiteX13" fmla="*/ 222994 w 252969"/>
                  <a:gd name="connsiteY13" fmla="*/ 171977 h 600259"/>
                  <a:gd name="connsiteX14" fmla="*/ 241719 w 252969"/>
                  <a:gd name="connsiteY14" fmla="*/ 154123 h 600259"/>
                  <a:gd name="connsiteX15" fmla="*/ 233009 w 252969"/>
                  <a:gd name="connsiteY15" fmla="*/ 70515 h 600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52969" h="600259">
                    <a:moveTo>
                      <a:pt x="233009" y="70515"/>
                    </a:moveTo>
                    <a:cubicBezTo>
                      <a:pt x="200350" y="49178"/>
                      <a:pt x="167255" y="28275"/>
                      <a:pt x="134595" y="7373"/>
                    </a:cubicBezTo>
                    <a:cubicBezTo>
                      <a:pt x="120661" y="-1771"/>
                      <a:pt x="104113" y="-2642"/>
                      <a:pt x="91485" y="6067"/>
                    </a:cubicBezTo>
                    <a:cubicBezTo>
                      <a:pt x="54906" y="31324"/>
                      <a:pt x="25730" y="62241"/>
                      <a:pt x="23989" y="110577"/>
                    </a:cubicBezTo>
                    <a:cubicBezTo>
                      <a:pt x="23553" y="127996"/>
                      <a:pt x="7877" y="275617"/>
                      <a:pt x="8747" y="312195"/>
                    </a:cubicBezTo>
                    <a:cubicBezTo>
                      <a:pt x="8747" y="323082"/>
                      <a:pt x="12667" y="332662"/>
                      <a:pt x="18763" y="341807"/>
                    </a:cubicBezTo>
                    <a:lnTo>
                      <a:pt x="1780" y="517297"/>
                    </a:lnTo>
                    <a:cubicBezTo>
                      <a:pt x="909" y="525571"/>
                      <a:pt x="-2575" y="534280"/>
                      <a:pt x="3522" y="542554"/>
                    </a:cubicBezTo>
                    <a:cubicBezTo>
                      <a:pt x="3522" y="542554"/>
                      <a:pt x="3522" y="542554"/>
                      <a:pt x="3522" y="542554"/>
                    </a:cubicBezTo>
                    <a:cubicBezTo>
                      <a:pt x="18763" y="556489"/>
                      <a:pt x="35311" y="569552"/>
                      <a:pt x="49681" y="584794"/>
                    </a:cubicBezTo>
                    <a:cubicBezTo>
                      <a:pt x="67970" y="604389"/>
                      <a:pt x="97581" y="606567"/>
                      <a:pt x="108468" y="584358"/>
                    </a:cubicBezTo>
                    <a:cubicBezTo>
                      <a:pt x="107161" y="582181"/>
                      <a:pt x="126322" y="401465"/>
                      <a:pt x="128934" y="401029"/>
                    </a:cubicBezTo>
                    <a:cubicBezTo>
                      <a:pt x="187722" y="358354"/>
                      <a:pt x="173351" y="394062"/>
                      <a:pt x="180754" y="298696"/>
                    </a:cubicBezTo>
                    <a:cubicBezTo>
                      <a:pt x="187286" y="252102"/>
                      <a:pt x="177271" y="204201"/>
                      <a:pt x="222994" y="171977"/>
                    </a:cubicBezTo>
                    <a:cubicBezTo>
                      <a:pt x="229961" y="167187"/>
                      <a:pt x="236058" y="160220"/>
                      <a:pt x="241719" y="154123"/>
                    </a:cubicBezTo>
                    <a:cubicBezTo>
                      <a:pt x="260008" y="133221"/>
                      <a:pt x="255218" y="85321"/>
                      <a:pt x="233009" y="70515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A90E638D-04C4-4C05-8A73-7E1E63A19C05}"/>
                  </a:ext>
                </a:extLst>
              </p:cNvPr>
              <p:cNvSpPr/>
              <p:nvPr/>
            </p:nvSpPr>
            <p:spPr>
              <a:xfrm>
                <a:off x="936352" y="3700682"/>
                <a:ext cx="25256" cy="191167"/>
              </a:xfrm>
              <a:custGeom>
                <a:avLst/>
                <a:gdLst>
                  <a:gd name="connsiteX0" fmla="*/ 0 w 25256"/>
                  <a:gd name="connsiteY0" fmla="*/ 191167 h 191167"/>
                  <a:gd name="connsiteX1" fmla="*/ 17854 w 25256"/>
                  <a:gd name="connsiteY1" fmla="*/ 23079 h 191167"/>
                  <a:gd name="connsiteX2" fmla="*/ 25257 w 25256"/>
                  <a:gd name="connsiteY2" fmla="*/ 0 h 191167"/>
                  <a:gd name="connsiteX3" fmla="*/ 6532 w 25256"/>
                  <a:gd name="connsiteY3" fmla="*/ 165039 h 191167"/>
                  <a:gd name="connsiteX4" fmla="*/ 0 w 25256"/>
                  <a:gd name="connsiteY4" fmla="*/ 191167 h 191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56" h="191167">
                    <a:moveTo>
                      <a:pt x="0" y="191167"/>
                    </a:moveTo>
                    <a:cubicBezTo>
                      <a:pt x="5661" y="135864"/>
                      <a:pt x="12193" y="78383"/>
                      <a:pt x="17854" y="23079"/>
                    </a:cubicBezTo>
                    <a:cubicBezTo>
                      <a:pt x="18725" y="13935"/>
                      <a:pt x="18725" y="2177"/>
                      <a:pt x="25257" y="0"/>
                    </a:cubicBezTo>
                    <a:cubicBezTo>
                      <a:pt x="17418" y="78383"/>
                      <a:pt x="13935" y="110172"/>
                      <a:pt x="6532" y="165039"/>
                    </a:cubicBezTo>
                    <a:cubicBezTo>
                      <a:pt x="5661" y="173749"/>
                      <a:pt x="8274" y="183764"/>
                      <a:pt x="0" y="191167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172CF32A-553A-4976-AB40-BFFCD28BA34B}"/>
                  </a:ext>
                </a:extLst>
              </p:cNvPr>
              <p:cNvSpPr/>
              <p:nvPr/>
            </p:nvSpPr>
            <p:spPr>
              <a:xfrm>
                <a:off x="1090467" y="3474272"/>
                <a:ext cx="252969" cy="600259"/>
              </a:xfrm>
              <a:custGeom>
                <a:avLst/>
                <a:gdLst>
                  <a:gd name="connsiteX0" fmla="*/ 233009 w 252969"/>
                  <a:gd name="connsiteY0" fmla="*/ 70515 h 600259"/>
                  <a:gd name="connsiteX1" fmla="*/ 134595 w 252969"/>
                  <a:gd name="connsiteY1" fmla="*/ 7373 h 600259"/>
                  <a:gd name="connsiteX2" fmla="*/ 91485 w 252969"/>
                  <a:gd name="connsiteY2" fmla="*/ 6067 h 600259"/>
                  <a:gd name="connsiteX3" fmla="*/ 23989 w 252969"/>
                  <a:gd name="connsiteY3" fmla="*/ 110577 h 600259"/>
                  <a:gd name="connsiteX4" fmla="*/ 8747 w 252969"/>
                  <a:gd name="connsiteY4" fmla="*/ 312195 h 600259"/>
                  <a:gd name="connsiteX5" fmla="*/ 18763 w 252969"/>
                  <a:gd name="connsiteY5" fmla="*/ 341807 h 600259"/>
                  <a:gd name="connsiteX6" fmla="*/ 1780 w 252969"/>
                  <a:gd name="connsiteY6" fmla="*/ 517297 h 600259"/>
                  <a:gd name="connsiteX7" fmla="*/ 3522 w 252969"/>
                  <a:gd name="connsiteY7" fmla="*/ 542554 h 600259"/>
                  <a:gd name="connsiteX8" fmla="*/ 3522 w 252969"/>
                  <a:gd name="connsiteY8" fmla="*/ 542554 h 600259"/>
                  <a:gd name="connsiteX9" fmla="*/ 49681 w 252969"/>
                  <a:gd name="connsiteY9" fmla="*/ 584794 h 600259"/>
                  <a:gd name="connsiteX10" fmla="*/ 108468 w 252969"/>
                  <a:gd name="connsiteY10" fmla="*/ 584358 h 600259"/>
                  <a:gd name="connsiteX11" fmla="*/ 128934 w 252969"/>
                  <a:gd name="connsiteY11" fmla="*/ 401029 h 600259"/>
                  <a:gd name="connsiteX12" fmla="*/ 180754 w 252969"/>
                  <a:gd name="connsiteY12" fmla="*/ 298696 h 600259"/>
                  <a:gd name="connsiteX13" fmla="*/ 222994 w 252969"/>
                  <a:gd name="connsiteY13" fmla="*/ 171977 h 600259"/>
                  <a:gd name="connsiteX14" fmla="*/ 241719 w 252969"/>
                  <a:gd name="connsiteY14" fmla="*/ 154123 h 600259"/>
                  <a:gd name="connsiteX15" fmla="*/ 233009 w 252969"/>
                  <a:gd name="connsiteY15" fmla="*/ 70515 h 600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52969" h="600259">
                    <a:moveTo>
                      <a:pt x="233009" y="70515"/>
                    </a:moveTo>
                    <a:cubicBezTo>
                      <a:pt x="200350" y="49178"/>
                      <a:pt x="167255" y="28275"/>
                      <a:pt x="134595" y="7373"/>
                    </a:cubicBezTo>
                    <a:cubicBezTo>
                      <a:pt x="120661" y="-1771"/>
                      <a:pt x="104113" y="-2642"/>
                      <a:pt x="91485" y="6067"/>
                    </a:cubicBezTo>
                    <a:cubicBezTo>
                      <a:pt x="54906" y="31324"/>
                      <a:pt x="25730" y="62241"/>
                      <a:pt x="23989" y="110577"/>
                    </a:cubicBezTo>
                    <a:cubicBezTo>
                      <a:pt x="23553" y="127996"/>
                      <a:pt x="7877" y="275617"/>
                      <a:pt x="8747" y="312195"/>
                    </a:cubicBezTo>
                    <a:cubicBezTo>
                      <a:pt x="8747" y="323082"/>
                      <a:pt x="12667" y="332662"/>
                      <a:pt x="18763" y="341807"/>
                    </a:cubicBezTo>
                    <a:lnTo>
                      <a:pt x="1780" y="517297"/>
                    </a:lnTo>
                    <a:cubicBezTo>
                      <a:pt x="909" y="525571"/>
                      <a:pt x="-2575" y="534280"/>
                      <a:pt x="3522" y="542554"/>
                    </a:cubicBezTo>
                    <a:cubicBezTo>
                      <a:pt x="3522" y="542554"/>
                      <a:pt x="3522" y="542554"/>
                      <a:pt x="3522" y="542554"/>
                    </a:cubicBezTo>
                    <a:cubicBezTo>
                      <a:pt x="18763" y="556489"/>
                      <a:pt x="35311" y="569552"/>
                      <a:pt x="49681" y="584794"/>
                    </a:cubicBezTo>
                    <a:cubicBezTo>
                      <a:pt x="67970" y="604389"/>
                      <a:pt x="97581" y="606567"/>
                      <a:pt x="108468" y="584358"/>
                    </a:cubicBezTo>
                    <a:cubicBezTo>
                      <a:pt x="107161" y="582181"/>
                      <a:pt x="126322" y="401465"/>
                      <a:pt x="128934" y="401029"/>
                    </a:cubicBezTo>
                    <a:cubicBezTo>
                      <a:pt x="187722" y="358354"/>
                      <a:pt x="173351" y="394062"/>
                      <a:pt x="180754" y="298696"/>
                    </a:cubicBezTo>
                    <a:cubicBezTo>
                      <a:pt x="187286" y="252102"/>
                      <a:pt x="177271" y="204201"/>
                      <a:pt x="222994" y="171977"/>
                    </a:cubicBezTo>
                    <a:cubicBezTo>
                      <a:pt x="229961" y="167187"/>
                      <a:pt x="236058" y="160220"/>
                      <a:pt x="241719" y="154123"/>
                    </a:cubicBezTo>
                    <a:cubicBezTo>
                      <a:pt x="260008" y="133657"/>
                      <a:pt x="255218" y="85321"/>
                      <a:pt x="233009" y="70515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7770B9AE-0DCA-4C7B-9E77-9118DC5D62A8}"/>
                  </a:ext>
                </a:extLst>
              </p:cNvPr>
              <p:cNvSpPr/>
              <p:nvPr/>
            </p:nvSpPr>
            <p:spPr>
              <a:xfrm>
                <a:off x="1193709" y="3874866"/>
                <a:ext cx="25256" cy="191167"/>
              </a:xfrm>
              <a:custGeom>
                <a:avLst/>
                <a:gdLst>
                  <a:gd name="connsiteX0" fmla="*/ 0 w 25256"/>
                  <a:gd name="connsiteY0" fmla="*/ 191167 h 191167"/>
                  <a:gd name="connsiteX1" fmla="*/ 17854 w 25256"/>
                  <a:gd name="connsiteY1" fmla="*/ 23079 h 191167"/>
                  <a:gd name="connsiteX2" fmla="*/ 25257 w 25256"/>
                  <a:gd name="connsiteY2" fmla="*/ 0 h 191167"/>
                  <a:gd name="connsiteX3" fmla="*/ 6532 w 25256"/>
                  <a:gd name="connsiteY3" fmla="*/ 165039 h 191167"/>
                  <a:gd name="connsiteX4" fmla="*/ 0 w 25256"/>
                  <a:gd name="connsiteY4" fmla="*/ 191167 h 191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56" h="191167">
                    <a:moveTo>
                      <a:pt x="0" y="191167"/>
                    </a:moveTo>
                    <a:cubicBezTo>
                      <a:pt x="5661" y="135864"/>
                      <a:pt x="12193" y="78383"/>
                      <a:pt x="17854" y="23079"/>
                    </a:cubicBezTo>
                    <a:cubicBezTo>
                      <a:pt x="18725" y="13935"/>
                      <a:pt x="18725" y="2177"/>
                      <a:pt x="25257" y="0"/>
                    </a:cubicBezTo>
                    <a:cubicBezTo>
                      <a:pt x="17418" y="78383"/>
                      <a:pt x="13935" y="110172"/>
                      <a:pt x="6532" y="165039"/>
                    </a:cubicBezTo>
                    <a:cubicBezTo>
                      <a:pt x="6096" y="173749"/>
                      <a:pt x="8274" y="184200"/>
                      <a:pt x="0" y="191167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E39F628C-FC7A-42EE-A2D9-725A8356CFFD}"/>
                  </a:ext>
                </a:extLst>
              </p:cNvPr>
              <p:cNvSpPr/>
              <p:nvPr/>
            </p:nvSpPr>
            <p:spPr>
              <a:xfrm>
                <a:off x="1347824" y="3648892"/>
                <a:ext cx="253102" cy="600259"/>
              </a:xfrm>
              <a:custGeom>
                <a:avLst/>
                <a:gdLst>
                  <a:gd name="connsiteX0" fmla="*/ 233009 w 253102"/>
                  <a:gd name="connsiteY0" fmla="*/ 70515 h 600259"/>
                  <a:gd name="connsiteX1" fmla="*/ 134595 w 253102"/>
                  <a:gd name="connsiteY1" fmla="*/ 7373 h 600259"/>
                  <a:gd name="connsiteX2" fmla="*/ 91485 w 253102"/>
                  <a:gd name="connsiteY2" fmla="*/ 6067 h 600259"/>
                  <a:gd name="connsiteX3" fmla="*/ 23989 w 253102"/>
                  <a:gd name="connsiteY3" fmla="*/ 110577 h 600259"/>
                  <a:gd name="connsiteX4" fmla="*/ 8747 w 253102"/>
                  <a:gd name="connsiteY4" fmla="*/ 312195 h 600259"/>
                  <a:gd name="connsiteX5" fmla="*/ 18763 w 253102"/>
                  <a:gd name="connsiteY5" fmla="*/ 341807 h 600259"/>
                  <a:gd name="connsiteX6" fmla="*/ 1780 w 253102"/>
                  <a:gd name="connsiteY6" fmla="*/ 517297 h 600259"/>
                  <a:gd name="connsiteX7" fmla="*/ 3522 w 253102"/>
                  <a:gd name="connsiteY7" fmla="*/ 542554 h 600259"/>
                  <a:gd name="connsiteX8" fmla="*/ 3522 w 253102"/>
                  <a:gd name="connsiteY8" fmla="*/ 542554 h 600259"/>
                  <a:gd name="connsiteX9" fmla="*/ 49681 w 253102"/>
                  <a:gd name="connsiteY9" fmla="*/ 584793 h 600259"/>
                  <a:gd name="connsiteX10" fmla="*/ 108468 w 253102"/>
                  <a:gd name="connsiteY10" fmla="*/ 584358 h 600259"/>
                  <a:gd name="connsiteX11" fmla="*/ 128934 w 253102"/>
                  <a:gd name="connsiteY11" fmla="*/ 401029 h 600259"/>
                  <a:gd name="connsiteX12" fmla="*/ 180754 w 253102"/>
                  <a:gd name="connsiteY12" fmla="*/ 298696 h 600259"/>
                  <a:gd name="connsiteX13" fmla="*/ 222994 w 253102"/>
                  <a:gd name="connsiteY13" fmla="*/ 171977 h 600259"/>
                  <a:gd name="connsiteX14" fmla="*/ 241719 w 253102"/>
                  <a:gd name="connsiteY14" fmla="*/ 154123 h 600259"/>
                  <a:gd name="connsiteX15" fmla="*/ 233009 w 253102"/>
                  <a:gd name="connsiteY15" fmla="*/ 70515 h 600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53102" h="600259">
                    <a:moveTo>
                      <a:pt x="233009" y="70515"/>
                    </a:moveTo>
                    <a:cubicBezTo>
                      <a:pt x="200350" y="49177"/>
                      <a:pt x="167255" y="28275"/>
                      <a:pt x="134595" y="7373"/>
                    </a:cubicBezTo>
                    <a:cubicBezTo>
                      <a:pt x="120661" y="-1771"/>
                      <a:pt x="104113" y="-2642"/>
                      <a:pt x="91485" y="6067"/>
                    </a:cubicBezTo>
                    <a:cubicBezTo>
                      <a:pt x="54906" y="31324"/>
                      <a:pt x="25730" y="62241"/>
                      <a:pt x="23989" y="110577"/>
                    </a:cubicBezTo>
                    <a:cubicBezTo>
                      <a:pt x="23553" y="127996"/>
                      <a:pt x="7877" y="275617"/>
                      <a:pt x="8747" y="312195"/>
                    </a:cubicBezTo>
                    <a:cubicBezTo>
                      <a:pt x="8747" y="323082"/>
                      <a:pt x="12667" y="332662"/>
                      <a:pt x="18763" y="341807"/>
                    </a:cubicBezTo>
                    <a:lnTo>
                      <a:pt x="1780" y="517297"/>
                    </a:lnTo>
                    <a:cubicBezTo>
                      <a:pt x="909" y="525571"/>
                      <a:pt x="-2575" y="534280"/>
                      <a:pt x="3522" y="542554"/>
                    </a:cubicBezTo>
                    <a:cubicBezTo>
                      <a:pt x="3522" y="542554"/>
                      <a:pt x="3522" y="542554"/>
                      <a:pt x="3522" y="542554"/>
                    </a:cubicBezTo>
                    <a:cubicBezTo>
                      <a:pt x="18763" y="556489"/>
                      <a:pt x="35311" y="569552"/>
                      <a:pt x="49681" y="584793"/>
                    </a:cubicBezTo>
                    <a:cubicBezTo>
                      <a:pt x="67970" y="604389"/>
                      <a:pt x="97581" y="606566"/>
                      <a:pt x="108468" y="584358"/>
                    </a:cubicBezTo>
                    <a:cubicBezTo>
                      <a:pt x="107161" y="582181"/>
                      <a:pt x="126322" y="401465"/>
                      <a:pt x="128934" y="401029"/>
                    </a:cubicBezTo>
                    <a:cubicBezTo>
                      <a:pt x="187722" y="358354"/>
                      <a:pt x="173351" y="394062"/>
                      <a:pt x="180754" y="298696"/>
                    </a:cubicBezTo>
                    <a:cubicBezTo>
                      <a:pt x="187286" y="252102"/>
                      <a:pt x="177271" y="204201"/>
                      <a:pt x="222994" y="171977"/>
                    </a:cubicBezTo>
                    <a:cubicBezTo>
                      <a:pt x="229961" y="167187"/>
                      <a:pt x="236058" y="160220"/>
                      <a:pt x="241719" y="154123"/>
                    </a:cubicBezTo>
                    <a:cubicBezTo>
                      <a:pt x="260008" y="133221"/>
                      <a:pt x="255653" y="85321"/>
                      <a:pt x="233009" y="70515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D6EC4E9F-9C04-40DD-A299-DEE8B49ECB24}"/>
                  </a:ext>
                </a:extLst>
              </p:cNvPr>
              <p:cNvSpPr/>
              <p:nvPr/>
            </p:nvSpPr>
            <p:spPr>
              <a:xfrm>
                <a:off x="1451502" y="4049486"/>
                <a:ext cx="25256" cy="191167"/>
              </a:xfrm>
              <a:custGeom>
                <a:avLst/>
                <a:gdLst>
                  <a:gd name="connsiteX0" fmla="*/ 0 w 25256"/>
                  <a:gd name="connsiteY0" fmla="*/ 191167 h 191167"/>
                  <a:gd name="connsiteX1" fmla="*/ 17854 w 25256"/>
                  <a:gd name="connsiteY1" fmla="*/ 23079 h 191167"/>
                  <a:gd name="connsiteX2" fmla="*/ 25257 w 25256"/>
                  <a:gd name="connsiteY2" fmla="*/ 0 h 191167"/>
                  <a:gd name="connsiteX3" fmla="*/ 6532 w 25256"/>
                  <a:gd name="connsiteY3" fmla="*/ 165040 h 191167"/>
                  <a:gd name="connsiteX4" fmla="*/ 0 w 25256"/>
                  <a:gd name="connsiteY4" fmla="*/ 191167 h 191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56" h="191167">
                    <a:moveTo>
                      <a:pt x="0" y="191167"/>
                    </a:moveTo>
                    <a:cubicBezTo>
                      <a:pt x="5661" y="135864"/>
                      <a:pt x="12193" y="78383"/>
                      <a:pt x="17854" y="23079"/>
                    </a:cubicBezTo>
                    <a:cubicBezTo>
                      <a:pt x="18725" y="13935"/>
                      <a:pt x="18725" y="2177"/>
                      <a:pt x="25257" y="0"/>
                    </a:cubicBezTo>
                    <a:cubicBezTo>
                      <a:pt x="17418" y="78383"/>
                      <a:pt x="13935" y="110171"/>
                      <a:pt x="6532" y="165040"/>
                    </a:cubicBezTo>
                    <a:cubicBezTo>
                      <a:pt x="5661" y="173749"/>
                      <a:pt x="7838" y="183764"/>
                      <a:pt x="0" y="191167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A86ECB05-EA96-4BEC-85A0-FC1E9CEE63D0}"/>
                  </a:ext>
                </a:extLst>
              </p:cNvPr>
              <p:cNvSpPr/>
              <p:nvPr/>
            </p:nvSpPr>
            <p:spPr>
              <a:xfrm>
                <a:off x="1605181" y="3823076"/>
                <a:ext cx="253287" cy="600259"/>
              </a:xfrm>
              <a:custGeom>
                <a:avLst/>
                <a:gdLst>
                  <a:gd name="connsiteX0" fmla="*/ 233009 w 253287"/>
                  <a:gd name="connsiteY0" fmla="*/ 70515 h 600259"/>
                  <a:gd name="connsiteX1" fmla="*/ 134595 w 253287"/>
                  <a:gd name="connsiteY1" fmla="*/ 7373 h 600259"/>
                  <a:gd name="connsiteX2" fmla="*/ 91485 w 253287"/>
                  <a:gd name="connsiteY2" fmla="*/ 6067 h 600259"/>
                  <a:gd name="connsiteX3" fmla="*/ 23989 w 253287"/>
                  <a:gd name="connsiteY3" fmla="*/ 110577 h 600259"/>
                  <a:gd name="connsiteX4" fmla="*/ 8747 w 253287"/>
                  <a:gd name="connsiteY4" fmla="*/ 312195 h 600259"/>
                  <a:gd name="connsiteX5" fmla="*/ 18763 w 253287"/>
                  <a:gd name="connsiteY5" fmla="*/ 341807 h 600259"/>
                  <a:gd name="connsiteX6" fmla="*/ 1780 w 253287"/>
                  <a:gd name="connsiteY6" fmla="*/ 517297 h 600259"/>
                  <a:gd name="connsiteX7" fmla="*/ 3522 w 253287"/>
                  <a:gd name="connsiteY7" fmla="*/ 542554 h 600259"/>
                  <a:gd name="connsiteX8" fmla="*/ 3522 w 253287"/>
                  <a:gd name="connsiteY8" fmla="*/ 542554 h 600259"/>
                  <a:gd name="connsiteX9" fmla="*/ 49681 w 253287"/>
                  <a:gd name="connsiteY9" fmla="*/ 584793 h 600259"/>
                  <a:gd name="connsiteX10" fmla="*/ 108468 w 253287"/>
                  <a:gd name="connsiteY10" fmla="*/ 584358 h 600259"/>
                  <a:gd name="connsiteX11" fmla="*/ 128935 w 253287"/>
                  <a:gd name="connsiteY11" fmla="*/ 401029 h 600259"/>
                  <a:gd name="connsiteX12" fmla="*/ 180754 w 253287"/>
                  <a:gd name="connsiteY12" fmla="*/ 298696 h 600259"/>
                  <a:gd name="connsiteX13" fmla="*/ 222994 w 253287"/>
                  <a:gd name="connsiteY13" fmla="*/ 171977 h 600259"/>
                  <a:gd name="connsiteX14" fmla="*/ 241719 w 253287"/>
                  <a:gd name="connsiteY14" fmla="*/ 154123 h 600259"/>
                  <a:gd name="connsiteX15" fmla="*/ 233009 w 253287"/>
                  <a:gd name="connsiteY15" fmla="*/ 70515 h 600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53287" h="600259">
                    <a:moveTo>
                      <a:pt x="233009" y="70515"/>
                    </a:moveTo>
                    <a:cubicBezTo>
                      <a:pt x="200350" y="49177"/>
                      <a:pt x="167255" y="28275"/>
                      <a:pt x="134595" y="7373"/>
                    </a:cubicBezTo>
                    <a:cubicBezTo>
                      <a:pt x="120661" y="-1771"/>
                      <a:pt x="104113" y="-2642"/>
                      <a:pt x="91485" y="6067"/>
                    </a:cubicBezTo>
                    <a:cubicBezTo>
                      <a:pt x="54906" y="31324"/>
                      <a:pt x="25730" y="62241"/>
                      <a:pt x="23989" y="110577"/>
                    </a:cubicBezTo>
                    <a:cubicBezTo>
                      <a:pt x="23553" y="127996"/>
                      <a:pt x="7877" y="275617"/>
                      <a:pt x="8747" y="312195"/>
                    </a:cubicBezTo>
                    <a:cubicBezTo>
                      <a:pt x="8747" y="323082"/>
                      <a:pt x="12667" y="332662"/>
                      <a:pt x="18763" y="341807"/>
                    </a:cubicBezTo>
                    <a:lnTo>
                      <a:pt x="1780" y="517297"/>
                    </a:lnTo>
                    <a:cubicBezTo>
                      <a:pt x="909" y="525571"/>
                      <a:pt x="-2575" y="534280"/>
                      <a:pt x="3522" y="542554"/>
                    </a:cubicBezTo>
                    <a:cubicBezTo>
                      <a:pt x="3522" y="542554"/>
                      <a:pt x="3522" y="542554"/>
                      <a:pt x="3522" y="542554"/>
                    </a:cubicBezTo>
                    <a:cubicBezTo>
                      <a:pt x="18763" y="556489"/>
                      <a:pt x="35311" y="569552"/>
                      <a:pt x="49681" y="584793"/>
                    </a:cubicBezTo>
                    <a:cubicBezTo>
                      <a:pt x="67970" y="604389"/>
                      <a:pt x="97581" y="606566"/>
                      <a:pt x="108468" y="584358"/>
                    </a:cubicBezTo>
                    <a:cubicBezTo>
                      <a:pt x="107162" y="582181"/>
                      <a:pt x="126322" y="401465"/>
                      <a:pt x="128935" y="401029"/>
                    </a:cubicBezTo>
                    <a:cubicBezTo>
                      <a:pt x="187722" y="358354"/>
                      <a:pt x="173351" y="394062"/>
                      <a:pt x="180754" y="298696"/>
                    </a:cubicBezTo>
                    <a:cubicBezTo>
                      <a:pt x="187286" y="252102"/>
                      <a:pt x="177271" y="204201"/>
                      <a:pt x="222994" y="171977"/>
                    </a:cubicBezTo>
                    <a:cubicBezTo>
                      <a:pt x="229961" y="167187"/>
                      <a:pt x="236058" y="160220"/>
                      <a:pt x="241719" y="154123"/>
                    </a:cubicBezTo>
                    <a:cubicBezTo>
                      <a:pt x="260443" y="133657"/>
                      <a:pt x="255653" y="85321"/>
                      <a:pt x="233009" y="70515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C161B991-DC54-42EB-B3E5-3200DCC22E5F}"/>
                  </a:ext>
                </a:extLst>
              </p:cNvPr>
              <p:cNvSpPr/>
              <p:nvPr/>
            </p:nvSpPr>
            <p:spPr>
              <a:xfrm>
                <a:off x="1708859" y="4223670"/>
                <a:ext cx="25256" cy="191167"/>
              </a:xfrm>
              <a:custGeom>
                <a:avLst/>
                <a:gdLst>
                  <a:gd name="connsiteX0" fmla="*/ 0 w 25256"/>
                  <a:gd name="connsiteY0" fmla="*/ 191167 h 191167"/>
                  <a:gd name="connsiteX1" fmla="*/ 17854 w 25256"/>
                  <a:gd name="connsiteY1" fmla="*/ 23079 h 191167"/>
                  <a:gd name="connsiteX2" fmla="*/ 25257 w 25256"/>
                  <a:gd name="connsiteY2" fmla="*/ 0 h 191167"/>
                  <a:gd name="connsiteX3" fmla="*/ 6532 w 25256"/>
                  <a:gd name="connsiteY3" fmla="*/ 165040 h 191167"/>
                  <a:gd name="connsiteX4" fmla="*/ 0 w 25256"/>
                  <a:gd name="connsiteY4" fmla="*/ 191167 h 191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56" h="191167">
                    <a:moveTo>
                      <a:pt x="0" y="191167"/>
                    </a:moveTo>
                    <a:cubicBezTo>
                      <a:pt x="5661" y="135864"/>
                      <a:pt x="12193" y="78383"/>
                      <a:pt x="17854" y="23079"/>
                    </a:cubicBezTo>
                    <a:cubicBezTo>
                      <a:pt x="18725" y="13935"/>
                      <a:pt x="18725" y="2177"/>
                      <a:pt x="25257" y="0"/>
                    </a:cubicBezTo>
                    <a:cubicBezTo>
                      <a:pt x="17418" y="78383"/>
                      <a:pt x="13935" y="110171"/>
                      <a:pt x="6532" y="165040"/>
                    </a:cubicBezTo>
                    <a:cubicBezTo>
                      <a:pt x="5661" y="173749"/>
                      <a:pt x="8274" y="184200"/>
                      <a:pt x="0" y="191167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06A666AF-72A5-4C87-8925-696198428E8A}"/>
                  </a:ext>
                </a:extLst>
              </p:cNvPr>
              <p:cNvSpPr/>
              <p:nvPr/>
            </p:nvSpPr>
            <p:spPr>
              <a:xfrm>
                <a:off x="1862538" y="3997695"/>
                <a:ext cx="253287" cy="600259"/>
              </a:xfrm>
              <a:custGeom>
                <a:avLst/>
                <a:gdLst>
                  <a:gd name="connsiteX0" fmla="*/ 233010 w 253287"/>
                  <a:gd name="connsiteY0" fmla="*/ 70515 h 600259"/>
                  <a:gd name="connsiteX1" fmla="*/ 134595 w 253287"/>
                  <a:gd name="connsiteY1" fmla="*/ 7373 h 600259"/>
                  <a:gd name="connsiteX2" fmla="*/ 91485 w 253287"/>
                  <a:gd name="connsiteY2" fmla="*/ 6067 h 600259"/>
                  <a:gd name="connsiteX3" fmla="*/ 23989 w 253287"/>
                  <a:gd name="connsiteY3" fmla="*/ 110577 h 600259"/>
                  <a:gd name="connsiteX4" fmla="*/ 8748 w 253287"/>
                  <a:gd name="connsiteY4" fmla="*/ 312195 h 600259"/>
                  <a:gd name="connsiteX5" fmla="*/ 18763 w 253287"/>
                  <a:gd name="connsiteY5" fmla="*/ 341807 h 600259"/>
                  <a:gd name="connsiteX6" fmla="*/ 1780 w 253287"/>
                  <a:gd name="connsiteY6" fmla="*/ 517297 h 600259"/>
                  <a:gd name="connsiteX7" fmla="*/ 3522 w 253287"/>
                  <a:gd name="connsiteY7" fmla="*/ 542554 h 600259"/>
                  <a:gd name="connsiteX8" fmla="*/ 3522 w 253287"/>
                  <a:gd name="connsiteY8" fmla="*/ 542554 h 600259"/>
                  <a:gd name="connsiteX9" fmla="*/ 49681 w 253287"/>
                  <a:gd name="connsiteY9" fmla="*/ 584794 h 600259"/>
                  <a:gd name="connsiteX10" fmla="*/ 108468 w 253287"/>
                  <a:gd name="connsiteY10" fmla="*/ 584358 h 600259"/>
                  <a:gd name="connsiteX11" fmla="*/ 128935 w 253287"/>
                  <a:gd name="connsiteY11" fmla="*/ 401029 h 600259"/>
                  <a:gd name="connsiteX12" fmla="*/ 180754 w 253287"/>
                  <a:gd name="connsiteY12" fmla="*/ 298696 h 600259"/>
                  <a:gd name="connsiteX13" fmla="*/ 222994 w 253287"/>
                  <a:gd name="connsiteY13" fmla="*/ 171977 h 600259"/>
                  <a:gd name="connsiteX14" fmla="*/ 241719 w 253287"/>
                  <a:gd name="connsiteY14" fmla="*/ 154123 h 600259"/>
                  <a:gd name="connsiteX15" fmla="*/ 233010 w 253287"/>
                  <a:gd name="connsiteY15" fmla="*/ 70515 h 600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53287" h="600259">
                    <a:moveTo>
                      <a:pt x="233010" y="70515"/>
                    </a:moveTo>
                    <a:cubicBezTo>
                      <a:pt x="200350" y="49178"/>
                      <a:pt x="167255" y="28275"/>
                      <a:pt x="134595" y="7373"/>
                    </a:cubicBezTo>
                    <a:cubicBezTo>
                      <a:pt x="120661" y="-1771"/>
                      <a:pt x="104113" y="-2642"/>
                      <a:pt x="91485" y="6067"/>
                    </a:cubicBezTo>
                    <a:cubicBezTo>
                      <a:pt x="54906" y="31323"/>
                      <a:pt x="25730" y="62241"/>
                      <a:pt x="23989" y="110577"/>
                    </a:cubicBezTo>
                    <a:cubicBezTo>
                      <a:pt x="23553" y="127996"/>
                      <a:pt x="7877" y="275617"/>
                      <a:pt x="8748" y="312195"/>
                    </a:cubicBezTo>
                    <a:cubicBezTo>
                      <a:pt x="8748" y="323082"/>
                      <a:pt x="12667" y="332662"/>
                      <a:pt x="18763" y="341807"/>
                    </a:cubicBezTo>
                    <a:lnTo>
                      <a:pt x="1780" y="517297"/>
                    </a:lnTo>
                    <a:cubicBezTo>
                      <a:pt x="909" y="525571"/>
                      <a:pt x="-2574" y="534280"/>
                      <a:pt x="3522" y="542554"/>
                    </a:cubicBezTo>
                    <a:cubicBezTo>
                      <a:pt x="3522" y="542554"/>
                      <a:pt x="3522" y="542554"/>
                      <a:pt x="3522" y="542554"/>
                    </a:cubicBezTo>
                    <a:cubicBezTo>
                      <a:pt x="18763" y="556489"/>
                      <a:pt x="35311" y="569552"/>
                      <a:pt x="49681" y="584794"/>
                    </a:cubicBezTo>
                    <a:cubicBezTo>
                      <a:pt x="67970" y="604389"/>
                      <a:pt x="97581" y="606567"/>
                      <a:pt x="108468" y="584358"/>
                    </a:cubicBezTo>
                    <a:cubicBezTo>
                      <a:pt x="107162" y="582181"/>
                      <a:pt x="126322" y="401465"/>
                      <a:pt x="128935" y="401029"/>
                    </a:cubicBezTo>
                    <a:cubicBezTo>
                      <a:pt x="187722" y="358354"/>
                      <a:pt x="173351" y="394062"/>
                      <a:pt x="180754" y="298696"/>
                    </a:cubicBezTo>
                    <a:cubicBezTo>
                      <a:pt x="187286" y="252102"/>
                      <a:pt x="177271" y="204201"/>
                      <a:pt x="222994" y="171977"/>
                    </a:cubicBezTo>
                    <a:cubicBezTo>
                      <a:pt x="229961" y="167187"/>
                      <a:pt x="236058" y="160220"/>
                      <a:pt x="241719" y="154123"/>
                    </a:cubicBezTo>
                    <a:cubicBezTo>
                      <a:pt x="260443" y="133221"/>
                      <a:pt x="255653" y="85321"/>
                      <a:pt x="233010" y="70515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3D718822-C8A4-4CB5-B2FE-AEDAB48D8D2E}"/>
                  </a:ext>
                </a:extLst>
              </p:cNvPr>
              <p:cNvSpPr/>
              <p:nvPr/>
            </p:nvSpPr>
            <p:spPr>
              <a:xfrm>
                <a:off x="1966216" y="4398289"/>
                <a:ext cx="25256" cy="191167"/>
              </a:xfrm>
              <a:custGeom>
                <a:avLst/>
                <a:gdLst>
                  <a:gd name="connsiteX0" fmla="*/ 0 w 25256"/>
                  <a:gd name="connsiteY0" fmla="*/ 191167 h 191167"/>
                  <a:gd name="connsiteX1" fmla="*/ 17854 w 25256"/>
                  <a:gd name="connsiteY1" fmla="*/ 23080 h 191167"/>
                  <a:gd name="connsiteX2" fmla="*/ 25257 w 25256"/>
                  <a:gd name="connsiteY2" fmla="*/ 0 h 191167"/>
                  <a:gd name="connsiteX3" fmla="*/ 6532 w 25256"/>
                  <a:gd name="connsiteY3" fmla="*/ 165040 h 191167"/>
                  <a:gd name="connsiteX4" fmla="*/ 0 w 25256"/>
                  <a:gd name="connsiteY4" fmla="*/ 191167 h 191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56" h="191167">
                    <a:moveTo>
                      <a:pt x="0" y="191167"/>
                    </a:moveTo>
                    <a:cubicBezTo>
                      <a:pt x="5661" y="135864"/>
                      <a:pt x="12193" y="78383"/>
                      <a:pt x="17854" y="23080"/>
                    </a:cubicBezTo>
                    <a:cubicBezTo>
                      <a:pt x="18725" y="13935"/>
                      <a:pt x="18725" y="2177"/>
                      <a:pt x="25257" y="0"/>
                    </a:cubicBezTo>
                    <a:cubicBezTo>
                      <a:pt x="17418" y="78383"/>
                      <a:pt x="13935" y="110172"/>
                      <a:pt x="6532" y="165040"/>
                    </a:cubicBezTo>
                    <a:cubicBezTo>
                      <a:pt x="5661" y="173749"/>
                      <a:pt x="8274" y="183764"/>
                      <a:pt x="0" y="191167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4266E9A2-07AB-46BA-BC39-A4517A967070}"/>
                  </a:ext>
                </a:extLst>
              </p:cNvPr>
              <p:cNvSpPr/>
              <p:nvPr/>
            </p:nvSpPr>
            <p:spPr>
              <a:xfrm>
                <a:off x="2119895" y="4171879"/>
                <a:ext cx="253287" cy="600259"/>
              </a:xfrm>
              <a:custGeom>
                <a:avLst/>
                <a:gdLst>
                  <a:gd name="connsiteX0" fmla="*/ 233010 w 253287"/>
                  <a:gd name="connsiteY0" fmla="*/ 70515 h 600259"/>
                  <a:gd name="connsiteX1" fmla="*/ 134595 w 253287"/>
                  <a:gd name="connsiteY1" fmla="*/ 7373 h 600259"/>
                  <a:gd name="connsiteX2" fmla="*/ 91485 w 253287"/>
                  <a:gd name="connsiteY2" fmla="*/ 6067 h 600259"/>
                  <a:gd name="connsiteX3" fmla="*/ 23989 w 253287"/>
                  <a:gd name="connsiteY3" fmla="*/ 110577 h 600259"/>
                  <a:gd name="connsiteX4" fmla="*/ 8748 w 253287"/>
                  <a:gd name="connsiteY4" fmla="*/ 312195 h 600259"/>
                  <a:gd name="connsiteX5" fmla="*/ 18763 w 253287"/>
                  <a:gd name="connsiteY5" fmla="*/ 341807 h 600259"/>
                  <a:gd name="connsiteX6" fmla="*/ 1780 w 253287"/>
                  <a:gd name="connsiteY6" fmla="*/ 517297 h 600259"/>
                  <a:gd name="connsiteX7" fmla="*/ 3522 w 253287"/>
                  <a:gd name="connsiteY7" fmla="*/ 542554 h 600259"/>
                  <a:gd name="connsiteX8" fmla="*/ 3522 w 253287"/>
                  <a:gd name="connsiteY8" fmla="*/ 542554 h 600259"/>
                  <a:gd name="connsiteX9" fmla="*/ 49681 w 253287"/>
                  <a:gd name="connsiteY9" fmla="*/ 584794 h 600259"/>
                  <a:gd name="connsiteX10" fmla="*/ 108468 w 253287"/>
                  <a:gd name="connsiteY10" fmla="*/ 584358 h 600259"/>
                  <a:gd name="connsiteX11" fmla="*/ 128934 w 253287"/>
                  <a:gd name="connsiteY11" fmla="*/ 401029 h 600259"/>
                  <a:gd name="connsiteX12" fmla="*/ 180754 w 253287"/>
                  <a:gd name="connsiteY12" fmla="*/ 298696 h 600259"/>
                  <a:gd name="connsiteX13" fmla="*/ 222994 w 253287"/>
                  <a:gd name="connsiteY13" fmla="*/ 171977 h 600259"/>
                  <a:gd name="connsiteX14" fmla="*/ 241719 w 253287"/>
                  <a:gd name="connsiteY14" fmla="*/ 154123 h 600259"/>
                  <a:gd name="connsiteX15" fmla="*/ 233010 w 253287"/>
                  <a:gd name="connsiteY15" fmla="*/ 70515 h 600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53287" h="600259">
                    <a:moveTo>
                      <a:pt x="233010" y="70515"/>
                    </a:moveTo>
                    <a:cubicBezTo>
                      <a:pt x="200350" y="49178"/>
                      <a:pt x="167255" y="28275"/>
                      <a:pt x="134595" y="7373"/>
                    </a:cubicBezTo>
                    <a:cubicBezTo>
                      <a:pt x="120661" y="-1771"/>
                      <a:pt x="104113" y="-2642"/>
                      <a:pt x="91485" y="6067"/>
                    </a:cubicBezTo>
                    <a:cubicBezTo>
                      <a:pt x="54906" y="31323"/>
                      <a:pt x="25730" y="62241"/>
                      <a:pt x="23989" y="110577"/>
                    </a:cubicBezTo>
                    <a:cubicBezTo>
                      <a:pt x="23553" y="127996"/>
                      <a:pt x="7877" y="275617"/>
                      <a:pt x="8748" y="312195"/>
                    </a:cubicBezTo>
                    <a:cubicBezTo>
                      <a:pt x="8748" y="323082"/>
                      <a:pt x="12667" y="332662"/>
                      <a:pt x="18763" y="341807"/>
                    </a:cubicBezTo>
                    <a:lnTo>
                      <a:pt x="1780" y="517297"/>
                    </a:lnTo>
                    <a:cubicBezTo>
                      <a:pt x="909" y="525571"/>
                      <a:pt x="-2574" y="534280"/>
                      <a:pt x="3522" y="542554"/>
                    </a:cubicBezTo>
                    <a:cubicBezTo>
                      <a:pt x="3522" y="542554"/>
                      <a:pt x="3522" y="542554"/>
                      <a:pt x="3522" y="542554"/>
                    </a:cubicBezTo>
                    <a:cubicBezTo>
                      <a:pt x="18763" y="556489"/>
                      <a:pt x="35310" y="569552"/>
                      <a:pt x="49681" y="584794"/>
                    </a:cubicBezTo>
                    <a:cubicBezTo>
                      <a:pt x="67970" y="604389"/>
                      <a:pt x="97581" y="606567"/>
                      <a:pt x="108468" y="584358"/>
                    </a:cubicBezTo>
                    <a:cubicBezTo>
                      <a:pt x="107161" y="582181"/>
                      <a:pt x="126322" y="401465"/>
                      <a:pt x="128934" y="401029"/>
                    </a:cubicBezTo>
                    <a:cubicBezTo>
                      <a:pt x="187722" y="358354"/>
                      <a:pt x="173351" y="394062"/>
                      <a:pt x="180754" y="298696"/>
                    </a:cubicBezTo>
                    <a:cubicBezTo>
                      <a:pt x="187286" y="252102"/>
                      <a:pt x="177271" y="204201"/>
                      <a:pt x="222994" y="171977"/>
                    </a:cubicBezTo>
                    <a:cubicBezTo>
                      <a:pt x="229961" y="167187"/>
                      <a:pt x="236058" y="160220"/>
                      <a:pt x="241719" y="154123"/>
                    </a:cubicBezTo>
                    <a:cubicBezTo>
                      <a:pt x="260443" y="133657"/>
                      <a:pt x="255653" y="85321"/>
                      <a:pt x="233010" y="70515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5EA26AE5-E644-48D2-813E-86C8C346D9C3}"/>
                  </a:ext>
                </a:extLst>
              </p:cNvPr>
              <p:cNvSpPr/>
              <p:nvPr/>
            </p:nvSpPr>
            <p:spPr>
              <a:xfrm>
                <a:off x="2223573" y="4572473"/>
                <a:ext cx="25256" cy="191167"/>
              </a:xfrm>
              <a:custGeom>
                <a:avLst/>
                <a:gdLst>
                  <a:gd name="connsiteX0" fmla="*/ 0 w 25256"/>
                  <a:gd name="connsiteY0" fmla="*/ 191167 h 191167"/>
                  <a:gd name="connsiteX1" fmla="*/ 17854 w 25256"/>
                  <a:gd name="connsiteY1" fmla="*/ 23080 h 191167"/>
                  <a:gd name="connsiteX2" fmla="*/ 25257 w 25256"/>
                  <a:gd name="connsiteY2" fmla="*/ 0 h 191167"/>
                  <a:gd name="connsiteX3" fmla="*/ 6532 w 25256"/>
                  <a:gd name="connsiteY3" fmla="*/ 165040 h 191167"/>
                  <a:gd name="connsiteX4" fmla="*/ 0 w 25256"/>
                  <a:gd name="connsiteY4" fmla="*/ 191167 h 191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56" h="191167">
                    <a:moveTo>
                      <a:pt x="0" y="191167"/>
                    </a:moveTo>
                    <a:cubicBezTo>
                      <a:pt x="5661" y="135864"/>
                      <a:pt x="12193" y="78383"/>
                      <a:pt x="17854" y="23080"/>
                    </a:cubicBezTo>
                    <a:cubicBezTo>
                      <a:pt x="18725" y="13935"/>
                      <a:pt x="18725" y="2177"/>
                      <a:pt x="25257" y="0"/>
                    </a:cubicBezTo>
                    <a:cubicBezTo>
                      <a:pt x="17418" y="78383"/>
                      <a:pt x="13935" y="110172"/>
                      <a:pt x="6532" y="165040"/>
                    </a:cubicBezTo>
                    <a:cubicBezTo>
                      <a:pt x="5661" y="174184"/>
                      <a:pt x="8274" y="184200"/>
                      <a:pt x="0" y="191167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78D18039-09A3-45F4-9F68-E19BC6951166}"/>
                  </a:ext>
                </a:extLst>
              </p:cNvPr>
              <p:cNvSpPr/>
              <p:nvPr/>
            </p:nvSpPr>
            <p:spPr>
              <a:xfrm>
                <a:off x="2377687" y="4346499"/>
                <a:ext cx="252969" cy="600259"/>
              </a:xfrm>
              <a:custGeom>
                <a:avLst/>
                <a:gdLst>
                  <a:gd name="connsiteX0" fmla="*/ 233009 w 252969"/>
                  <a:gd name="connsiteY0" fmla="*/ 70515 h 600259"/>
                  <a:gd name="connsiteX1" fmla="*/ 134595 w 252969"/>
                  <a:gd name="connsiteY1" fmla="*/ 7373 h 600259"/>
                  <a:gd name="connsiteX2" fmla="*/ 91485 w 252969"/>
                  <a:gd name="connsiteY2" fmla="*/ 6067 h 600259"/>
                  <a:gd name="connsiteX3" fmla="*/ 23989 w 252969"/>
                  <a:gd name="connsiteY3" fmla="*/ 110577 h 600259"/>
                  <a:gd name="connsiteX4" fmla="*/ 8747 w 252969"/>
                  <a:gd name="connsiteY4" fmla="*/ 312196 h 600259"/>
                  <a:gd name="connsiteX5" fmla="*/ 18763 w 252969"/>
                  <a:gd name="connsiteY5" fmla="*/ 341807 h 600259"/>
                  <a:gd name="connsiteX6" fmla="*/ 1780 w 252969"/>
                  <a:gd name="connsiteY6" fmla="*/ 517297 h 600259"/>
                  <a:gd name="connsiteX7" fmla="*/ 3522 w 252969"/>
                  <a:gd name="connsiteY7" fmla="*/ 542554 h 600259"/>
                  <a:gd name="connsiteX8" fmla="*/ 3522 w 252969"/>
                  <a:gd name="connsiteY8" fmla="*/ 542554 h 600259"/>
                  <a:gd name="connsiteX9" fmla="*/ 49681 w 252969"/>
                  <a:gd name="connsiteY9" fmla="*/ 584794 h 600259"/>
                  <a:gd name="connsiteX10" fmla="*/ 108468 w 252969"/>
                  <a:gd name="connsiteY10" fmla="*/ 584358 h 600259"/>
                  <a:gd name="connsiteX11" fmla="*/ 128934 w 252969"/>
                  <a:gd name="connsiteY11" fmla="*/ 401029 h 600259"/>
                  <a:gd name="connsiteX12" fmla="*/ 180754 w 252969"/>
                  <a:gd name="connsiteY12" fmla="*/ 298696 h 600259"/>
                  <a:gd name="connsiteX13" fmla="*/ 222994 w 252969"/>
                  <a:gd name="connsiteY13" fmla="*/ 171977 h 600259"/>
                  <a:gd name="connsiteX14" fmla="*/ 241719 w 252969"/>
                  <a:gd name="connsiteY14" fmla="*/ 154123 h 600259"/>
                  <a:gd name="connsiteX15" fmla="*/ 233009 w 252969"/>
                  <a:gd name="connsiteY15" fmla="*/ 70515 h 600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52969" h="600259">
                    <a:moveTo>
                      <a:pt x="233009" y="70515"/>
                    </a:moveTo>
                    <a:cubicBezTo>
                      <a:pt x="200350" y="49177"/>
                      <a:pt x="167255" y="28275"/>
                      <a:pt x="134595" y="7373"/>
                    </a:cubicBezTo>
                    <a:cubicBezTo>
                      <a:pt x="120661" y="-1771"/>
                      <a:pt x="104113" y="-2642"/>
                      <a:pt x="91485" y="6067"/>
                    </a:cubicBezTo>
                    <a:cubicBezTo>
                      <a:pt x="54906" y="31324"/>
                      <a:pt x="25730" y="62241"/>
                      <a:pt x="23989" y="110577"/>
                    </a:cubicBezTo>
                    <a:cubicBezTo>
                      <a:pt x="23553" y="127996"/>
                      <a:pt x="7877" y="275617"/>
                      <a:pt x="8747" y="312196"/>
                    </a:cubicBezTo>
                    <a:cubicBezTo>
                      <a:pt x="8747" y="323082"/>
                      <a:pt x="12667" y="332662"/>
                      <a:pt x="18763" y="341807"/>
                    </a:cubicBezTo>
                    <a:lnTo>
                      <a:pt x="1780" y="517297"/>
                    </a:lnTo>
                    <a:cubicBezTo>
                      <a:pt x="909" y="525571"/>
                      <a:pt x="-2575" y="534280"/>
                      <a:pt x="3522" y="542554"/>
                    </a:cubicBezTo>
                    <a:cubicBezTo>
                      <a:pt x="3522" y="542554"/>
                      <a:pt x="3522" y="542554"/>
                      <a:pt x="3522" y="542554"/>
                    </a:cubicBezTo>
                    <a:cubicBezTo>
                      <a:pt x="18763" y="556489"/>
                      <a:pt x="35311" y="569552"/>
                      <a:pt x="49681" y="584794"/>
                    </a:cubicBezTo>
                    <a:cubicBezTo>
                      <a:pt x="67970" y="604389"/>
                      <a:pt x="97581" y="606567"/>
                      <a:pt x="108468" y="584358"/>
                    </a:cubicBezTo>
                    <a:cubicBezTo>
                      <a:pt x="107161" y="582181"/>
                      <a:pt x="126322" y="401465"/>
                      <a:pt x="128934" y="401029"/>
                    </a:cubicBezTo>
                    <a:cubicBezTo>
                      <a:pt x="187722" y="358354"/>
                      <a:pt x="173351" y="394062"/>
                      <a:pt x="180754" y="298696"/>
                    </a:cubicBezTo>
                    <a:cubicBezTo>
                      <a:pt x="187286" y="252102"/>
                      <a:pt x="177271" y="204201"/>
                      <a:pt x="222994" y="171977"/>
                    </a:cubicBezTo>
                    <a:cubicBezTo>
                      <a:pt x="229961" y="167187"/>
                      <a:pt x="236058" y="160220"/>
                      <a:pt x="241719" y="154123"/>
                    </a:cubicBezTo>
                    <a:cubicBezTo>
                      <a:pt x="260008" y="133221"/>
                      <a:pt x="255218" y="85321"/>
                      <a:pt x="233009" y="70515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B6ACBBB6-1234-4C64-99C9-29A4CECBAC7C}"/>
                  </a:ext>
                </a:extLst>
              </p:cNvPr>
              <p:cNvSpPr/>
              <p:nvPr/>
            </p:nvSpPr>
            <p:spPr>
              <a:xfrm>
                <a:off x="2480930" y="4747093"/>
                <a:ext cx="25256" cy="191166"/>
              </a:xfrm>
              <a:custGeom>
                <a:avLst/>
                <a:gdLst>
                  <a:gd name="connsiteX0" fmla="*/ 0 w 25256"/>
                  <a:gd name="connsiteY0" fmla="*/ 191167 h 191166"/>
                  <a:gd name="connsiteX1" fmla="*/ 17854 w 25256"/>
                  <a:gd name="connsiteY1" fmla="*/ 23079 h 191166"/>
                  <a:gd name="connsiteX2" fmla="*/ 25257 w 25256"/>
                  <a:gd name="connsiteY2" fmla="*/ 0 h 191166"/>
                  <a:gd name="connsiteX3" fmla="*/ 6532 w 25256"/>
                  <a:gd name="connsiteY3" fmla="*/ 165039 h 191166"/>
                  <a:gd name="connsiteX4" fmla="*/ 0 w 25256"/>
                  <a:gd name="connsiteY4" fmla="*/ 191167 h 191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56" h="191166">
                    <a:moveTo>
                      <a:pt x="0" y="191167"/>
                    </a:moveTo>
                    <a:cubicBezTo>
                      <a:pt x="5661" y="135864"/>
                      <a:pt x="12193" y="78383"/>
                      <a:pt x="17854" y="23079"/>
                    </a:cubicBezTo>
                    <a:cubicBezTo>
                      <a:pt x="18725" y="13935"/>
                      <a:pt x="18725" y="2177"/>
                      <a:pt x="25257" y="0"/>
                    </a:cubicBezTo>
                    <a:cubicBezTo>
                      <a:pt x="17418" y="78383"/>
                      <a:pt x="13935" y="110171"/>
                      <a:pt x="6532" y="165039"/>
                    </a:cubicBezTo>
                    <a:cubicBezTo>
                      <a:pt x="6096" y="173748"/>
                      <a:pt x="8274" y="183764"/>
                      <a:pt x="0" y="191167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A29CF889-C142-49BD-8D8D-49E037BEF529}"/>
                  </a:ext>
                </a:extLst>
              </p:cNvPr>
              <p:cNvSpPr/>
              <p:nvPr/>
            </p:nvSpPr>
            <p:spPr>
              <a:xfrm>
                <a:off x="2635044" y="4520683"/>
                <a:ext cx="253102" cy="600259"/>
              </a:xfrm>
              <a:custGeom>
                <a:avLst/>
                <a:gdLst>
                  <a:gd name="connsiteX0" fmla="*/ 233009 w 253102"/>
                  <a:gd name="connsiteY0" fmla="*/ 70515 h 600259"/>
                  <a:gd name="connsiteX1" fmla="*/ 134596 w 253102"/>
                  <a:gd name="connsiteY1" fmla="*/ 7373 h 600259"/>
                  <a:gd name="connsiteX2" fmla="*/ 91485 w 253102"/>
                  <a:gd name="connsiteY2" fmla="*/ 6067 h 600259"/>
                  <a:gd name="connsiteX3" fmla="*/ 23989 w 253102"/>
                  <a:gd name="connsiteY3" fmla="*/ 110577 h 600259"/>
                  <a:gd name="connsiteX4" fmla="*/ 8747 w 253102"/>
                  <a:gd name="connsiteY4" fmla="*/ 312196 h 600259"/>
                  <a:gd name="connsiteX5" fmla="*/ 18763 w 253102"/>
                  <a:gd name="connsiteY5" fmla="*/ 341807 h 600259"/>
                  <a:gd name="connsiteX6" fmla="*/ 1780 w 253102"/>
                  <a:gd name="connsiteY6" fmla="*/ 517297 h 600259"/>
                  <a:gd name="connsiteX7" fmla="*/ 3522 w 253102"/>
                  <a:gd name="connsiteY7" fmla="*/ 542554 h 600259"/>
                  <a:gd name="connsiteX8" fmla="*/ 3522 w 253102"/>
                  <a:gd name="connsiteY8" fmla="*/ 542554 h 600259"/>
                  <a:gd name="connsiteX9" fmla="*/ 49681 w 253102"/>
                  <a:gd name="connsiteY9" fmla="*/ 584794 h 600259"/>
                  <a:gd name="connsiteX10" fmla="*/ 108468 w 253102"/>
                  <a:gd name="connsiteY10" fmla="*/ 584358 h 600259"/>
                  <a:gd name="connsiteX11" fmla="*/ 128934 w 253102"/>
                  <a:gd name="connsiteY11" fmla="*/ 401029 h 600259"/>
                  <a:gd name="connsiteX12" fmla="*/ 180754 w 253102"/>
                  <a:gd name="connsiteY12" fmla="*/ 298696 h 600259"/>
                  <a:gd name="connsiteX13" fmla="*/ 222994 w 253102"/>
                  <a:gd name="connsiteY13" fmla="*/ 171977 h 600259"/>
                  <a:gd name="connsiteX14" fmla="*/ 241719 w 253102"/>
                  <a:gd name="connsiteY14" fmla="*/ 154123 h 600259"/>
                  <a:gd name="connsiteX15" fmla="*/ 233009 w 253102"/>
                  <a:gd name="connsiteY15" fmla="*/ 70515 h 600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53102" h="600259">
                    <a:moveTo>
                      <a:pt x="233009" y="70515"/>
                    </a:moveTo>
                    <a:cubicBezTo>
                      <a:pt x="200350" y="49177"/>
                      <a:pt x="167255" y="28275"/>
                      <a:pt x="134596" y="7373"/>
                    </a:cubicBezTo>
                    <a:cubicBezTo>
                      <a:pt x="120661" y="-1771"/>
                      <a:pt x="104113" y="-2642"/>
                      <a:pt x="91485" y="6067"/>
                    </a:cubicBezTo>
                    <a:cubicBezTo>
                      <a:pt x="54906" y="31324"/>
                      <a:pt x="25730" y="62241"/>
                      <a:pt x="23989" y="110577"/>
                    </a:cubicBezTo>
                    <a:cubicBezTo>
                      <a:pt x="23553" y="127996"/>
                      <a:pt x="7876" y="275617"/>
                      <a:pt x="8747" y="312196"/>
                    </a:cubicBezTo>
                    <a:cubicBezTo>
                      <a:pt x="8747" y="323082"/>
                      <a:pt x="12667" y="332662"/>
                      <a:pt x="18763" y="341807"/>
                    </a:cubicBezTo>
                    <a:lnTo>
                      <a:pt x="1780" y="517297"/>
                    </a:lnTo>
                    <a:cubicBezTo>
                      <a:pt x="909" y="525571"/>
                      <a:pt x="-2575" y="534280"/>
                      <a:pt x="3522" y="542554"/>
                    </a:cubicBezTo>
                    <a:cubicBezTo>
                      <a:pt x="3522" y="542554"/>
                      <a:pt x="3522" y="542554"/>
                      <a:pt x="3522" y="542554"/>
                    </a:cubicBezTo>
                    <a:cubicBezTo>
                      <a:pt x="18763" y="556489"/>
                      <a:pt x="35311" y="569552"/>
                      <a:pt x="49681" y="584794"/>
                    </a:cubicBezTo>
                    <a:cubicBezTo>
                      <a:pt x="67970" y="604389"/>
                      <a:pt x="97581" y="606567"/>
                      <a:pt x="108468" y="584358"/>
                    </a:cubicBezTo>
                    <a:cubicBezTo>
                      <a:pt x="107162" y="582181"/>
                      <a:pt x="126322" y="401465"/>
                      <a:pt x="128934" y="401029"/>
                    </a:cubicBezTo>
                    <a:cubicBezTo>
                      <a:pt x="187722" y="358354"/>
                      <a:pt x="173351" y="394062"/>
                      <a:pt x="180754" y="298696"/>
                    </a:cubicBezTo>
                    <a:cubicBezTo>
                      <a:pt x="187286" y="252102"/>
                      <a:pt x="177271" y="204201"/>
                      <a:pt x="222994" y="171977"/>
                    </a:cubicBezTo>
                    <a:cubicBezTo>
                      <a:pt x="229961" y="167187"/>
                      <a:pt x="236058" y="160220"/>
                      <a:pt x="241719" y="154123"/>
                    </a:cubicBezTo>
                    <a:cubicBezTo>
                      <a:pt x="260008" y="133657"/>
                      <a:pt x="255653" y="85756"/>
                      <a:pt x="233009" y="70515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20994132-0B1C-4370-AB54-B9709A4981E6}"/>
                  </a:ext>
                </a:extLst>
              </p:cNvPr>
              <p:cNvSpPr/>
              <p:nvPr/>
            </p:nvSpPr>
            <p:spPr>
              <a:xfrm>
                <a:off x="2738287" y="4921277"/>
                <a:ext cx="25256" cy="191166"/>
              </a:xfrm>
              <a:custGeom>
                <a:avLst/>
                <a:gdLst>
                  <a:gd name="connsiteX0" fmla="*/ 0 w 25256"/>
                  <a:gd name="connsiteY0" fmla="*/ 191167 h 191166"/>
                  <a:gd name="connsiteX1" fmla="*/ 17854 w 25256"/>
                  <a:gd name="connsiteY1" fmla="*/ 23079 h 191166"/>
                  <a:gd name="connsiteX2" fmla="*/ 25257 w 25256"/>
                  <a:gd name="connsiteY2" fmla="*/ 0 h 191166"/>
                  <a:gd name="connsiteX3" fmla="*/ 6532 w 25256"/>
                  <a:gd name="connsiteY3" fmla="*/ 165039 h 191166"/>
                  <a:gd name="connsiteX4" fmla="*/ 0 w 25256"/>
                  <a:gd name="connsiteY4" fmla="*/ 191167 h 191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56" h="191166">
                    <a:moveTo>
                      <a:pt x="0" y="191167"/>
                    </a:moveTo>
                    <a:cubicBezTo>
                      <a:pt x="5661" y="135864"/>
                      <a:pt x="12193" y="78383"/>
                      <a:pt x="17854" y="23079"/>
                    </a:cubicBezTo>
                    <a:cubicBezTo>
                      <a:pt x="18725" y="13935"/>
                      <a:pt x="18725" y="2177"/>
                      <a:pt x="25257" y="0"/>
                    </a:cubicBezTo>
                    <a:cubicBezTo>
                      <a:pt x="17418" y="78383"/>
                      <a:pt x="13935" y="110171"/>
                      <a:pt x="6532" y="165039"/>
                    </a:cubicBezTo>
                    <a:cubicBezTo>
                      <a:pt x="6096" y="174184"/>
                      <a:pt x="8274" y="184200"/>
                      <a:pt x="0" y="191167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163CCF40-1304-4BF5-9F06-DDEC72B6F195}"/>
                  </a:ext>
                </a:extLst>
              </p:cNvPr>
              <p:cNvSpPr/>
              <p:nvPr/>
            </p:nvSpPr>
            <p:spPr>
              <a:xfrm>
                <a:off x="2892401" y="4695303"/>
                <a:ext cx="253287" cy="600258"/>
              </a:xfrm>
              <a:custGeom>
                <a:avLst/>
                <a:gdLst>
                  <a:gd name="connsiteX0" fmla="*/ 233009 w 253287"/>
                  <a:gd name="connsiteY0" fmla="*/ 70515 h 600258"/>
                  <a:gd name="connsiteX1" fmla="*/ 134595 w 253287"/>
                  <a:gd name="connsiteY1" fmla="*/ 7373 h 600258"/>
                  <a:gd name="connsiteX2" fmla="*/ 91485 w 253287"/>
                  <a:gd name="connsiteY2" fmla="*/ 6067 h 600258"/>
                  <a:gd name="connsiteX3" fmla="*/ 23988 w 253287"/>
                  <a:gd name="connsiteY3" fmla="*/ 110577 h 600258"/>
                  <a:gd name="connsiteX4" fmla="*/ 8747 w 253287"/>
                  <a:gd name="connsiteY4" fmla="*/ 312195 h 600258"/>
                  <a:gd name="connsiteX5" fmla="*/ 18763 w 253287"/>
                  <a:gd name="connsiteY5" fmla="*/ 341807 h 600258"/>
                  <a:gd name="connsiteX6" fmla="*/ 1780 w 253287"/>
                  <a:gd name="connsiteY6" fmla="*/ 517297 h 600258"/>
                  <a:gd name="connsiteX7" fmla="*/ 3522 w 253287"/>
                  <a:gd name="connsiteY7" fmla="*/ 542554 h 600258"/>
                  <a:gd name="connsiteX8" fmla="*/ 3522 w 253287"/>
                  <a:gd name="connsiteY8" fmla="*/ 542554 h 600258"/>
                  <a:gd name="connsiteX9" fmla="*/ 49681 w 253287"/>
                  <a:gd name="connsiteY9" fmla="*/ 584793 h 600258"/>
                  <a:gd name="connsiteX10" fmla="*/ 108468 w 253287"/>
                  <a:gd name="connsiteY10" fmla="*/ 584358 h 600258"/>
                  <a:gd name="connsiteX11" fmla="*/ 128935 w 253287"/>
                  <a:gd name="connsiteY11" fmla="*/ 401029 h 600258"/>
                  <a:gd name="connsiteX12" fmla="*/ 180754 w 253287"/>
                  <a:gd name="connsiteY12" fmla="*/ 298696 h 600258"/>
                  <a:gd name="connsiteX13" fmla="*/ 222994 w 253287"/>
                  <a:gd name="connsiteY13" fmla="*/ 171977 h 600258"/>
                  <a:gd name="connsiteX14" fmla="*/ 241719 w 253287"/>
                  <a:gd name="connsiteY14" fmla="*/ 154123 h 600258"/>
                  <a:gd name="connsiteX15" fmla="*/ 233009 w 253287"/>
                  <a:gd name="connsiteY15" fmla="*/ 70515 h 600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53287" h="600258">
                    <a:moveTo>
                      <a:pt x="233009" y="70515"/>
                    </a:moveTo>
                    <a:cubicBezTo>
                      <a:pt x="200350" y="49177"/>
                      <a:pt x="167255" y="28275"/>
                      <a:pt x="134595" y="7373"/>
                    </a:cubicBezTo>
                    <a:cubicBezTo>
                      <a:pt x="120661" y="-1771"/>
                      <a:pt x="104113" y="-2642"/>
                      <a:pt x="91485" y="6067"/>
                    </a:cubicBezTo>
                    <a:cubicBezTo>
                      <a:pt x="54906" y="31323"/>
                      <a:pt x="25730" y="62241"/>
                      <a:pt x="23988" y="110577"/>
                    </a:cubicBezTo>
                    <a:cubicBezTo>
                      <a:pt x="23553" y="127996"/>
                      <a:pt x="7877" y="275617"/>
                      <a:pt x="8747" y="312195"/>
                    </a:cubicBezTo>
                    <a:cubicBezTo>
                      <a:pt x="8747" y="323082"/>
                      <a:pt x="12667" y="332662"/>
                      <a:pt x="18763" y="341807"/>
                    </a:cubicBezTo>
                    <a:lnTo>
                      <a:pt x="1780" y="517297"/>
                    </a:lnTo>
                    <a:cubicBezTo>
                      <a:pt x="909" y="525571"/>
                      <a:pt x="-2575" y="534280"/>
                      <a:pt x="3522" y="542554"/>
                    </a:cubicBezTo>
                    <a:cubicBezTo>
                      <a:pt x="3522" y="542554"/>
                      <a:pt x="3522" y="542554"/>
                      <a:pt x="3522" y="542554"/>
                    </a:cubicBezTo>
                    <a:cubicBezTo>
                      <a:pt x="18763" y="556488"/>
                      <a:pt x="35311" y="569552"/>
                      <a:pt x="49681" y="584793"/>
                    </a:cubicBezTo>
                    <a:cubicBezTo>
                      <a:pt x="67970" y="604389"/>
                      <a:pt x="97581" y="606566"/>
                      <a:pt x="108468" y="584358"/>
                    </a:cubicBezTo>
                    <a:cubicBezTo>
                      <a:pt x="107162" y="582181"/>
                      <a:pt x="126322" y="401465"/>
                      <a:pt x="128935" y="401029"/>
                    </a:cubicBezTo>
                    <a:cubicBezTo>
                      <a:pt x="187722" y="358354"/>
                      <a:pt x="173352" y="394062"/>
                      <a:pt x="180754" y="298696"/>
                    </a:cubicBezTo>
                    <a:cubicBezTo>
                      <a:pt x="187286" y="252102"/>
                      <a:pt x="177271" y="204201"/>
                      <a:pt x="222994" y="171977"/>
                    </a:cubicBezTo>
                    <a:cubicBezTo>
                      <a:pt x="229961" y="167187"/>
                      <a:pt x="236058" y="160220"/>
                      <a:pt x="241719" y="154123"/>
                    </a:cubicBezTo>
                    <a:cubicBezTo>
                      <a:pt x="260444" y="133221"/>
                      <a:pt x="255653" y="85321"/>
                      <a:pt x="233009" y="70515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E754C596-D880-428A-82BE-3337041001C6}"/>
                  </a:ext>
                </a:extLst>
              </p:cNvPr>
              <p:cNvSpPr/>
              <p:nvPr/>
            </p:nvSpPr>
            <p:spPr>
              <a:xfrm>
                <a:off x="2996079" y="5095896"/>
                <a:ext cx="25256" cy="191167"/>
              </a:xfrm>
              <a:custGeom>
                <a:avLst/>
                <a:gdLst>
                  <a:gd name="connsiteX0" fmla="*/ 0 w 25256"/>
                  <a:gd name="connsiteY0" fmla="*/ 191167 h 191167"/>
                  <a:gd name="connsiteX1" fmla="*/ 17854 w 25256"/>
                  <a:gd name="connsiteY1" fmla="*/ 23079 h 191167"/>
                  <a:gd name="connsiteX2" fmla="*/ 25257 w 25256"/>
                  <a:gd name="connsiteY2" fmla="*/ 0 h 191167"/>
                  <a:gd name="connsiteX3" fmla="*/ 6532 w 25256"/>
                  <a:gd name="connsiteY3" fmla="*/ 165040 h 191167"/>
                  <a:gd name="connsiteX4" fmla="*/ 0 w 25256"/>
                  <a:gd name="connsiteY4" fmla="*/ 191167 h 191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56" h="191167">
                    <a:moveTo>
                      <a:pt x="0" y="191167"/>
                    </a:moveTo>
                    <a:cubicBezTo>
                      <a:pt x="5661" y="135864"/>
                      <a:pt x="12193" y="78383"/>
                      <a:pt x="17854" y="23079"/>
                    </a:cubicBezTo>
                    <a:cubicBezTo>
                      <a:pt x="18725" y="13935"/>
                      <a:pt x="18725" y="2177"/>
                      <a:pt x="25257" y="0"/>
                    </a:cubicBezTo>
                    <a:cubicBezTo>
                      <a:pt x="17418" y="78383"/>
                      <a:pt x="13935" y="110171"/>
                      <a:pt x="6532" y="165040"/>
                    </a:cubicBezTo>
                    <a:cubicBezTo>
                      <a:pt x="5661" y="173749"/>
                      <a:pt x="7838" y="183764"/>
                      <a:pt x="0" y="191167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132E8CA9-AF05-4E90-AD28-C005334B250B}"/>
                  </a:ext>
                </a:extLst>
              </p:cNvPr>
              <p:cNvSpPr/>
              <p:nvPr/>
            </p:nvSpPr>
            <p:spPr>
              <a:xfrm>
                <a:off x="3149758" y="4869487"/>
                <a:ext cx="253287" cy="600258"/>
              </a:xfrm>
              <a:custGeom>
                <a:avLst/>
                <a:gdLst>
                  <a:gd name="connsiteX0" fmla="*/ 233010 w 253287"/>
                  <a:gd name="connsiteY0" fmla="*/ 70515 h 600258"/>
                  <a:gd name="connsiteX1" fmla="*/ 134595 w 253287"/>
                  <a:gd name="connsiteY1" fmla="*/ 7373 h 600258"/>
                  <a:gd name="connsiteX2" fmla="*/ 91485 w 253287"/>
                  <a:gd name="connsiteY2" fmla="*/ 6067 h 600258"/>
                  <a:gd name="connsiteX3" fmla="*/ 23989 w 253287"/>
                  <a:gd name="connsiteY3" fmla="*/ 110577 h 600258"/>
                  <a:gd name="connsiteX4" fmla="*/ 8748 w 253287"/>
                  <a:gd name="connsiteY4" fmla="*/ 312195 h 600258"/>
                  <a:gd name="connsiteX5" fmla="*/ 18763 w 253287"/>
                  <a:gd name="connsiteY5" fmla="*/ 341807 h 600258"/>
                  <a:gd name="connsiteX6" fmla="*/ 1780 w 253287"/>
                  <a:gd name="connsiteY6" fmla="*/ 517297 h 600258"/>
                  <a:gd name="connsiteX7" fmla="*/ 3522 w 253287"/>
                  <a:gd name="connsiteY7" fmla="*/ 542554 h 600258"/>
                  <a:gd name="connsiteX8" fmla="*/ 3522 w 253287"/>
                  <a:gd name="connsiteY8" fmla="*/ 542554 h 600258"/>
                  <a:gd name="connsiteX9" fmla="*/ 49681 w 253287"/>
                  <a:gd name="connsiteY9" fmla="*/ 584793 h 600258"/>
                  <a:gd name="connsiteX10" fmla="*/ 108468 w 253287"/>
                  <a:gd name="connsiteY10" fmla="*/ 584358 h 600258"/>
                  <a:gd name="connsiteX11" fmla="*/ 128934 w 253287"/>
                  <a:gd name="connsiteY11" fmla="*/ 401029 h 600258"/>
                  <a:gd name="connsiteX12" fmla="*/ 180754 w 253287"/>
                  <a:gd name="connsiteY12" fmla="*/ 298696 h 600258"/>
                  <a:gd name="connsiteX13" fmla="*/ 222994 w 253287"/>
                  <a:gd name="connsiteY13" fmla="*/ 171977 h 600258"/>
                  <a:gd name="connsiteX14" fmla="*/ 241719 w 253287"/>
                  <a:gd name="connsiteY14" fmla="*/ 154123 h 600258"/>
                  <a:gd name="connsiteX15" fmla="*/ 233010 w 253287"/>
                  <a:gd name="connsiteY15" fmla="*/ 70515 h 600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53287" h="600258">
                    <a:moveTo>
                      <a:pt x="233010" y="70515"/>
                    </a:moveTo>
                    <a:cubicBezTo>
                      <a:pt x="200350" y="49177"/>
                      <a:pt x="167255" y="28275"/>
                      <a:pt x="134595" y="7373"/>
                    </a:cubicBezTo>
                    <a:cubicBezTo>
                      <a:pt x="120661" y="-1771"/>
                      <a:pt x="104113" y="-2642"/>
                      <a:pt x="91485" y="6067"/>
                    </a:cubicBezTo>
                    <a:cubicBezTo>
                      <a:pt x="54906" y="31323"/>
                      <a:pt x="25730" y="62241"/>
                      <a:pt x="23989" y="110577"/>
                    </a:cubicBezTo>
                    <a:cubicBezTo>
                      <a:pt x="23553" y="127996"/>
                      <a:pt x="7877" y="275617"/>
                      <a:pt x="8748" y="312195"/>
                    </a:cubicBezTo>
                    <a:cubicBezTo>
                      <a:pt x="8748" y="323082"/>
                      <a:pt x="12667" y="332662"/>
                      <a:pt x="18763" y="341807"/>
                    </a:cubicBezTo>
                    <a:lnTo>
                      <a:pt x="1780" y="517297"/>
                    </a:lnTo>
                    <a:cubicBezTo>
                      <a:pt x="909" y="525571"/>
                      <a:pt x="-2575" y="534280"/>
                      <a:pt x="3522" y="542554"/>
                    </a:cubicBezTo>
                    <a:cubicBezTo>
                      <a:pt x="3522" y="542554"/>
                      <a:pt x="3522" y="542554"/>
                      <a:pt x="3522" y="542554"/>
                    </a:cubicBezTo>
                    <a:cubicBezTo>
                      <a:pt x="18763" y="556488"/>
                      <a:pt x="35310" y="569552"/>
                      <a:pt x="49681" y="584793"/>
                    </a:cubicBezTo>
                    <a:cubicBezTo>
                      <a:pt x="67970" y="604389"/>
                      <a:pt x="97581" y="606566"/>
                      <a:pt x="108468" y="584358"/>
                    </a:cubicBezTo>
                    <a:cubicBezTo>
                      <a:pt x="107161" y="582181"/>
                      <a:pt x="126322" y="401465"/>
                      <a:pt x="128934" y="401029"/>
                    </a:cubicBezTo>
                    <a:cubicBezTo>
                      <a:pt x="187722" y="358354"/>
                      <a:pt x="173351" y="394062"/>
                      <a:pt x="180754" y="298696"/>
                    </a:cubicBezTo>
                    <a:cubicBezTo>
                      <a:pt x="187286" y="252102"/>
                      <a:pt x="177271" y="204201"/>
                      <a:pt x="222994" y="171977"/>
                    </a:cubicBezTo>
                    <a:cubicBezTo>
                      <a:pt x="229961" y="167187"/>
                      <a:pt x="236058" y="160220"/>
                      <a:pt x="241719" y="154123"/>
                    </a:cubicBezTo>
                    <a:cubicBezTo>
                      <a:pt x="260443" y="133657"/>
                      <a:pt x="255654" y="85756"/>
                      <a:pt x="233010" y="70515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5F0FAAA2-3B4E-493A-A085-E93120783972}"/>
                  </a:ext>
                </a:extLst>
              </p:cNvPr>
              <p:cNvSpPr/>
              <p:nvPr/>
            </p:nvSpPr>
            <p:spPr>
              <a:xfrm>
                <a:off x="3253436" y="5270080"/>
                <a:ext cx="25256" cy="191167"/>
              </a:xfrm>
              <a:custGeom>
                <a:avLst/>
                <a:gdLst>
                  <a:gd name="connsiteX0" fmla="*/ 0 w 25256"/>
                  <a:gd name="connsiteY0" fmla="*/ 191167 h 191167"/>
                  <a:gd name="connsiteX1" fmla="*/ 17854 w 25256"/>
                  <a:gd name="connsiteY1" fmla="*/ 23079 h 191167"/>
                  <a:gd name="connsiteX2" fmla="*/ 25257 w 25256"/>
                  <a:gd name="connsiteY2" fmla="*/ 0 h 191167"/>
                  <a:gd name="connsiteX3" fmla="*/ 6532 w 25256"/>
                  <a:gd name="connsiteY3" fmla="*/ 165040 h 191167"/>
                  <a:gd name="connsiteX4" fmla="*/ 0 w 25256"/>
                  <a:gd name="connsiteY4" fmla="*/ 191167 h 191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56" h="191167">
                    <a:moveTo>
                      <a:pt x="0" y="191167"/>
                    </a:moveTo>
                    <a:cubicBezTo>
                      <a:pt x="5661" y="135864"/>
                      <a:pt x="12193" y="78383"/>
                      <a:pt x="17854" y="23079"/>
                    </a:cubicBezTo>
                    <a:cubicBezTo>
                      <a:pt x="18725" y="13935"/>
                      <a:pt x="18725" y="2177"/>
                      <a:pt x="25257" y="0"/>
                    </a:cubicBezTo>
                    <a:cubicBezTo>
                      <a:pt x="17418" y="78383"/>
                      <a:pt x="13935" y="110171"/>
                      <a:pt x="6532" y="165040"/>
                    </a:cubicBezTo>
                    <a:cubicBezTo>
                      <a:pt x="5661" y="174184"/>
                      <a:pt x="8274" y="184200"/>
                      <a:pt x="0" y="191167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D1B04899-24AE-4A8B-9EF0-AC7D066A70E4}"/>
                  </a:ext>
                </a:extLst>
              </p:cNvPr>
              <p:cNvSpPr/>
              <p:nvPr/>
            </p:nvSpPr>
            <p:spPr>
              <a:xfrm>
                <a:off x="3407115" y="5044106"/>
                <a:ext cx="253287" cy="600259"/>
              </a:xfrm>
              <a:custGeom>
                <a:avLst/>
                <a:gdLst>
                  <a:gd name="connsiteX0" fmla="*/ 233009 w 253287"/>
                  <a:gd name="connsiteY0" fmla="*/ 70515 h 600259"/>
                  <a:gd name="connsiteX1" fmla="*/ 134596 w 253287"/>
                  <a:gd name="connsiteY1" fmla="*/ 7373 h 600259"/>
                  <a:gd name="connsiteX2" fmla="*/ 91485 w 253287"/>
                  <a:gd name="connsiteY2" fmla="*/ 6067 h 600259"/>
                  <a:gd name="connsiteX3" fmla="*/ 23989 w 253287"/>
                  <a:gd name="connsiteY3" fmla="*/ 110577 h 600259"/>
                  <a:gd name="connsiteX4" fmla="*/ 8747 w 253287"/>
                  <a:gd name="connsiteY4" fmla="*/ 312195 h 600259"/>
                  <a:gd name="connsiteX5" fmla="*/ 18763 w 253287"/>
                  <a:gd name="connsiteY5" fmla="*/ 341807 h 600259"/>
                  <a:gd name="connsiteX6" fmla="*/ 1780 w 253287"/>
                  <a:gd name="connsiteY6" fmla="*/ 517297 h 600259"/>
                  <a:gd name="connsiteX7" fmla="*/ 3522 w 253287"/>
                  <a:gd name="connsiteY7" fmla="*/ 542554 h 600259"/>
                  <a:gd name="connsiteX8" fmla="*/ 3522 w 253287"/>
                  <a:gd name="connsiteY8" fmla="*/ 542554 h 600259"/>
                  <a:gd name="connsiteX9" fmla="*/ 49681 w 253287"/>
                  <a:gd name="connsiteY9" fmla="*/ 584794 h 600259"/>
                  <a:gd name="connsiteX10" fmla="*/ 108468 w 253287"/>
                  <a:gd name="connsiteY10" fmla="*/ 584358 h 600259"/>
                  <a:gd name="connsiteX11" fmla="*/ 128935 w 253287"/>
                  <a:gd name="connsiteY11" fmla="*/ 401029 h 600259"/>
                  <a:gd name="connsiteX12" fmla="*/ 180754 w 253287"/>
                  <a:gd name="connsiteY12" fmla="*/ 298696 h 600259"/>
                  <a:gd name="connsiteX13" fmla="*/ 222994 w 253287"/>
                  <a:gd name="connsiteY13" fmla="*/ 171977 h 600259"/>
                  <a:gd name="connsiteX14" fmla="*/ 241719 w 253287"/>
                  <a:gd name="connsiteY14" fmla="*/ 154123 h 600259"/>
                  <a:gd name="connsiteX15" fmla="*/ 233009 w 253287"/>
                  <a:gd name="connsiteY15" fmla="*/ 70515 h 600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53287" h="600259">
                    <a:moveTo>
                      <a:pt x="233009" y="70515"/>
                    </a:moveTo>
                    <a:cubicBezTo>
                      <a:pt x="200350" y="49178"/>
                      <a:pt x="167255" y="28275"/>
                      <a:pt x="134596" y="7373"/>
                    </a:cubicBezTo>
                    <a:cubicBezTo>
                      <a:pt x="120661" y="-1771"/>
                      <a:pt x="104113" y="-2642"/>
                      <a:pt x="91485" y="6067"/>
                    </a:cubicBezTo>
                    <a:cubicBezTo>
                      <a:pt x="54906" y="31323"/>
                      <a:pt x="25730" y="62241"/>
                      <a:pt x="23989" y="110577"/>
                    </a:cubicBezTo>
                    <a:cubicBezTo>
                      <a:pt x="23553" y="127996"/>
                      <a:pt x="7876" y="275617"/>
                      <a:pt x="8747" y="312195"/>
                    </a:cubicBezTo>
                    <a:cubicBezTo>
                      <a:pt x="8747" y="323082"/>
                      <a:pt x="12667" y="332662"/>
                      <a:pt x="18763" y="341807"/>
                    </a:cubicBezTo>
                    <a:lnTo>
                      <a:pt x="1780" y="517297"/>
                    </a:lnTo>
                    <a:cubicBezTo>
                      <a:pt x="909" y="525571"/>
                      <a:pt x="-2574" y="534280"/>
                      <a:pt x="3522" y="542554"/>
                    </a:cubicBezTo>
                    <a:cubicBezTo>
                      <a:pt x="3522" y="542554"/>
                      <a:pt x="3522" y="542554"/>
                      <a:pt x="3522" y="542554"/>
                    </a:cubicBezTo>
                    <a:cubicBezTo>
                      <a:pt x="18763" y="556489"/>
                      <a:pt x="35311" y="569552"/>
                      <a:pt x="49681" y="584794"/>
                    </a:cubicBezTo>
                    <a:cubicBezTo>
                      <a:pt x="67970" y="604389"/>
                      <a:pt x="97581" y="606567"/>
                      <a:pt x="108468" y="584358"/>
                    </a:cubicBezTo>
                    <a:cubicBezTo>
                      <a:pt x="107162" y="582181"/>
                      <a:pt x="126322" y="401465"/>
                      <a:pt x="128935" y="401029"/>
                    </a:cubicBezTo>
                    <a:cubicBezTo>
                      <a:pt x="187722" y="358354"/>
                      <a:pt x="173351" y="394062"/>
                      <a:pt x="180754" y="298696"/>
                    </a:cubicBezTo>
                    <a:cubicBezTo>
                      <a:pt x="187286" y="252102"/>
                      <a:pt x="177271" y="204201"/>
                      <a:pt x="222994" y="171977"/>
                    </a:cubicBezTo>
                    <a:cubicBezTo>
                      <a:pt x="229961" y="167187"/>
                      <a:pt x="236058" y="160220"/>
                      <a:pt x="241719" y="154123"/>
                    </a:cubicBezTo>
                    <a:cubicBezTo>
                      <a:pt x="260443" y="133221"/>
                      <a:pt x="255653" y="85321"/>
                      <a:pt x="233009" y="70515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21E9FFA2-7678-40A5-B9F4-8B8E067D55AF}"/>
                  </a:ext>
                </a:extLst>
              </p:cNvPr>
              <p:cNvSpPr/>
              <p:nvPr/>
            </p:nvSpPr>
            <p:spPr>
              <a:xfrm>
                <a:off x="3510793" y="5444700"/>
                <a:ext cx="25256" cy="191166"/>
              </a:xfrm>
              <a:custGeom>
                <a:avLst/>
                <a:gdLst>
                  <a:gd name="connsiteX0" fmla="*/ 0 w 25256"/>
                  <a:gd name="connsiteY0" fmla="*/ 191167 h 191166"/>
                  <a:gd name="connsiteX1" fmla="*/ 17854 w 25256"/>
                  <a:gd name="connsiteY1" fmla="*/ 23079 h 191166"/>
                  <a:gd name="connsiteX2" fmla="*/ 25257 w 25256"/>
                  <a:gd name="connsiteY2" fmla="*/ 0 h 191166"/>
                  <a:gd name="connsiteX3" fmla="*/ 6532 w 25256"/>
                  <a:gd name="connsiteY3" fmla="*/ 165039 h 191166"/>
                  <a:gd name="connsiteX4" fmla="*/ 0 w 25256"/>
                  <a:gd name="connsiteY4" fmla="*/ 191167 h 191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56" h="191166">
                    <a:moveTo>
                      <a:pt x="0" y="191167"/>
                    </a:moveTo>
                    <a:cubicBezTo>
                      <a:pt x="5661" y="135863"/>
                      <a:pt x="12193" y="78383"/>
                      <a:pt x="17854" y="23079"/>
                    </a:cubicBezTo>
                    <a:cubicBezTo>
                      <a:pt x="18725" y="13935"/>
                      <a:pt x="18725" y="2177"/>
                      <a:pt x="25257" y="0"/>
                    </a:cubicBezTo>
                    <a:cubicBezTo>
                      <a:pt x="17418" y="78383"/>
                      <a:pt x="13935" y="110171"/>
                      <a:pt x="6532" y="165039"/>
                    </a:cubicBezTo>
                    <a:cubicBezTo>
                      <a:pt x="5661" y="173748"/>
                      <a:pt x="8274" y="183764"/>
                      <a:pt x="0" y="191167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D652AFAE-86C0-4C3A-84E3-BEBDDCF5E1D6}"/>
                  </a:ext>
                </a:extLst>
              </p:cNvPr>
              <p:cNvSpPr/>
              <p:nvPr/>
            </p:nvSpPr>
            <p:spPr>
              <a:xfrm>
                <a:off x="3664908" y="5218290"/>
                <a:ext cx="252969" cy="600259"/>
              </a:xfrm>
              <a:custGeom>
                <a:avLst/>
                <a:gdLst>
                  <a:gd name="connsiteX0" fmla="*/ 233009 w 252969"/>
                  <a:gd name="connsiteY0" fmla="*/ 70515 h 600259"/>
                  <a:gd name="connsiteX1" fmla="*/ 134596 w 252969"/>
                  <a:gd name="connsiteY1" fmla="*/ 7373 h 600259"/>
                  <a:gd name="connsiteX2" fmla="*/ 91485 w 252969"/>
                  <a:gd name="connsiteY2" fmla="*/ 6067 h 600259"/>
                  <a:gd name="connsiteX3" fmla="*/ 23989 w 252969"/>
                  <a:gd name="connsiteY3" fmla="*/ 110577 h 600259"/>
                  <a:gd name="connsiteX4" fmla="*/ 8747 w 252969"/>
                  <a:gd name="connsiteY4" fmla="*/ 312195 h 600259"/>
                  <a:gd name="connsiteX5" fmla="*/ 18763 w 252969"/>
                  <a:gd name="connsiteY5" fmla="*/ 341807 h 600259"/>
                  <a:gd name="connsiteX6" fmla="*/ 1780 w 252969"/>
                  <a:gd name="connsiteY6" fmla="*/ 517297 h 600259"/>
                  <a:gd name="connsiteX7" fmla="*/ 3522 w 252969"/>
                  <a:gd name="connsiteY7" fmla="*/ 542554 h 600259"/>
                  <a:gd name="connsiteX8" fmla="*/ 3522 w 252969"/>
                  <a:gd name="connsiteY8" fmla="*/ 542554 h 600259"/>
                  <a:gd name="connsiteX9" fmla="*/ 49681 w 252969"/>
                  <a:gd name="connsiteY9" fmla="*/ 584794 h 600259"/>
                  <a:gd name="connsiteX10" fmla="*/ 108468 w 252969"/>
                  <a:gd name="connsiteY10" fmla="*/ 584358 h 600259"/>
                  <a:gd name="connsiteX11" fmla="*/ 128934 w 252969"/>
                  <a:gd name="connsiteY11" fmla="*/ 401029 h 600259"/>
                  <a:gd name="connsiteX12" fmla="*/ 180754 w 252969"/>
                  <a:gd name="connsiteY12" fmla="*/ 298696 h 600259"/>
                  <a:gd name="connsiteX13" fmla="*/ 222994 w 252969"/>
                  <a:gd name="connsiteY13" fmla="*/ 171977 h 600259"/>
                  <a:gd name="connsiteX14" fmla="*/ 241719 w 252969"/>
                  <a:gd name="connsiteY14" fmla="*/ 154123 h 600259"/>
                  <a:gd name="connsiteX15" fmla="*/ 233009 w 252969"/>
                  <a:gd name="connsiteY15" fmla="*/ 70515 h 600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52969" h="600259">
                    <a:moveTo>
                      <a:pt x="233009" y="70515"/>
                    </a:moveTo>
                    <a:cubicBezTo>
                      <a:pt x="200350" y="49178"/>
                      <a:pt x="167255" y="28275"/>
                      <a:pt x="134596" y="7373"/>
                    </a:cubicBezTo>
                    <a:cubicBezTo>
                      <a:pt x="120661" y="-1771"/>
                      <a:pt x="104113" y="-2642"/>
                      <a:pt x="91485" y="6067"/>
                    </a:cubicBezTo>
                    <a:cubicBezTo>
                      <a:pt x="54906" y="31323"/>
                      <a:pt x="25730" y="62241"/>
                      <a:pt x="23989" y="110577"/>
                    </a:cubicBezTo>
                    <a:cubicBezTo>
                      <a:pt x="23553" y="127996"/>
                      <a:pt x="7876" y="275617"/>
                      <a:pt x="8747" y="312195"/>
                    </a:cubicBezTo>
                    <a:cubicBezTo>
                      <a:pt x="8747" y="323082"/>
                      <a:pt x="12667" y="332662"/>
                      <a:pt x="18763" y="341807"/>
                    </a:cubicBezTo>
                    <a:lnTo>
                      <a:pt x="1780" y="517297"/>
                    </a:lnTo>
                    <a:cubicBezTo>
                      <a:pt x="909" y="525571"/>
                      <a:pt x="-2574" y="534280"/>
                      <a:pt x="3522" y="542554"/>
                    </a:cubicBezTo>
                    <a:cubicBezTo>
                      <a:pt x="3522" y="542554"/>
                      <a:pt x="3522" y="542554"/>
                      <a:pt x="3522" y="542554"/>
                    </a:cubicBezTo>
                    <a:cubicBezTo>
                      <a:pt x="18763" y="556489"/>
                      <a:pt x="35310" y="569552"/>
                      <a:pt x="49681" y="584794"/>
                    </a:cubicBezTo>
                    <a:cubicBezTo>
                      <a:pt x="67970" y="604389"/>
                      <a:pt x="97581" y="606567"/>
                      <a:pt x="108468" y="584358"/>
                    </a:cubicBezTo>
                    <a:cubicBezTo>
                      <a:pt x="107161" y="582181"/>
                      <a:pt x="126322" y="401465"/>
                      <a:pt x="128934" y="401029"/>
                    </a:cubicBezTo>
                    <a:cubicBezTo>
                      <a:pt x="187721" y="358354"/>
                      <a:pt x="173351" y="394062"/>
                      <a:pt x="180754" y="298696"/>
                    </a:cubicBezTo>
                    <a:cubicBezTo>
                      <a:pt x="187286" y="252102"/>
                      <a:pt x="177271" y="204201"/>
                      <a:pt x="222994" y="171977"/>
                    </a:cubicBezTo>
                    <a:cubicBezTo>
                      <a:pt x="229961" y="167187"/>
                      <a:pt x="236058" y="160220"/>
                      <a:pt x="241719" y="154123"/>
                    </a:cubicBezTo>
                    <a:cubicBezTo>
                      <a:pt x="260008" y="133657"/>
                      <a:pt x="255218" y="85756"/>
                      <a:pt x="233009" y="70515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D033FB44-E4C0-4051-BEC5-ECDBDCDB615A}"/>
                  </a:ext>
                </a:extLst>
              </p:cNvPr>
              <p:cNvSpPr/>
              <p:nvPr/>
            </p:nvSpPr>
            <p:spPr>
              <a:xfrm>
                <a:off x="3768150" y="5618884"/>
                <a:ext cx="25256" cy="191166"/>
              </a:xfrm>
              <a:custGeom>
                <a:avLst/>
                <a:gdLst>
                  <a:gd name="connsiteX0" fmla="*/ 0 w 25256"/>
                  <a:gd name="connsiteY0" fmla="*/ 191167 h 191166"/>
                  <a:gd name="connsiteX1" fmla="*/ 17854 w 25256"/>
                  <a:gd name="connsiteY1" fmla="*/ 23079 h 191166"/>
                  <a:gd name="connsiteX2" fmla="*/ 25257 w 25256"/>
                  <a:gd name="connsiteY2" fmla="*/ 0 h 191166"/>
                  <a:gd name="connsiteX3" fmla="*/ 6532 w 25256"/>
                  <a:gd name="connsiteY3" fmla="*/ 165039 h 191166"/>
                  <a:gd name="connsiteX4" fmla="*/ 0 w 25256"/>
                  <a:gd name="connsiteY4" fmla="*/ 191167 h 191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56" h="191166">
                    <a:moveTo>
                      <a:pt x="0" y="191167"/>
                    </a:moveTo>
                    <a:cubicBezTo>
                      <a:pt x="5661" y="135863"/>
                      <a:pt x="12193" y="78383"/>
                      <a:pt x="17854" y="23079"/>
                    </a:cubicBezTo>
                    <a:cubicBezTo>
                      <a:pt x="18725" y="13935"/>
                      <a:pt x="18725" y="2177"/>
                      <a:pt x="25257" y="0"/>
                    </a:cubicBezTo>
                    <a:cubicBezTo>
                      <a:pt x="17418" y="78383"/>
                      <a:pt x="13935" y="110171"/>
                      <a:pt x="6532" y="165039"/>
                    </a:cubicBezTo>
                    <a:cubicBezTo>
                      <a:pt x="5661" y="174184"/>
                      <a:pt x="8274" y="184200"/>
                      <a:pt x="0" y="191167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0FCA8B41-9697-47A5-9517-41DF9C16572F}"/>
                  </a:ext>
                </a:extLst>
              </p:cNvPr>
              <p:cNvSpPr/>
              <p:nvPr/>
            </p:nvSpPr>
            <p:spPr>
              <a:xfrm>
                <a:off x="3922265" y="5392910"/>
                <a:ext cx="252969" cy="600259"/>
              </a:xfrm>
              <a:custGeom>
                <a:avLst/>
                <a:gdLst>
                  <a:gd name="connsiteX0" fmla="*/ 233009 w 252969"/>
                  <a:gd name="connsiteY0" fmla="*/ 70515 h 600259"/>
                  <a:gd name="connsiteX1" fmla="*/ 134595 w 252969"/>
                  <a:gd name="connsiteY1" fmla="*/ 7373 h 600259"/>
                  <a:gd name="connsiteX2" fmla="*/ 91485 w 252969"/>
                  <a:gd name="connsiteY2" fmla="*/ 6067 h 600259"/>
                  <a:gd name="connsiteX3" fmla="*/ 23988 w 252969"/>
                  <a:gd name="connsiteY3" fmla="*/ 110577 h 600259"/>
                  <a:gd name="connsiteX4" fmla="*/ 8747 w 252969"/>
                  <a:gd name="connsiteY4" fmla="*/ 312195 h 600259"/>
                  <a:gd name="connsiteX5" fmla="*/ 18763 w 252969"/>
                  <a:gd name="connsiteY5" fmla="*/ 341807 h 600259"/>
                  <a:gd name="connsiteX6" fmla="*/ 1780 w 252969"/>
                  <a:gd name="connsiteY6" fmla="*/ 517297 h 600259"/>
                  <a:gd name="connsiteX7" fmla="*/ 3522 w 252969"/>
                  <a:gd name="connsiteY7" fmla="*/ 542554 h 600259"/>
                  <a:gd name="connsiteX8" fmla="*/ 3522 w 252969"/>
                  <a:gd name="connsiteY8" fmla="*/ 542554 h 600259"/>
                  <a:gd name="connsiteX9" fmla="*/ 49681 w 252969"/>
                  <a:gd name="connsiteY9" fmla="*/ 584793 h 600259"/>
                  <a:gd name="connsiteX10" fmla="*/ 108468 w 252969"/>
                  <a:gd name="connsiteY10" fmla="*/ 584358 h 600259"/>
                  <a:gd name="connsiteX11" fmla="*/ 128935 w 252969"/>
                  <a:gd name="connsiteY11" fmla="*/ 401029 h 600259"/>
                  <a:gd name="connsiteX12" fmla="*/ 180754 w 252969"/>
                  <a:gd name="connsiteY12" fmla="*/ 298696 h 600259"/>
                  <a:gd name="connsiteX13" fmla="*/ 222994 w 252969"/>
                  <a:gd name="connsiteY13" fmla="*/ 171977 h 600259"/>
                  <a:gd name="connsiteX14" fmla="*/ 241719 w 252969"/>
                  <a:gd name="connsiteY14" fmla="*/ 154123 h 600259"/>
                  <a:gd name="connsiteX15" fmla="*/ 233009 w 252969"/>
                  <a:gd name="connsiteY15" fmla="*/ 70515 h 600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52969" h="600259">
                    <a:moveTo>
                      <a:pt x="233009" y="70515"/>
                    </a:moveTo>
                    <a:cubicBezTo>
                      <a:pt x="200350" y="49177"/>
                      <a:pt x="167255" y="28275"/>
                      <a:pt x="134595" y="7373"/>
                    </a:cubicBezTo>
                    <a:cubicBezTo>
                      <a:pt x="120661" y="-1772"/>
                      <a:pt x="104113" y="-2642"/>
                      <a:pt x="91485" y="6067"/>
                    </a:cubicBezTo>
                    <a:cubicBezTo>
                      <a:pt x="54906" y="31324"/>
                      <a:pt x="25730" y="62241"/>
                      <a:pt x="23988" y="110577"/>
                    </a:cubicBezTo>
                    <a:cubicBezTo>
                      <a:pt x="23553" y="127996"/>
                      <a:pt x="7877" y="275617"/>
                      <a:pt x="8747" y="312195"/>
                    </a:cubicBezTo>
                    <a:cubicBezTo>
                      <a:pt x="8747" y="323082"/>
                      <a:pt x="12667" y="332662"/>
                      <a:pt x="18763" y="341807"/>
                    </a:cubicBezTo>
                    <a:lnTo>
                      <a:pt x="1780" y="517297"/>
                    </a:lnTo>
                    <a:cubicBezTo>
                      <a:pt x="909" y="525571"/>
                      <a:pt x="-2575" y="534280"/>
                      <a:pt x="3522" y="542554"/>
                    </a:cubicBezTo>
                    <a:cubicBezTo>
                      <a:pt x="3522" y="542554"/>
                      <a:pt x="3522" y="542554"/>
                      <a:pt x="3522" y="542554"/>
                    </a:cubicBezTo>
                    <a:cubicBezTo>
                      <a:pt x="18763" y="556489"/>
                      <a:pt x="35311" y="569552"/>
                      <a:pt x="49681" y="584793"/>
                    </a:cubicBezTo>
                    <a:cubicBezTo>
                      <a:pt x="67970" y="604389"/>
                      <a:pt x="97581" y="606566"/>
                      <a:pt x="108468" y="584358"/>
                    </a:cubicBezTo>
                    <a:cubicBezTo>
                      <a:pt x="107162" y="582181"/>
                      <a:pt x="126322" y="401465"/>
                      <a:pt x="128935" y="401029"/>
                    </a:cubicBezTo>
                    <a:cubicBezTo>
                      <a:pt x="187722" y="358354"/>
                      <a:pt x="173352" y="394062"/>
                      <a:pt x="180754" y="298696"/>
                    </a:cubicBezTo>
                    <a:cubicBezTo>
                      <a:pt x="187286" y="252102"/>
                      <a:pt x="177271" y="204201"/>
                      <a:pt x="222994" y="171977"/>
                    </a:cubicBezTo>
                    <a:cubicBezTo>
                      <a:pt x="229961" y="167187"/>
                      <a:pt x="236058" y="160220"/>
                      <a:pt x="241719" y="154123"/>
                    </a:cubicBezTo>
                    <a:cubicBezTo>
                      <a:pt x="260008" y="133221"/>
                      <a:pt x="255218" y="85320"/>
                      <a:pt x="233009" y="70515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17399302-1126-4D4F-B6C6-10DBF0FD3E42}"/>
                  </a:ext>
                </a:extLst>
              </p:cNvPr>
              <p:cNvSpPr/>
              <p:nvPr/>
            </p:nvSpPr>
            <p:spPr>
              <a:xfrm>
                <a:off x="4025507" y="5793504"/>
                <a:ext cx="25256" cy="191167"/>
              </a:xfrm>
              <a:custGeom>
                <a:avLst/>
                <a:gdLst>
                  <a:gd name="connsiteX0" fmla="*/ 0 w 25256"/>
                  <a:gd name="connsiteY0" fmla="*/ 191167 h 191167"/>
                  <a:gd name="connsiteX1" fmla="*/ 17854 w 25256"/>
                  <a:gd name="connsiteY1" fmla="*/ 23079 h 191167"/>
                  <a:gd name="connsiteX2" fmla="*/ 25257 w 25256"/>
                  <a:gd name="connsiteY2" fmla="*/ 0 h 191167"/>
                  <a:gd name="connsiteX3" fmla="*/ 6532 w 25256"/>
                  <a:gd name="connsiteY3" fmla="*/ 165040 h 191167"/>
                  <a:gd name="connsiteX4" fmla="*/ 0 w 25256"/>
                  <a:gd name="connsiteY4" fmla="*/ 191167 h 191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56" h="191167">
                    <a:moveTo>
                      <a:pt x="0" y="191167"/>
                    </a:moveTo>
                    <a:cubicBezTo>
                      <a:pt x="5661" y="135864"/>
                      <a:pt x="12193" y="78383"/>
                      <a:pt x="17854" y="23079"/>
                    </a:cubicBezTo>
                    <a:cubicBezTo>
                      <a:pt x="18725" y="13935"/>
                      <a:pt x="18725" y="2177"/>
                      <a:pt x="25257" y="0"/>
                    </a:cubicBezTo>
                    <a:cubicBezTo>
                      <a:pt x="17418" y="78383"/>
                      <a:pt x="13935" y="110171"/>
                      <a:pt x="6532" y="165040"/>
                    </a:cubicBezTo>
                    <a:cubicBezTo>
                      <a:pt x="6097" y="173749"/>
                      <a:pt x="8274" y="183764"/>
                      <a:pt x="0" y="191167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626F9A88-8CC4-4F4D-91B7-F0A73CC69606}"/>
                  </a:ext>
                </a:extLst>
              </p:cNvPr>
              <p:cNvSpPr/>
              <p:nvPr/>
            </p:nvSpPr>
            <p:spPr>
              <a:xfrm>
                <a:off x="4179622" y="5567094"/>
                <a:ext cx="253102" cy="600259"/>
              </a:xfrm>
              <a:custGeom>
                <a:avLst/>
                <a:gdLst>
                  <a:gd name="connsiteX0" fmla="*/ 233010 w 253102"/>
                  <a:gd name="connsiteY0" fmla="*/ 70515 h 600259"/>
                  <a:gd name="connsiteX1" fmla="*/ 134595 w 253102"/>
                  <a:gd name="connsiteY1" fmla="*/ 7373 h 600259"/>
                  <a:gd name="connsiteX2" fmla="*/ 91485 w 253102"/>
                  <a:gd name="connsiteY2" fmla="*/ 6067 h 600259"/>
                  <a:gd name="connsiteX3" fmla="*/ 23989 w 253102"/>
                  <a:gd name="connsiteY3" fmla="*/ 110577 h 600259"/>
                  <a:gd name="connsiteX4" fmla="*/ 8748 w 253102"/>
                  <a:gd name="connsiteY4" fmla="*/ 312195 h 600259"/>
                  <a:gd name="connsiteX5" fmla="*/ 18763 w 253102"/>
                  <a:gd name="connsiteY5" fmla="*/ 341807 h 600259"/>
                  <a:gd name="connsiteX6" fmla="*/ 1780 w 253102"/>
                  <a:gd name="connsiteY6" fmla="*/ 517297 h 600259"/>
                  <a:gd name="connsiteX7" fmla="*/ 3522 w 253102"/>
                  <a:gd name="connsiteY7" fmla="*/ 542554 h 600259"/>
                  <a:gd name="connsiteX8" fmla="*/ 3522 w 253102"/>
                  <a:gd name="connsiteY8" fmla="*/ 542554 h 600259"/>
                  <a:gd name="connsiteX9" fmla="*/ 49681 w 253102"/>
                  <a:gd name="connsiteY9" fmla="*/ 584793 h 600259"/>
                  <a:gd name="connsiteX10" fmla="*/ 108468 w 253102"/>
                  <a:gd name="connsiteY10" fmla="*/ 584358 h 600259"/>
                  <a:gd name="connsiteX11" fmla="*/ 128934 w 253102"/>
                  <a:gd name="connsiteY11" fmla="*/ 401029 h 600259"/>
                  <a:gd name="connsiteX12" fmla="*/ 180754 w 253102"/>
                  <a:gd name="connsiteY12" fmla="*/ 298696 h 600259"/>
                  <a:gd name="connsiteX13" fmla="*/ 222994 w 253102"/>
                  <a:gd name="connsiteY13" fmla="*/ 171977 h 600259"/>
                  <a:gd name="connsiteX14" fmla="*/ 241719 w 253102"/>
                  <a:gd name="connsiteY14" fmla="*/ 154123 h 600259"/>
                  <a:gd name="connsiteX15" fmla="*/ 233010 w 253102"/>
                  <a:gd name="connsiteY15" fmla="*/ 70515 h 600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53102" h="600259">
                    <a:moveTo>
                      <a:pt x="233010" y="70515"/>
                    </a:moveTo>
                    <a:cubicBezTo>
                      <a:pt x="200350" y="49177"/>
                      <a:pt x="167255" y="28275"/>
                      <a:pt x="134595" y="7373"/>
                    </a:cubicBezTo>
                    <a:cubicBezTo>
                      <a:pt x="120661" y="-1772"/>
                      <a:pt x="104113" y="-2642"/>
                      <a:pt x="91485" y="6067"/>
                    </a:cubicBezTo>
                    <a:cubicBezTo>
                      <a:pt x="54906" y="31324"/>
                      <a:pt x="25730" y="62241"/>
                      <a:pt x="23989" y="110577"/>
                    </a:cubicBezTo>
                    <a:cubicBezTo>
                      <a:pt x="23553" y="127996"/>
                      <a:pt x="7877" y="275617"/>
                      <a:pt x="8748" y="312195"/>
                    </a:cubicBezTo>
                    <a:cubicBezTo>
                      <a:pt x="8748" y="323082"/>
                      <a:pt x="12667" y="332662"/>
                      <a:pt x="18763" y="341807"/>
                    </a:cubicBezTo>
                    <a:lnTo>
                      <a:pt x="1780" y="517297"/>
                    </a:lnTo>
                    <a:cubicBezTo>
                      <a:pt x="909" y="525571"/>
                      <a:pt x="-2575" y="534280"/>
                      <a:pt x="3522" y="542554"/>
                    </a:cubicBezTo>
                    <a:cubicBezTo>
                      <a:pt x="3522" y="542554"/>
                      <a:pt x="3522" y="542554"/>
                      <a:pt x="3522" y="542554"/>
                    </a:cubicBezTo>
                    <a:cubicBezTo>
                      <a:pt x="18763" y="556489"/>
                      <a:pt x="35310" y="569552"/>
                      <a:pt x="49681" y="584793"/>
                    </a:cubicBezTo>
                    <a:cubicBezTo>
                      <a:pt x="67970" y="604389"/>
                      <a:pt x="97581" y="606566"/>
                      <a:pt x="108468" y="584358"/>
                    </a:cubicBezTo>
                    <a:cubicBezTo>
                      <a:pt x="107161" y="582181"/>
                      <a:pt x="126322" y="401465"/>
                      <a:pt x="128934" y="401029"/>
                    </a:cubicBezTo>
                    <a:cubicBezTo>
                      <a:pt x="187722" y="358354"/>
                      <a:pt x="173351" y="394062"/>
                      <a:pt x="180754" y="298696"/>
                    </a:cubicBezTo>
                    <a:cubicBezTo>
                      <a:pt x="187286" y="252102"/>
                      <a:pt x="177271" y="204201"/>
                      <a:pt x="222994" y="171977"/>
                    </a:cubicBezTo>
                    <a:cubicBezTo>
                      <a:pt x="229961" y="167187"/>
                      <a:pt x="236058" y="160220"/>
                      <a:pt x="241719" y="154123"/>
                    </a:cubicBezTo>
                    <a:cubicBezTo>
                      <a:pt x="260008" y="133657"/>
                      <a:pt x="255654" y="85756"/>
                      <a:pt x="233010" y="70515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AB589BEB-3C33-431F-A06D-9DEF3F26E277}"/>
                  </a:ext>
                </a:extLst>
              </p:cNvPr>
              <p:cNvSpPr/>
              <p:nvPr/>
            </p:nvSpPr>
            <p:spPr>
              <a:xfrm>
                <a:off x="4283300" y="5967688"/>
                <a:ext cx="25256" cy="191167"/>
              </a:xfrm>
              <a:custGeom>
                <a:avLst/>
                <a:gdLst>
                  <a:gd name="connsiteX0" fmla="*/ 0 w 25256"/>
                  <a:gd name="connsiteY0" fmla="*/ 191167 h 191167"/>
                  <a:gd name="connsiteX1" fmla="*/ 17854 w 25256"/>
                  <a:gd name="connsiteY1" fmla="*/ 23079 h 191167"/>
                  <a:gd name="connsiteX2" fmla="*/ 25257 w 25256"/>
                  <a:gd name="connsiteY2" fmla="*/ 0 h 191167"/>
                  <a:gd name="connsiteX3" fmla="*/ 6532 w 25256"/>
                  <a:gd name="connsiteY3" fmla="*/ 165040 h 191167"/>
                  <a:gd name="connsiteX4" fmla="*/ 0 w 25256"/>
                  <a:gd name="connsiteY4" fmla="*/ 191167 h 191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56" h="191167">
                    <a:moveTo>
                      <a:pt x="0" y="191167"/>
                    </a:moveTo>
                    <a:cubicBezTo>
                      <a:pt x="5661" y="135864"/>
                      <a:pt x="12193" y="78383"/>
                      <a:pt x="17854" y="23079"/>
                    </a:cubicBezTo>
                    <a:cubicBezTo>
                      <a:pt x="18725" y="13935"/>
                      <a:pt x="18725" y="2177"/>
                      <a:pt x="25257" y="0"/>
                    </a:cubicBezTo>
                    <a:cubicBezTo>
                      <a:pt x="17418" y="78383"/>
                      <a:pt x="13935" y="110171"/>
                      <a:pt x="6532" y="165040"/>
                    </a:cubicBezTo>
                    <a:cubicBezTo>
                      <a:pt x="5661" y="174184"/>
                      <a:pt x="7838" y="184200"/>
                      <a:pt x="0" y="191167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12EF831F-455B-4784-874F-3EA78FA3404A}"/>
                  </a:ext>
                </a:extLst>
              </p:cNvPr>
              <p:cNvSpPr/>
              <p:nvPr/>
            </p:nvSpPr>
            <p:spPr>
              <a:xfrm>
                <a:off x="1798128" y="1783904"/>
                <a:ext cx="168907" cy="131390"/>
              </a:xfrm>
              <a:custGeom>
                <a:avLst/>
                <a:gdLst>
                  <a:gd name="connsiteX0" fmla="*/ 154588 w 168907"/>
                  <a:gd name="connsiteY0" fmla="*/ 131391 h 131390"/>
                  <a:gd name="connsiteX1" fmla="*/ 0 w 168907"/>
                  <a:gd name="connsiteY1" fmla="*/ 29493 h 131390"/>
                  <a:gd name="connsiteX2" fmla="*/ 61400 w 168907"/>
                  <a:gd name="connsiteY2" fmla="*/ 8155 h 131390"/>
                  <a:gd name="connsiteX3" fmla="*/ 146315 w 168907"/>
                  <a:gd name="connsiteY3" fmla="*/ 63894 h 131390"/>
                  <a:gd name="connsiteX4" fmla="*/ 154588 w 168907"/>
                  <a:gd name="connsiteY4" fmla="*/ 131391 h 131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8907" h="131390">
                    <a:moveTo>
                      <a:pt x="154588" y="131391"/>
                    </a:moveTo>
                    <a:cubicBezTo>
                      <a:pt x="81431" y="86538"/>
                      <a:pt x="62271" y="71297"/>
                      <a:pt x="0" y="29493"/>
                    </a:cubicBezTo>
                    <a:cubicBezTo>
                      <a:pt x="26563" y="4672"/>
                      <a:pt x="33095" y="-10134"/>
                      <a:pt x="61400" y="8155"/>
                    </a:cubicBezTo>
                    <a:cubicBezTo>
                      <a:pt x="82737" y="21655"/>
                      <a:pt x="124977" y="49960"/>
                      <a:pt x="146315" y="63894"/>
                    </a:cubicBezTo>
                    <a:cubicBezTo>
                      <a:pt x="178539" y="84796"/>
                      <a:pt x="171571" y="95247"/>
                      <a:pt x="154588" y="131391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FEA98DE3-EC67-4B0E-ADE2-E3C213ED660D}"/>
                  </a:ext>
                </a:extLst>
              </p:cNvPr>
              <p:cNvSpPr/>
              <p:nvPr/>
            </p:nvSpPr>
            <p:spPr>
              <a:xfrm>
                <a:off x="2058098" y="1959830"/>
                <a:ext cx="168689" cy="131390"/>
              </a:xfrm>
              <a:custGeom>
                <a:avLst/>
                <a:gdLst>
                  <a:gd name="connsiteX0" fmla="*/ 154153 w 168689"/>
                  <a:gd name="connsiteY0" fmla="*/ 131391 h 131390"/>
                  <a:gd name="connsiteX1" fmla="*/ 0 w 168689"/>
                  <a:gd name="connsiteY1" fmla="*/ 29493 h 131390"/>
                  <a:gd name="connsiteX2" fmla="*/ 61400 w 168689"/>
                  <a:gd name="connsiteY2" fmla="*/ 8155 h 131390"/>
                  <a:gd name="connsiteX3" fmla="*/ 146315 w 168689"/>
                  <a:gd name="connsiteY3" fmla="*/ 63894 h 131390"/>
                  <a:gd name="connsiteX4" fmla="*/ 154153 w 168689"/>
                  <a:gd name="connsiteY4" fmla="*/ 131391 h 131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8689" h="131390">
                    <a:moveTo>
                      <a:pt x="154153" y="131391"/>
                    </a:moveTo>
                    <a:cubicBezTo>
                      <a:pt x="81431" y="86538"/>
                      <a:pt x="62271" y="71297"/>
                      <a:pt x="0" y="29493"/>
                    </a:cubicBezTo>
                    <a:cubicBezTo>
                      <a:pt x="26563" y="4672"/>
                      <a:pt x="33095" y="-10134"/>
                      <a:pt x="61400" y="8155"/>
                    </a:cubicBezTo>
                    <a:cubicBezTo>
                      <a:pt x="82737" y="21655"/>
                      <a:pt x="124977" y="49960"/>
                      <a:pt x="146315" y="63894"/>
                    </a:cubicBezTo>
                    <a:cubicBezTo>
                      <a:pt x="178103" y="84361"/>
                      <a:pt x="171571" y="95247"/>
                      <a:pt x="154153" y="131391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366FD491-6064-4C27-BF36-FBEDEBAB1A04}"/>
                  </a:ext>
                </a:extLst>
              </p:cNvPr>
              <p:cNvSpPr/>
              <p:nvPr/>
            </p:nvSpPr>
            <p:spPr>
              <a:xfrm>
                <a:off x="2317632" y="2135756"/>
                <a:ext cx="168907" cy="131390"/>
              </a:xfrm>
              <a:custGeom>
                <a:avLst/>
                <a:gdLst>
                  <a:gd name="connsiteX0" fmla="*/ 154588 w 168907"/>
                  <a:gd name="connsiteY0" fmla="*/ 131391 h 131390"/>
                  <a:gd name="connsiteX1" fmla="*/ 0 w 168907"/>
                  <a:gd name="connsiteY1" fmla="*/ 29493 h 131390"/>
                  <a:gd name="connsiteX2" fmla="*/ 61400 w 168907"/>
                  <a:gd name="connsiteY2" fmla="*/ 8155 h 131390"/>
                  <a:gd name="connsiteX3" fmla="*/ 146315 w 168907"/>
                  <a:gd name="connsiteY3" fmla="*/ 63894 h 131390"/>
                  <a:gd name="connsiteX4" fmla="*/ 154588 w 168907"/>
                  <a:gd name="connsiteY4" fmla="*/ 131391 h 131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8907" h="131390">
                    <a:moveTo>
                      <a:pt x="154588" y="131391"/>
                    </a:moveTo>
                    <a:cubicBezTo>
                      <a:pt x="81866" y="86538"/>
                      <a:pt x="62271" y="71297"/>
                      <a:pt x="0" y="29493"/>
                    </a:cubicBezTo>
                    <a:cubicBezTo>
                      <a:pt x="26563" y="4672"/>
                      <a:pt x="33095" y="-10134"/>
                      <a:pt x="61400" y="8155"/>
                    </a:cubicBezTo>
                    <a:cubicBezTo>
                      <a:pt x="82737" y="21655"/>
                      <a:pt x="124977" y="49960"/>
                      <a:pt x="146315" y="63894"/>
                    </a:cubicBezTo>
                    <a:cubicBezTo>
                      <a:pt x="178539" y="84361"/>
                      <a:pt x="171571" y="95247"/>
                      <a:pt x="154588" y="131391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D42295E1-1D23-4681-AB02-43134B565EC9}"/>
                  </a:ext>
                </a:extLst>
              </p:cNvPr>
              <p:cNvSpPr/>
              <p:nvPr/>
            </p:nvSpPr>
            <p:spPr>
              <a:xfrm>
                <a:off x="2577167" y="2311682"/>
                <a:ext cx="169073" cy="131390"/>
              </a:xfrm>
              <a:custGeom>
                <a:avLst/>
                <a:gdLst>
                  <a:gd name="connsiteX0" fmla="*/ 154588 w 169073"/>
                  <a:gd name="connsiteY0" fmla="*/ 131391 h 131390"/>
                  <a:gd name="connsiteX1" fmla="*/ 0 w 169073"/>
                  <a:gd name="connsiteY1" fmla="*/ 29493 h 131390"/>
                  <a:gd name="connsiteX2" fmla="*/ 61400 w 169073"/>
                  <a:gd name="connsiteY2" fmla="*/ 8155 h 131390"/>
                  <a:gd name="connsiteX3" fmla="*/ 146315 w 169073"/>
                  <a:gd name="connsiteY3" fmla="*/ 63894 h 131390"/>
                  <a:gd name="connsiteX4" fmla="*/ 154588 w 169073"/>
                  <a:gd name="connsiteY4" fmla="*/ 131391 h 131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9073" h="131390">
                    <a:moveTo>
                      <a:pt x="154588" y="131391"/>
                    </a:moveTo>
                    <a:cubicBezTo>
                      <a:pt x="81866" y="86538"/>
                      <a:pt x="62271" y="71297"/>
                      <a:pt x="0" y="29493"/>
                    </a:cubicBezTo>
                    <a:cubicBezTo>
                      <a:pt x="26563" y="4672"/>
                      <a:pt x="33095" y="-10134"/>
                      <a:pt x="61400" y="8155"/>
                    </a:cubicBezTo>
                    <a:cubicBezTo>
                      <a:pt x="82737" y="21655"/>
                      <a:pt x="124977" y="49959"/>
                      <a:pt x="146315" y="63894"/>
                    </a:cubicBezTo>
                    <a:cubicBezTo>
                      <a:pt x="178539" y="84361"/>
                      <a:pt x="172007" y="95247"/>
                      <a:pt x="154588" y="131391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60A1CABF-325E-424A-ADE4-B9499C8B7D3E}"/>
                  </a:ext>
                </a:extLst>
              </p:cNvPr>
              <p:cNvSpPr/>
              <p:nvPr/>
            </p:nvSpPr>
            <p:spPr>
              <a:xfrm>
                <a:off x="2837136" y="2487608"/>
                <a:ext cx="168907" cy="131390"/>
              </a:xfrm>
              <a:custGeom>
                <a:avLst/>
                <a:gdLst>
                  <a:gd name="connsiteX0" fmla="*/ 154588 w 168907"/>
                  <a:gd name="connsiteY0" fmla="*/ 131391 h 131390"/>
                  <a:gd name="connsiteX1" fmla="*/ 0 w 168907"/>
                  <a:gd name="connsiteY1" fmla="*/ 29493 h 131390"/>
                  <a:gd name="connsiteX2" fmla="*/ 61400 w 168907"/>
                  <a:gd name="connsiteY2" fmla="*/ 8155 h 131390"/>
                  <a:gd name="connsiteX3" fmla="*/ 146315 w 168907"/>
                  <a:gd name="connsiteY3" fmla="*/ 63894 h 131390"/>
                  <a:gd name="connsiteX4" fmla="*/ 154588 w 168907"/>
                  <a:gd name="connsiteY4" fmla="*/ 131391 h 131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8907" h="131390">
                    <a:moveTo>
                      <a:pt x="154588" y="131391"/>
                    </a:moveTo>
                    <a:cubicBezTo>
                      <a:pt x="81866" y="86538"/>
                      <a:pt x="62271" y="71297"/>
                      <a:pt x="0" y="29493"/>
                    </a:cubicBezTo>
                    <a:cubicBezTo>
                      <a:pt x="26563" y="4672"/>
                      <a:pt x="33095" y="-10134"/>
                      <a:pt x="61400" y="8155"/>
                    </a:cubicBezTo>
                    <a:cubicBezTo>
                      <a:pt x="82737" y="21655"/>
                      <a:pt x="124977" y="49960"/>
                      <a:pt x="146315" y="63894"/>
                    </a:cubicBezTo>
                    <a:cubicBezTo>
                      <a:pt x="178539" y="84361"/>
                      <a:pt x="171571" y="94812"/>
                      <a:pt x="154588" y="131391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F0191D17-2A0E-486E-838A-A9B1B36396B5}"/>
                  </a:ext>
                </a:extLst>
              </p:cNvPr>
              <p:cNvSpPr/>
              <p:nvPr/>
            </p:nvSpPr>
            <p:spPr>
              <a:xfrm>
                <a:off x="3096671" y="2663534"/>
                <a:ext cx="169073" cy="131390"/>
              </a:xfrm>
              <a:custGeom>
                <a:avLst/>
                <a:gdLst>
                  <a:gd name="connsiteX0" fmla="*/ 154588 w 169073"/>
                  <a:gd name="connsiteY0" fmla="*/ 131391 h 131390"/>
                  <a:gd name="connsiteX1" fmla="*/ 0 w 169073"/>
                  <a:gd name="connsiteY1" fmla="*/ 29493 h 131390"/>
                  <a:gd name="connsiteX2" fmla="*/ 61400 w 169073"/>
                  <a:gd name="connsiteY2" fmla="*/ 8155 h 131390"/>
                  <a:gd name="connsiteX3" fmla="*/ 146315 w 169073"/>
                  <a:gd name="connsiteY3" fmla="*/ 63894 h 131390"/>
                  <a:gd name="connsiteX4" fmla="*/ 154588 w 169073"/>
                  <a:gd name="connsiteY4" fmla="*/ 131391 h 131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9073" h="131390">
                    <a:moveTo>
                      <a:pt x="154588" y="131391"/>
                    </a:moveTo>
                    <a:cubicBezTo>
                      <a:pt x="81866" y="86538"/>
                      <a:pt x="62271" y="71297"/>
                      <a:pt x="0" y="29493"/>
                    </a:cubicBezTo>
                    <a:cubicBezTo>
                      <a:pt x="26563" y="4672"/>
                      <a:pt x="33095" y="-10134"/>
                      <a:pt x="61400" y="8155"/>
                    </a:cubicBezTo>
                    <a:cubicBezTo>
                      <a:pt x="82737" y="21655"/>
                      <a:pt x="124977" y="49960"/>
                      <a:pt x="146315" y="63894"/>
                    </a:cubicBezTo>
                    <a:cubicBezTo>
                      <a:pt x="178539" y="84361"/>
                      <a:pt x="172007" y="94812"/>
                      <a:pt x="154588" y="131391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4A94E642-DB42-486A-9D4E-B3727176DFFF}"/>
                  </a:ext>
                </a:extLst>
              </p:cNvPr>
              <p:cNvSpPr/>
              <p:nvPr/>
            </p:nvSpPr>
            <p:spPr>
              <a:xfrm>
                <a:off x="3616610" y="3015386"/>
                <a:ext cx="168746" cy="131390"/>
              </a:xfrm>
              <a:custGeom>
                <a:avLst/>
                <a:gdLst>
                  <a:gd name="connsiteX0" fmla="*/ 154588 w 168746"/>
                  <a:gd name="connsiteY0" fmla="*/ 131391 h 131390"/>
                  <a:gd name="connsiteX1" fmla="*/ 0 w 168746"/>
                  <a:gd name="connsiteY1" fmla="*/ 29493 h 131390"/>
                  <a:gd name="connsiteX2" fmla="*/ 61400 w 168746"/>
                  <a:gd name="connsiteY2" fmla="*/ 8155 h 131390"/>
                  <a:gd name="connsiteX3" fmla="*/ 146315 w 168746"/>
                  <a:gd name="connsiteY3" fmla="*/ 63894 h 131390"/>
                  <a:gd name="connsiteX4" fmla="*/ 154588 w 168746"/>
                  <a:gd name="connsiteY4" fmla="*/ 131391 h 131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8746" h="131390">
                    <a:moveTo>
                      <a:pt x="154588" y="131391"/>
                    </a:moveTo>
                    <a:cubicBezTo>
                      <a:pt x="81866" y="86538"/>
                      <a:pt x="62271" y="71297"/>
                      <a:pt x="0" y="29493"/>
                    </a:cubicBezTo>
                    <a:cubicBezTo>
                      <a:pt x="26563" y="4672"/>
                      <a:pt x="33095" y="-10134"/>
                      <a:pt x="61400" y="8155"/>
                    </a:cubicBezTo>
                    <a:cubicBezTo>
                      <a:pt x="82737" y="21655"/>
                      <a:pt x="124977" y="49960"/>
                      <a:pt x="146315" y="63894"/>
                    </a:cubicBezTo>
                    <a:cubicBezTo>
                      <a:pt x="178103" y="84361"/>
                      <a:pt x="171571" y="94812"/>
                      <a:pt x="154588" y="131391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2828EB2B-B737-458C-8139-91AAF0CD36F7}"/>
                  </a:ext>
                </a:extLst>
              </p:cNvPr>
              <p:cNvSpPr/>
              <p:nvPr/>
            </p:nvSpPr>
            <p:spPr>
              <a:xfrm>
                <a:off x="3356640" y="2839460"/>
                <a:ext cx="168907" cy="131390"/>
              </a:xfrm>
              <a:custGeom>
                <a:avLst/>
                <a:gdLst>
                  <a:gd name="connsiteX0" fmla="*/ 154588 w 168907"/>
                  <a:gd name="connsiteY0" fmla="*/ 131391 h 131390"/>
                  <a:gd name="connsiteX1" fmla="*/ 0 w 168907"/>
                  <a:gd name="connsiteY1" fmla="*/ 29493 h 131390"/>
                  <a:gd name="connsiteX2" fmla="*/ 61400 w 168907"/>
                  <a:gd name="connsiteY2" fmla="*/ 8155 h 131390"/>
                  <a:gd name="connsiteX3" fmla="*/ 146315 w 168907"/>
                  <a:gd name="connsiteY3" fmla="*/ 63894 h 131390"/>
                  <a:gd name="connsiteX4" fmla="*/ 154588 w 168907"/>
                  <a:gd name="connsiteY4" fmla="*/ 131391 h 131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8907" h="131390">
                    <a:moveTo>
                      <a:pt x="154588" y="131391"/>
                    </a:moveTo>
                    <a:cubicBezTo>
                      <a:pt x="81866" y="86538"/>
                      <a:pt x="62271" y="71297"/>
                      <a:pt x="0" y="29493"/>
                    </a:cubicBezTo>
                    <a:cubicBezTo>
                      <a:pt x="26563" y="4672"/>
                      <a:pt x="33095" y="-10134"/>
                      <a:pt x="61400" y="8155"/>
                    </a:cubicBezTo>
                    <a:cubicBezTo>
                      <a:pt x="82737" y="21655"/>
                      <a:pt x="124977" y="49960"/>
                      <a:pt x="146315" y="63894"/>
                    </a:cubicBezTo>
                    <a:cubicBezTo>
                      <a:pt x="178539" y="84361"/>
                      <a:pt x="171571" y="94812"/>
                      <a:pt x="154588" y="131391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9C27230E-17E4-4AA9-882C-20588462332D}"/>
                  </a:ext>
                </a:extLst>
              </p:cNvPr>
              <p:cNvSpPr/>
              <p:nvPr/>
            </p:nvSpPr>
            <p:spPr>
              <a:xfrm>
                <a:off x="3876144" y="3190876"/>
                <a:ext cx="168907" cy="131390"/>
              </a:xfrm>
              <a:custGeom>
                <a:avLst/>
                <a:gdLst>
                  <a:gd name="connsiteX0" fmla="*/ 154588 w 168907"/>
                  <a:gd name="connsiteY0" fmla="*/ 131391 h 131390"/>
                  <a:gd name="connsiteX1" fmla="*/ 0 w 168907"/>
                  <a:gd name="connsiteY1" fmla="*/ 29493 h 131390"/>
                  <a:gd name="connsiteX2" fmla="*/ 61400 w 168907"/>
                  <a:gd name="connsiteY2" fmla="*/ 8155 h 131390"/>
                  <a:gd name="connsiteX3" fmla="*/ 146315 w 168907"/>
                  <a:gd name="connsiteY3" fmla="*/ 63894 h 131390"/>
                  <a:gd name="connsiteX4" fmla="*/ 154588 w 168907"/>
                  <a:gd name="connsiteY4" fmla="*/ 131391 h 131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8907" h="131390">
                    <a:moveTo>
                      <a:pt x="154588" y="131391"/>
                    </a:moveTo>
                    <a:cubicBezTo>
                      <a:pt x="81866" y="86538"/>
                      <a:pt x="62271" y="71297"/>
                      <a:pt x="0" y="29493"/>
                    </a:cubicBezTo>
                    <a:cubicBezTo>
                      <a:pt x="26563" y="4672"/>
                      <a:pt x="33095" y="-10134"/>
                      <a:pt x="61400" y="8155"/>
                    </a:cubicBezTo>
                    <a:cubicBezTo>
                      <a:pt x="82737" y="21655"/>
                      <a:pt x="124977" y="49959"/>
                      <a:pt x="146315" y="63894"/>
                    </a:cubicBezTo>
                    <a:cubicBezTo>
                      <a:pt x="178539" y="84796"/>
                      <a:pt x="171571" y="95247"/>
                      <a:pt x="154588" y="131391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60A7247E-2547-4C45-AE0F-D381DD06DE32}"/>
                  </a:ext>
                </a:extLst>
              </p:cNvPr>
              <p:cNvSpPr/>
              <p:nvPr/>
            </p:nvSpPr>
            <p:spPr>
              <a:xfrm>
                <a:off x="4136114" y="3366802"/>
                <a:ext cx="168907" cy="131390"/>
              </a:xfrm>
              <a:custGeom>
                <a:avLst/>
                <a:gdLst>
                  <a:gd name="connsiteX0" fmla="*/ 154588 w 168907"/>
                  <a:gd name="connsiteY0" fmla="*/ 131391 h 131390"/>
                  <a:gd name="connsiteX1" fmla="*/ 0 w 168907"/>
                  <a:gd name="connsiteY1" fmla="*/ 29493 h 131390"/>
                  <a:gd name="connsiteX2" fmla="*/ 61400 w 168907"/>
                  <a:gd name="connsiteY2" fmla="*/ 8155 h 131390"/>
                  <a:gd name="connsiteX3" fmla="*/ 146315 w 168907"/>
                  <a:gd name="connsiteY3" fmla="*/ 63894 h 131390"/>
                  <a:gd name="connsiteX4" fmla="*/ 154588 w 168907"/>
                  <a:gd name="connsiteY4" fmla="*/ 131391 h 131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8907" h="131390">
                    <a:moveTo>
                      <a:pt x="154588" y="131391"/>
                    </a:moveTo>
                    <a:cubicBezTo>
                      <a:pt x="81866" y="86538"/>
                      <a:pt x="62271" y="71297"/>
                      <a:pt x="0" y="29493"/>
                    </a:cubicBezTo>
                    <a:cubicBezTo>
                      <a:pt x="26563" y="4672"/>
                      <a:pt x="33095" y="-10134"/>
                      <a:pt x="61400" y="8155"/>
                    </a:cubicBezTo>
                    <a:cubicBezTo>
                      <a:pt x="82737" y="21655"/>
                      <a:pt x="124977" y="49960"/>
                      <a:pt x="146315" y="63894"/>
                    </a:cubicBezTo>
                    <a:cubicBezTo>
                      <a:pt x="178539" y="84796"/>
                      <a:pt x="171571" y="95247"/>
                      <a:pt x="154588" y="131391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0CC7BD7E-7C97-4BE5-9CD5-8FB395D65A55}"/>
                  </a:ext>
                </a:extLst>
              </p:cNvPr>
              <p:cNvSpPr/>
              <p:nvPr/>
            </p:nvSpPr>
            <p:spPr>
              <a:xfrm>
                <a:off x="4395648" y="3542728"/>
                <a:ext cx="169073" cy="131390"/>
              </a:xfrm>
              <a:custGeom>
                <a:avLst/>
                <a:gdLst>
                  <a:gd name="connsiteX0" fmla="*/ 154588 w 169073"/>
                  <a:gd name="connsiteY0" fmla="*/ 131391 h 131390"/>
                  <a:gd name="connsiteX1" fmla="*/ 0 w 169073"/>
                  <a:gd name="connsiteY1" fmla="*/ 29493 h 131390"/>
                  <a:gd name="connsiteX2" fmla="*/ 61400 w 169073"/>
                  <a:gd name="connsiteY2" fmla="*/ 8155 h 131390"/>
                  <a:gd name="connsiteX3" fmla="*/ 146315 w 169073"/>
                  <a:gd name="connsiteY3" fmla="*/ 63894 h 131390"/>
                  <a:gd name="connsiteX4" fmla="*/ 154588 w 169073"/>
                  <a:gd name="connsiteY4" fmla="*/ 131391 h 131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9073" h="131390">
                    <a:moveTo>
                      <a:pt x="154588" y="131391"/>
                    </a:moveTo>
                    <a:cubicBezTo>
                      <a:pt x="81866" y="86538"/>
                      <a:pt x="62271" y="71297"/>
                      <a:pt x="0" y="29493"/>
                    </a:cubicBezTo>
                    <a:cubicBezTo>
                      <a:pt x="26563" y="4672"/>
                      <a:pt x="33095" y="-10134"/>
                      <a:pt x="61400" y="8155"/>
                    </a:cubicBezTo>
                    <a:cubicBezTo>
                      <a:pt x="82737" y="21655"/>
                      <a:pt x="124977" y="49960"/>
                      <a:pt x="146315" y="63894"/>
                    </a:cubicBezTo>
                    <a:cubicBezTo>
                      <a:pt x="178539" y="84796"/>
                      <a:pt x="172007" y="95247"/>
                      <a:pt x="154588" y="131391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46CFC80D-3C4C-4AC4-A8C7-EF98A72DBDAB}"/>
                  </a:ext>
                </a:extLst>
              </p:cNvPr>
              <p:cNvSpPr/>
              <p:nvPr/>
            </p:nvSpPr>
            <p:spPr>
              <a:xfrm>
                <a:off x="4655618" y="3718654"/>
                <a:ext cx="168907" cy="131390"/>
              </a:xfrm>
              <a:custGeom>
                <a:avLst/>
                <a:gdLst>
                  <a:gd name="connsiteX0" fmla="*/ 154588 w 168907"/>
                  <a:gd name="connsiteY0" fmla="*/ 131391 h 131390"/>
                  <a:gd name="connsiteX1" fmla="*/ 0 w 168907"/>
                  <a:gd name="connsiteY1" fmla="*/ 29493 h 131390"/>
                  <a:gd name="connsiteX2" fmla="*/ 61400 w 168907"/>
                  <a:gd name="connsiteY2" fmla="*/ 8155 h 131390"/>
                  <a:gd name="connsiteX3" fmla="*/ 146315 w 168907"/>
                  <a:gd name="connsiteY3" fmla="*/ 63894 h 131390"/>
                  <a:gd name="connsiteX4" fmla="*/ 154588 w 168907"/>
                  <a:gd name="connsiteY4" fmla="*/ 131391 h 131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8907" h="131390">
                    <a:moveTo>
                      <a:pt x="154588" y="131391"/>
                    </a:moveTo>
                    <a:cubicBezTo>
                      <a:pt x="81866" y="86538"/>
                      <a:pt x="62271" y="71297"/>
                      <a:pt x="0" y="29493"/>
                    </a:cubicBezTo>
                    <a:cubicBezTo>
                      <a:pt x="26563" y="4672"/>
                      <a:pt x="33095" y="-10134"/>
                      <a:pt x="61400" y="8155"/>
                    </a:cubicBezTo>
                    <a:cubicBezTo>
                      <a:pt x="82737" y="21655"/>
                      <a:pt x="124977" y="49960"/>
                      <a:pt x="146315" y="63894"/>
                    </a:cubicBezTo>
                    <a:cubicBezTo>
                      <a:pt x="178539" y="84796"/>
                      <a:pt x="171571" y="95247"/>
                      <a:pt x="154588" y="131391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8966CC9A-BA2E-4F86-B666-C8C79E66C803}"/>
                  </a:ext>
                </a:extLst>
              </p:cNvPr>
              <p:cNvSpPr/>
              <p:nvPr/>
            </p:nvSpPr>
            <p:spPr>
              <a:xfrm>
                <a:off x="4915152" y="3894580"/>
                <a:ext cx="169073" cy="131390"/>
              </a:xfrm>
              <a:custGeom>
                <a:avLst/>
                <a:gdLst>
                  <a:gd name="connsiteX0" fmla="*/ 154588 w 169073"/>
                  <a:gd name="connsiteY0" fmla="*/ 131391 h 131390"/>
                  <a:gd name="connsiteX1" fmla="*/ 0 w 169073"/>
                  <a:gd name="connsiteY1" fmla="*/ 29493 h 131390"/>
                  <a:gd name="connsiteX2" fmla="*/ 61400 w 169073"/>
                  <a:gd name="connsiteY2" fmla="*/ 8155 h 131390"/>
                  <a:gd name="connsiteX3" fmla="*/ 146315 w 169073"/>
                  <a:gd name="connsiteY3" fmla="*/ 63894 h 131390"/>
                  <a:gd name="connsiteX4" fmla="*/ 154588 w 169073"/>
                  <a:gd name="connsiteY4" fmla="*/ 131391 h 131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9073" h="131390">
                    <a:moveTo>
                      <a:pt x="154588" y="131391"/>
                    </a:moveTo>
                    <a:cubicBezTo>
                      <a:pt x="81867" y="86538"/>
                      <a:pt x="62271" y="71297"/>
                      <a:pt x="0" y="29493"/>
                    </a:cubicBezTo>
                    <a:cubicBezTo>
                      <a:pt x="26563" y="4672"/>
                      <a:pt x="33095" y="-10134"/>
                      <a:pt x="61400" y="8155"/>
                    </a:cubicBezTo>
                    <a:cubicBezTo>
                      <a:pt x="82737" y="21655"/>
                      <a:pt x="124977" y="49960"/>
                      <a:pt x="146315" y="63894"/>
                    </a:cubicBezTo>
                    <a:cubicBezTo>
                      <a:pt x="178539" y="84361"/>
                      <a:pt x="172007" y="95247"/>
                      <a:pt x="154588" y="131391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2D195C9A-5312-46FD-971E-73D405F52E63}"/>
                  </a:ext>
                </a:extLst>
              </p:cNvPr>
              <p:cNvSpPr/>
              <p:nvPr/>
            </p:nvSpPr>
            <p:spPr>
              <a:xfrm>
                <a:off x="5175122" y="4070506"/>
                <a:ext cx="168907" cy="131390"/>
              </a:xfrm>
              <a:custGeom>
                <a:avLst/>
                <a:gdLst>
                  <a:gd name="connsiteX0" fmla="*/ 154588 w 168907"/>
                  <a:gd name="connsiteY0" fmla="*/ 131391 h 131390"/>
                  <a:gd name="connsiteX1" fmla="*/ 0 w 168907"/>
                  <a:gd name="connsiteY1" fmla="*/ 29493 h 131390"/>
                  <a:gd name="connsiteX2" fmla="*/ 61400 w 168907"/>
                  <a:gd name="connsiteY2" fmla="*/ 8155 h 131390"/>
                  <a:gd name="connsiteX3" fmla="*/ 146315 w 168907"/>
                  <a:gd name="connsiteY3" fmla="*/ 63894 h 131390"/>
                  <a:gd name="connsiteX4" fmla="*/ 154588 w 168907"/>
                  <a:gd name="connsiteY4" fmla="*/ 131391 h 131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8907" h="131390">
                    <a:moveTo>
                      <a:pt x="154588" y="131391"/>
                    </a:moveTo>
                    <a:cubicBezTo>
                      <a:pt x="81866" y="86538"/>
                      <a:pt x="62270" y="71297"/>
                      <a:pt x="0" y="29493"/>
                    </a:cubicBezTo>
                    <a:cubicBezTo>
                      <a:pt x="26563" y="4672"/>
                      <a:pt x="33095" y="-10134"/>
                      <a:pt x="61400" y="8155"/>
                    </a:cubicBezTo>
                    <a:cubicBezTo>
                      <a:pt x="82737" y="21655"/>
                      <a:pt x="124977" y="49959"/>
                      <a:pt x="146315" y="63894"/>
                    </a:cubicBezTo>
                    <a:cubicBezTo>
                      <a:pt x="178539" y="84361"/>
                      <a:pt x="171571" y="95247"/>
                      <a:pt x="154588" y="131391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F229CA8B-2435-45C6-98AA-4AE468EA9F87}"/>
                  </a:ext>
                </a:extLst>
              </p:cNvPr>
              <p:cNvSpPr/>
              <p:nvPr/>
            </p:nvSpPr>
            <p:spPr>
              <a:xfrm>
                <a:off x="5434657" y="4246432"/>
                <a:ext cx="169073" cy="131390"/>
              </a:xfrm>
              <a:custGeom>
                <a:avLst/>
                <a:gdLst>
                  <a:gd name="connsiteX0" fmla="*/ 154588 w 169073"/>
                  <a:gd name="connsiteY0" fmla="*/ 131391 h 131390"/>
                  <a:gd name="connsiteX1" fmla="*/ 0 w 169073"/>
                  <a:gd name="connsiteY1" fmla="*/ 29493 h 131390"/>
                  <a:gd name="connsiteX2" fmla="*/ 61400 w 169073"/>
                  <a:gd name="connsiteY2" fmla="*/ 8155 h 131390"/>
                  <a:gd name="connsiteX3" fmla="*/ 146315 w 169073"/>
                  <a:gd name="connsiteY3" fmla="*/ 63894 h 131390"/>
                  <a:gd name="connsiteX4" fmla="*/ 154588 w 169073"/>
                  <a:gd name="connsiteY4" fmla="*/ 131391 h 131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9073" h="131390">
                    <a:moveTo>
                      <a:pt x="154588" y="131391"/>
                    </a:moveTo>
                    <a:cubicBezTo>
                      <a:pt x="81866" y="86538"/>
                      <a:pt x="62270" y="71297"/>
                      <a:pt x="0" y="29493"/>
                    </a:cubicBezTo>
                    <a:cubicBezTo>
                      <a:pt x="26563" y="4672"/>
                      <a:pt x="33095" y="-10134"/>
                      <a:pt x="61400" y="8155"/>
                    </a:cubicBezTo>
                    <a:cubicBezTo>
                      <a:pt x="82737" y="21655"/>
                      <a:pt x="124977" y="49960"/>
                      <a:pt x="146315" y="63894"/>
                    </a:cubicBezTo>
                    <a:cubicBezTo>
                      <a:pt x="178539" y="84361"/>
                      <a:pt x="172007" y="95247"/>
                      <a:pt x="154588" y="131391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5F0CD37A-EC45-4439-A7F2-6805A8191B20}"/>
                  </a:ext>
                </a:extLst>
              </p:cNvPr>
              <p:cNvSpPr/>
              <p:nvPr/>
            </p:nvSpPr>
            <p:spPr>
              <a:xfrm>
                <a:off x="5694626" y="4422358"/>
                <a:ext cx="168907" cy="131390"/>
              </a:xfrm>
              <a:custGeom>
                <a:avLst/>
                <a:gdLst>
                  <a:gd name="connsiteX0" fmla="*/ 154588 w 168907"/>
                  <a:gd name="connsiteY0" fmla="*/ 131391 h 131390"/>
                  <a:gd name="connsiteX1" fmla="*/ 0 w 168907"/>
                  <a:gd name="connsiteY1" fmla="*/ 29493 h 131390"/>
                  <a:gd name="connsiteX2" fmla="*/ 61400 w 168907"/>
                  <a:gd name="connsiteY2" fmla="*/ 8155 h 131390"/>
                  <a:gd name="connsiteX3" fmla="*/ 146315 w 168907"/>
                  <a:gd name="connsiteY3" fmla="*/ 63894 h 131390"/>
                  <a:gd name="connsiteX4" fmla="*/ 154588 w 168907"/>
                  <a:gd name="connsiteY4" fmla="*/ 131391 h 131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8907" h="131390">
                    <a:moveTo>
                      <a:pt x="154588" y="131391"/>
                    </a:moveTo>
                    <a:cubicBezTo>
                      <a:pt x="81867" y="86538"/>
                      <a:pt x="62271" y="71297"/>
                      <a:pt x="0" y="29493"/>
                    </a:cubicBezTo>
                    <a:cubicBezTo>
                      <a:pt x="26563" y="4672"/>
                      <a:pt x="33095" y="-10134"/>
                      <a:pt x="61400" y="8155"/>
                    </a:cubicBezTo>
                    <a:cubicBezTo>
                      <a:pt x="82737" y="21655"/>
                      <a:pt x="124977" y="49959"/>
                      <a:pt x="146315" y="63894"/>
                    </a:cubicBezTo>
                    <a:cubicBezTo>
                      <a:pt x="178539" y="84361"/>
                      <a:pt x="171571" y="95247"/>
                      <a:pt x="154588" y="131391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A73E395D-9BDA-4888-8DD1-5018B0FEB151}"/>
                  </a:ext>
                </a:extLst>
              </p:cNvPr>
              <p:cNvSpPr/>
              <p:nvPr/>
            </p:nvSpPr>
            <p:spPr>
              <a:xfrm>
                <a:off x="4436979" y="5741713"/>
                <a:ext cx="253287" cy="600259"/>
              </a:xfrm>
              <a:custGeom>
                <a:avLst/>
                <a:gdLst>
                  <a:gd name="connsiteX0" fmla="*/ 233009 w 253287"/>
                  <a:gd name="connsiteY0" fmla="*/ 70515 h 600259"/>
                  <a:gd name="connsiteX1" fmla="*/ 134596 w 253287"/>
                  <a:gd name="connsiteY1" fmla="*/ 7373 h 600259"/>
                  <a:gd name="connsiteX2" fmla="*/ 91485 w 253287"/>
                  <a:gd name="connsiteY2" fmla="*/ 6067 h 600259"/>
                  <a:gd name="connsiteX3" fmla="*/ 23989 w 253287"/>
                  <a:gd name="connsiteY3" fmla="*/ 110577 h 600259"/>
                  <a:gd name="connsiteX4" fmla="*/ 8747 w 253287"/>
                  <a:gd name="connsiteY4" fmla="*/ 312195 h 600259"/>
                  <a:gd name="connsiteX5" fmla="*/ 18763 w 253287"/>
                  <a:gd name="connsiteY5" fmla="*/ 341807 h 600259"/>
                  <a:gd name="connsiteX6" fmla="*/ 1780 w 253287"/>
                  <a:gd name="connsiteY6" fmla="*/ 517297 h 600259"/>
                  <a:gd name="connsiteX7" fmla="*/ 3522 w 253287"/>
                  <a:gd name="connsiteY7" fmla="*/ 542554 h 600259"/>
                  <a:gd name="connsiteX8" fmla="*/ 3522 w 253287"/>
                  <a:gd name="connsiteY8" fmla="*/ 542554 h 600259"/>
                  <a:gd name="connsiteX9" fmla="*/ 49681 w 253287"/>
                  <a:gd name="connsiteY9" fmla="*/ 584794 h 600259"/>
                  <a:gd name="connsiteX10" fmla="*/ 108468 w 253287"/>
                  <a:gd name="connsiteY10" fmla="*/ 584358 h 600259"/>
                  <a:gd name="connsiteX11" fmla="*/ 128935 w 253287"/>
                  <a:gd name="connsiteY11" fmla="*/ 401029 h 600259"/>
                  <a:gd name="connsiteX12" fmla="*/ 180754 w 253287"/>
                  <a:gd name="connsiteY12" fmla="*/ 298696 h 600259"/>
                  <a:gd name="connsiteX13" fmla="*/ 222994 w 253287"/>
                  <a:gd name="connsiteY13" fmla="*/ 171977 h 600259"/>
                  <a:gd name="connsiteX14" fmla="*/ 241719 w 253287"/>
                  <a:gd name="connsiteY14" fmla="*/ 154123 h 600259"/>
                  <a:gd name="connsiteX15" fmla="*/ 233009 w 253287"/>
                  <a:gd name="connsiteY15" fmla="*/ 70515 h 600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53287" h="600259">
                    <a:moveTo>
                      <a:pt x="233009" y="70515"/>
                    </a:moveTo>
                    <a:cubicBezTo>
                      <a:pt x="200350" y="49178"/>
                      <a:pt x="167255" y="28275"/>
                      <a:pt x="134596" y="7373"/>
                    </a:cubicBezTo>
                    <a:cubicBezTo>
                      <a:pt x="120661" y="-1771"/>
                      <a:pt x="104113" y="-2642"/>
                      <a:pt x="91485" y="6067"/>
                    </a:cubicBezTo>
                    <a:cubicBezTo>
                      <a:pt x="54906" y="31323"/>
                      <a:pt x="25730" y="62241"/>
                      <a:pt x="23989" y="110577"/>
                    </a:cubicBezTo>
                    <a:cubicBezTo>
                      <a:pt x="23553" y="127996"/>
                      <a:pt x="7876" y="275617"/>
                      <a:pt x="8747" y="312195"/>
                    </a:cubicBezTo>
                    <a:cubicBezTo>
                      <a:pt x="8747" y="323082"/>
                      <a:pt x="12667" y="332662"/>
                      <a:pt x="18763" y="341807"/>
                    </a:cubicBezTo>
                    <a:lnTo>
                      <a:pt x="1780" y="517297"/>
                    </a:lnTo>
                    <a:cubicBezTo>
                      <a:pt x="909" y="525571"/>
                      <a:pt x="-2574" y="534280"/>
                      <a:pt x="3522" y="542554"/>
                    </a:cubicBezTo>
                    <a:cubicBezTo>
                      <a:pt x="3522" y="542554"/>
                      <a:pt x="3522" y="542554"/>
                      <a:pt x="3522" y="542554"/>
                    </a:cubicBezTo>
                    <a:cubicBezTo>
                      <a:pt x="18763" y="556489"/>
                      <a:pt x="35311" y="569552"/>
                      <a:pt x="49681" y="584794"/>
                    </a:cubicBezTo>
                    <a:cubicBezTo>
                      <a:pt x="67970" y="604389"/>
                      <a:pt x="97581" y="606567"/>
                      <a:pt x="108468" y="584358"/>
                    </a:cubicBezTo>
                    <a:cubicBezTo>
                      <a:pt x="107162" y="582181"/>
                      <a:pt x="126322" y="401465"/>
                      <a:pt x="128935" y="401029"/>
                    </a:cubicBezTo>
                    <a:cubicBezTo>
                      <a:pt x="187722" y="358354"/>
                      <a:pt x="173351" y="394062"/>
                      <a:pt x="180754" y="298696"/>
                    </a:cubicBezTo>
                    <a:cubicBezTo>
                      <a:pt x="187286" y="252102"/>
                      <a:pt x="177271" y="204201"/>
                      <a:pt x="222994" y="171977"/>
                    </a:cubicBezTo>
                    <a:cubicBezTo>
                      <a:pt x="229961" y="167187"/>
                      <a:pt x="236058" y="160220"/>
                      <a:pt x="241719" y="154123"/>
                    </a:cubicBezTo>
                    <a:cubicBezTo>
                      <a:pt x="260443" y="133221"/>
                      <a:pt x="255653" y="85321"/>
                      <a:pt x="233009" y="70515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F5BE3A12-093E-4428-900C-772BABFBBF26}"/>
                  </a:ext>
                </a:extLst>
              </p:cNvPr>
              <p:cNvSpPr/>
              <p:nvPr/>
            </p:nvSpPr>
            <p:spPr>
              <a:xfrm>
                <a:off x="4540657" y="6142307"/>
                <a:ext cx="25256" cy="191167"/>
              </a:xfrm>
              <a:custGeom>
                <a:avLst/>
                <a:gdLst>
                  <a:gd name="connsiteX0" fmla="*/ 0 w 25256"/>
                  <a:gd name="connsiteY0" fmla="*/ 191167 h 191167"/>
                  <a:gd name="connsiteX1" fmla="*/ 17854 w 25256"/>
                  <a:gd name="connsiteY1" fmla="*/ 23080 h 191167"/>
                  <a:gd name="connsiteX2" fmla="*/ 25257 w 25256"/>
                  <a:gd name="connsiteY2" fmla="*/ 0 h 191167"/>
                  <a:gd name="connsiteX3" fmla="*/ 6532 w 25256"/>
                  <a:gd name="connsiteY3" fmla="*/ 165040 h 191167"/>
                  <a:gd name="connsiteX4" fmla="*/ 0 w 25256"/>
                  <a:gd name="connsiteY4" fmla="*/ 191167 h 191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56" h="191167">
                    <a:moveTo>
                      <a:pt x="0" y="191167"/>
                    </a:moveTo>
                    <a:cubicBezTo>
                      <a:pt x="5661" y="135864"/>
                      <a:pt x="12193" y="78383"/>
                      <a:pt x="17854" y="23080"/>
                    </a:cubicBezTo>
                    <a:cubicBezTo>
                      <a:pt x="18725" y="13935"/>
                      <a:pt x="18725" y="2177"/>
                      <a:pt x="25257" y="0"/>
                    </a:cubicBezTo>
                    <a:cubicBezTo>
                      <a:pt x="17418" y="78383"/>
                      <a:pt x="13935" y="110172"/>
                      <a:pt x="6532" y="165040"/>
                    </a:cubicBezTo>
                    <a:cubicBezTo>
                      <a:pt x="5661" y="173749"/>
                      <a:pt x="7838" y="183765"/>
                      <a:pt x="0" y="191167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91C3F78E-E79B-409A-AFF2-5973D7AA2BD8}"/>
              </a:ext>
            </a:extLst>
          </p:cNvPr>
          <p:cNvSpPr txBox="1"/>
          <p:nvPr/>
        </p:nvSpPr>
        <p:spPr>
          <a:xfrm>
            <a:off x="5832876" y="2941330"/>
            <a:ext cx="5890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Easy to change colors, photos and Text. </a:t>
            </a:r>
          </a:p>
        </p:txBody>
      </p:sp>
      <p:sp>
        <p:nvSpPr>
          <p:cNvPr id="59" name="AutoShape 92">
            <a:extLst>
              <a:ext uri="{FF2B5EF4-FFF2-40B4-BE49-F238E27FC236}">
                <a16:creationId xmlns:a16="http://schemas.microsoft.com/office/drawing/2014/main" id="{77243693-0A5C-40B1-9F47-BE20F4C0994A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194791" y="3802719"/>
            <a:ext cx="560666" cy="560666"/>
          </a:xfrm>
          <a:prstGeom prst="rect">
            <a:avLst/>
          </a:prstGeom>
          <a:solidFill>
            <a:schemeClr val="accent4"/>
          </a:solidFill>
          <a:ln w="38100"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60" name="AutoShape 92">
            <a:extLst>
              <a:ext uri="{FF2B5EF4-FFF2-40B4-BE49-F238E27FC236}">
                <a16:creationId xmlns:a16="http://schemas.microsoft.com/office/drawing/2014/main" id="{665FC50B-085C-4E0E-BF97-E8728A1A4CA1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9206673" y="3802719"/>
            <a:ext cx="560666" cy="560666"/>
          </a:xfrm>
          <a:prstGeom prst="rect">
            <a:avLst/>
          </a:prstGeom>
          <a:solidFill>
            <a:schemeClr val="accent2"/>
          </a:solidFill>
          <a:ln w="38100"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61" name="AutoShape 92">
            <a:extLst>
              <a:ext uri="{FF2B5EF4-FFF2-40B4-BE49-F238E27FC236}">
                <a16:creationId xmlns:a16="http://schemas.microsoft.com/office/drawing/2014/main" id="{40264DBA-E924-414A-94A1-515BDA5F93F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0712614" y="3802657"/>
            <a:ext cx="560666" cy="560728"/>
          </a:xfrm>
          <a:prstGeom prst="rect">
            <a:avLst/>
          </a:prstGeom>
          <a:solidFill>
            <a:schemeClr val="accent1"/>
          </a:solidFill>
          <a:ln w="38100">
            <a:noFill/>
            <a:prstDash val="solid"/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62" name="AutoShape 92">
            <a:extLst>
              <a:ext uri="{FF2B5EF4-FFF2-40B4-BE49-F238E27FC236}">
                <a16:creationId xmlns:a16="http://schemas.microsoft.com/office/drawing/2014/main" id="{177F13E1-3C21-4DBE-8DFC-B00D0F129D7B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700732" y="3802657"/>
            <a:ext cx="560666" cy="560728"/>
          </a:xfrm>
          <a:prstGeom prst="rect">
            <a:avLst/>
          </a:prstGeom>
          <a:solidFill>
            <a:schemeClr val="accent3"/>
          </a:solidFill>
          <a:ln w="38100">
            <a:noFill/>
            <a:prstDash val="solid"/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09082D5-F48D-4A64-B32F-8A77513AB951}"/>
              </a:ext>
            </a:extLst>
          </p:cNvPr>
          <p:cNvSpPr txBox="1"/>
          <p:nvPr/>
        </p:nvSpPr>
        <p:spPr>
          <a:xfrm>
            <a:off x="5832875" y="5223874"/>
            <a:ext cx="58905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64" name="Trapezoid 10">
            <a:extLst>
              <a:ext uri="{FF2B5EF4-FFF2-40B4-BE49-F238E27FC236}">
                <a16:creationId xmlns:a16="http://schemas.microsoft.com/office/drawing/2014/main" id="{600A41D9-F6E8-411E-A57B-735577FEB0DB}"/>
              </a:ext>
            </a:extLst>
          </p:cNvPr>
          <p:cNvSpPr/>
          <p:nvPr/>
        </p:nvSpPr>
        <p:spPr>
          <a:xfrm>
            <a:off x="7801161" y="3897139"/>
            <a:ext cx="368250" cy="367819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5" name="Oval 7">
            <a:extLst>
              <a:ext uri="{FF2B5EF4-FFF2-40B4-BE49-F238E27FC236}">
                <a16:creationId xmlns:a16="http://schemas.microsoft.com/office/drawing/2014/main" id="{3A941426-822E-411E-8CE4-78F2E46CD16C}"/>
              </a:ext>
            </a:extLst>
          </p:cNvPr>
          <p:cNvSpPr/>
          <p:nvPr/>
        </p:nvSpPr>
        <p:spPr>
          <a:xfrm>
            <a:off x="10847397" y="3859701"/>
            <a:ext cx="308517" cy="405255"/>
          </a:xfrm>
          <a:custGeom>
            <a:avLst/>
            <a:gdLst/>
            <a:ahLst/>
            <a:cxnLst/>
            <a:rect l="l" t="t" r="r" b="b"/>
            <a:pathLst>
              <a:path w="3025265" h="3973870">
                <a:moveTo>
                  <a:pt x="1048235" y="955278"/>
                </a:moveTo>
                <a:cubicBezTo>
                  <a:pt x="1143886" y="955278"/>
                  <a:pt x="1221426" y="1089843"/>
                  <a:pt x="1221426" y="1255837"/>
                </a:cubicBezTo>
                <a:cubicBezTo>
                  <a:pt x="1221426" y="1421831"/>
                  <a:pt x="1143886" y="1556396"/>
                  <a:pt x="1048235" y="1556396"/>
                </a:cubicBezTo>
                <a:cubicBezTo>
                  <a:pt x="952584" y="1556396"/>
                  <a:pt x="875044" y="1421831"/>
                  <a:pt x="875044" y="1255837"/>
                </a:cubicBezTo>
                <a:cubicBezTo>
                  <a:pt x="875044" y="1089843"/>
                  <a:pt x="952584" y="955278"/>
                  <a:pt x="1048235" y="955278"/>
                </a:cubicBezTo>
                <a:close/>
                <a:moveTo>
                  <a:pt x="805954" y="648071"/>
                </a:moveTo>
                <a:lnTo>
                  <a:pt x="805954" y="1853034"/>
                </a:lnTo>
                <a:cubicBezTo>
                  <a:pt x="805954" y="1947724"/>
                  <a:pt x="869395" y="2027597"/>
                  <a:pt x="956357" y="2051540"/>
                </a:cubicBezTo>
                <a:lnTo>
                  <a:pt x="956356" y="2473030"/>
                </a:lnTo>
                <a:cubicBezTo>
                  <a:pt x="956356" y="2523517"/>
                  <a:pt x="997284" y="2564445"/>
                  <a:pt x="1047771" y="2564445"/>
                </a:cubicBezTo>
                <a:cubicBezTo>
                  <a:pt x="1098258" y="2564445"/>
                  <a:pt x="1139186" y="2523517"/>
                  <a:pt x="1139186" y="2473030"/>
                </a:cubicBezTo>
                <a:lnTo>
                  <a:pt x="1139186" y="2051828"/>
                </a:lnTo>
                <a:cubicBezTo>
                  <a:pt x="1226618" y="2028173"/>
                  <a:pt x="1290517" y="1948066"/>
                  <a:pt x="1290517" y="1853034"/>
                </a:cubicBezTo>
                <a:lnTo>
                  <a:pt x="1290517" y="649328"/>
                </a:lnTo>
                <a:cubicBezTo>
                  <a:pt x="1740927" y="708507"/>
                  <a:pt x="2088232" y="1094132"/>
                  <a:pt x="2088232" y="1560875"/>
                </a:cubicBezTo>
                <a:lnTo>
                  <a:pt x="2088232" y="2137870"/>
                </a:lnTo>
                <a:lnTo>
                  <a:pt x="2088233" y="2137870"/>
                </a:lnTo>
                <a:lnTo>
                  <a:pt x="2088233" y="3055870"/>
                </a:lnTo>
                <a:cubicBezTo>
                  <a:pt x="2088233" y="3562867"/>
                  <a:pt x="1677230" y="3973870"/>
                  <a:pt x="1170233" y="3973870"/>
                </a:cubicBezTo>
                <a:lnTo>
                  <a:pt x="918001" y="3973870"/>
                </a:lnTo>
                <a:cubicBezTo>
                  <a:pt x="411004" y="3973870"/>
                  <a:pt x="1" y="3562867"/>
                  <a:pt x="1" y="3055870"/>
                </a:cubicBezTo>
                <a:lnTo>
                  <a:pt x="1" y="2152339"/>
                </a:lnTo>
                <a:lnTo>
                  <a:pt x="0" y="2152339"/>
                </a:lnTo>
                <a:lnTo>
                  <a:pt x="0" y="1560875"/>
                </a:lnTo>
                <a:cubicBezTo>
                  <a:pt x="0" y="1091278"/>
                  <a:pt x="351565" y="703794"/>
                  <a:pt x="805954" y="648071"/>
                </a:cubicBezTo>
                <a:close/>
                <a:moveTo>
                  <a:pt x="1619797" y="91"/>
                </a:moveTo>
                <a:cubicBezTo>
                  <a:pt x="1732841" y="1988"/>
                  <a:pt x="1845389" y="33430"/>
                  <a:pt x="1945434" y="94215"/>
                </a:cubicBezTo>
                <a:cubicBezTo>
                  <a:pt x="2133478" y="208468"/>
                  <a:pt x="2249869" y="409692"/>
                  <a:pt x="2255221" y="627780"/>
                </a:cubicBezTo>
                <a:lnTo>
                  <a:pt x="2257891" y="627572"/>
                </a:lnTo>
                <a:cubicBezTo>
                  <a:pt x="2272309" y="812739"/>
                  <a:pt x="2385479" y="975734"/>
                  <a:pt x="2553934" y="1053951"/>
                </a:cubicBezTo>
                <a:cubicBezTo>
                  <a:pt x="2706200" y="1124651"/>
                  <a:pt x="2882234" y="1116149"/>
                  <a:pt x="3025265" y="1032491"/>
                </a:cubicBezTo>
                <a:lnTo>
                  <a:pt x="3025265" y="1181594"/>
                </a:lnTo>
                <a:cubicBezTo>
                  <a:pt x="2858744" y="1255002"/>
                  <a:pt x="2666516" y="1253932"/>
                  <a:pt x="2497514" y="1175460"/>
                </a:cubicBezTo>
                <a:cubicBezTo>
                  <a:pt x="2293602" y="1080779"/>
                  <a:pt x="2153951" y="887555"/>
                  <a:pt x="2128339" y="665512"/>
                </a:cubicBezTo>
                <a:lnTo>
                  <a:pt x="2122734" y="665324"/>
                </a:lnTo>
                <a:cubicBezTo>
                  <a:pt x="2128967" y="479701"/>
                  <a:pt x="2034597" y="305147"/>
                  <a:pt x="1875870" y="208708"/>
                </a:cubicBezTo>
                <a:cubicBezTo>
                  <a:pt x="1717143" y="112268"/>
                  <a:pt x="1518741" y="108938"/>
                  <a:pt x="1356867" y="199997"/>
                </a:cubicBezTo>
                <a:cubicBezTo>
                  <a:pt x="1194993" y="291056"/>
                  <a:pt x="1094818" y="462344"/>
                  <a:pt x="1094818" y="648071"/>
                </a:cubicBezTo>
                <a:lnTo>
                  <a:pt x="960849" y="648071"/>
                </a:lnTo>
                <a:cubicBezTo>
                  <a:pt x="960849" y="413945"/>
                  <a:pt x="1087128" y="198021"/>
                  <a:pt x="1291185" y="83234"/>
                </a:cubicBezTo>
                <a:cubicBezTo>
                  <a:pt x="1393213" y="25840"/>
                  <a:pt x="1506753" y="-1807"/>
                  <a:pt x="1619797" y="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6" name="Rounded Rectangle 12">
            <a:extLst>
              <a:ext uri="{FF2B5EF4-FFF2-40B4-BE49-F238E27FC236}">
                <a16:creationId xmlns:a16="http://schemas.microsoft.com/office/drawing/2014/main" id="{C96CAF40-B525-4057-8095-37E0B9C1272D}"/>
              </a:ext>
            </a:extLst>
          </p:cNvPr>
          <p:cNvSpPr>
            <a:spLocks noChangeAspect="1"/>
          </p:cNvSpPr>
          <p:nvPr/>
        </p:nvSpPr>
        <p:spPr>
          <a:xfrm>
            <a:off x="6319840" y="3877474"/>
            <a:ext cx="310571" cy="370101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7" name="Rounded Rectangle 1">
            <a:extLst>
              <a:ext uri="{FF2B5EF4-FFF2-40B4-BE49-F238E27FC236}">
                <a16:creationId xmlns:a16="http://schemas.microsoft.com/office/drawing/2014/main" id="{4D25FCA5-270F-469D-9D40-C1E9F056E472}"/>
              </a:ext>
            </a:extLst>
          </p:cNvPr>
          <p:cNvSpPr>
            <a:spLocks/>
          </p:cNvSpPr>
          <p:nvPr/>
        </p:nvSpPr>
        <p:spPr>
          <a:xfrm>
            <a:off x="9322741" y="3919130"/>
            <a:ext cx="327776" cy="327776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339F69D5-E56B-4C6A-AAE0-2DA650AA4CE1}"/>
              </a:ext>
            </a:extLst>
          </p:cNvPr>
          <p:cNvSpPr txBox="1"/>
          <p:nvPr/>
        </p:nvSpPr>
        <p:spPr>
          <a:xfrm>
            <a:off x="5832877" y="4480794"/>
            <a:ext cx="1250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B1C7F26-407E-43CB-9269-B9CEC943B197}"/>
              </a:ext>
            </a:extLst>
          </p:cNvPr>
          <p:cNvSpPr txBox="1"/>
          <p:nvPr/>
        </p:nvSpPr>
        <p:spPr>
          <a:xfrm>
            <a:off x="7344443" y="4480794"/>
            <a:ext cx="1250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6ADE3918-8831-4190-AB1D-03DD093E1BC8}"/>
              </a:ext>
            </a:extLst>
          </p:cNvPr>
          <p:cNvSpPr txBox="1"/>
          <p:nvPr/>
        </p:nvSpPr>
        <p:spPr>
          <a:xfrm>
            <a:off x="8856011" y="4480794"/>
            <a:ext cx="1250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DB48B4A9-9111-4B65-BBBB-373162A380D1}"/>
              </a:ext>
            </a:extLst>
          </p:cNvPr>
          <p:cNvSpPr txBox="1"/>
          <p:nvPr/>
        </p:nvSpPr>
        <p:spPr>
          <a:xfrm>
            <a:off x="10367577" y="4480794"/>
            <a:ext cx="1250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B322B06C-7A49-4495-BE52-3663D7C35744}"/>
              </a:ext>
            </a:extLst>
          </p:cNvPr>
          <p:cNvSpPr txBox="1"/>
          <p:nvPr/>
        </p:nvSpPr>
        <p:spPr>
          <a:xfrm>
            <a:off x="5881516" y="1832537"/>
            <a:ext cx="589059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accent1"/>
                </a:solidFill>
                <a:cs typeface="Arial" pitchFamily="34" charset="0"/>
              </a:rPr>
              <a:t>ALLPPT</a:t>
            </a:r>
            <a:r>
              <a:rPr lang="en-GB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Layout</a:t>
            </a:r>
          </a:p>
          <a:p>
            <a:r>
              <a:rPr lang="en-GB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Clean </a:t>
            </a:r>
            <a:r>
              <a:rPr lang="en-GB" altLang="ko-KR" sz="2400" dirty="0">
                <a:solidFill>
                  <a:schemeClr val="accent2"/>
                </a:solidFill>
                <a:cs typeface="Arial" pitchFamily="34" charset="0"/>
              </a:rPr>
              <a:t>Text Slide </a:t>
            </a:r>
            <a:r>
              <a:rPr lang="en-GB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for your Presentation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8">
            <a:extLst>
              <a:ext uri="{FF2B5EF4-FFF2-40B4-BE49-F238E27FC236}">
                <a16:creationId xmlns:a16="http://schemas.microsoft.com/office/drawing/2014/main" id="{05AF9029-02D8-49F5-9D0B-A2A3774272A7}"/>
              </a:ext>
            </a:extLst>
          </p:cNvPr>
          <p:cNvGrpSpPr/>
          <p:nvPr/>
        </p:nvGrpSpPr>
        <p:grpSpPr>
          <a:xfrm>
            <a:off x="4408743" y="2056640"/>
            <a:ext cx="3374514" cy="3074347"/>
            <a:chOff x="4406922" y="1835575"/>
            <a:chExt cx="3374514" cy="3074347"/>
          </a:xfrm>
        </p:grpSpPr>
        <p:sp>
          <p:nvSpPr>
            <p:cNvPr id="4" name="Freeform 20">
              <a:extLst>
                <a:ext uri="{FF2B5EF4-FFF2-40B4-BE49-F238E27FC236}">
                  <a16:creationId xmlns:a16="http://schemas.microsoft.com/office/drawing/2014/main" id="{5483873C-93F3-40C4-AC05-0779AE3C48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3191" y="1879651"/>
              <a:ext cx="2340560" cy="1687967"/>
            </a:xfrm>
            <a:custGeom>
              <a:avLst/>
              <a:gdLst>
                <a:gd name="connsiteX0" fmla="*/ 1634846 w 2138022"/>
                <a:gd name="connsiteY0" fmla="*/ 2638954 h 2647376"/>
                <a:gd name="connsiteX1" fmla="*/ 1636616 w 2138022"/>
                <a:gd name="connsiteY1" fmla="*/ 2641686 h 2647376"/>
                <a:gd name="connsiteX2" fmla="*/ 1631537 w 2138022"/>
                <a:gd name="connsiteY2" fmla="*/ 2647376 h 2647376"/>
                <a:gd name="connsiteX3" fmla="*/ 1634846 w 2138022"/>
                <a:gd name="connsiteY3" fmla="*/ 2638954 h 2647376"/>
                <a:gd name="connsiteX4" fmla="*/ 191284 w 2138022"/>
                <a:gd name="connsiteY4" fmla="*/ 0 h 2647376"/>
                <a:gd name="connsiteX5" fmla="*/ 1429002 w 2138022"/>
                <a:gd name="connsiteY5" fmla="*/ 0 h 2647376"/>
                <a:gd name="connsiteX6" fmla="*/ 1680296 w 2138022"/>
                <a:gd name="connsiteY6" fmla="*/ 146243 h 2647376"/>
                <a:gd name="connsiteX7" fmla="*/ 2138022 w 2138022"/>
                <a:gd name="connsiteY7" fmla="*/ 939458 h 2647376"/>
                <a:gd name="connsiteX8" fmla="*/ 1207798 w 2138022"/>
                <a:gd name="connsiteY8" fmla="*/ 1541901 h 2647376"/>
                <a:gd name="connsiteX9" fmla="*/ 491337 w 2138022"/>
                <a:gd name="connsiteY9" fmla="*/ 299986 h 2647376"/>
                <a:gd name="connsiteX10" fmla="*/ 0 w 2138022"/>
                <a:gd name="connsiteY10" fmla="*/ 74996 h 2647376"/>
                <a:gd name="connsiteX11" fmla="*/ 191284 w 2138022"/>
                <a:gd name="connsiteY11" fmla="*/ 0 h 2647376"/>
                <a:gd name="connsiteX0" fmla="*/ 1631537 w 2138022"/>
                <a:gd name="connsiteY0" fmla="*/ 2647376 h 2647376"/>
                <a:gd name="connsiteX1" fmla="*/ 1636616 w 2138022"/>
                <a:gd name="connsiteY1" fmla="*/ 2641686 h 2647376"/>
                <a:gd name="connsiteX2" fmla="*/ 1631537 w 2138022"/>
                <a:gd name="connsiteY2" fmla="*/ 2647376 h 2647376"/>
                <a:gd name="connsiteX3" fmla="*/ 191284 w 2138022"/>
                <a:gd name="connsiteY3" fmla="*/ 0 h 2647376"/>
                <a:gd name="connsiteX4" fmla="*/ 1429002 w 2138022"/>
                <a:gd name="connsiteY4" fmla="*/ 0 h 2647376"/>
                <a:gd name="connsiteX5" fmla="*/ 1680296 w 2138022"/>
                <a:gd name="connsiteY5" fmla="*/ 146243 h 2647376"/>
                <a:gd name="connsiteX6" fmla="*/ 2138022 w 2138022"/>
                <a:gd name="connsiteY6" fmla="*/ 939458 h 2647376"/>
                <a:gd name="connsiteX7" fmla="*/ 1207798 w 2138022"/>
                <a:gd name="connsiteY7" fmla="*/ 1541901 h 2647376"/>
                <a:gd name="connsiteX8" fmla="*/ 491337 w 2138022"/>
                <a:gd name="connsiteY8" fmla="*/ 299986 h 2647376"/>
                <a:gd name="connsiteX9" fmla="*/ 0 w 2138022"/>
                <a:gd name="connsiteY9" fmla="*/ 74996 h 2647376"/>
                <a:gd name="connsiteX10" fmla="*/ 191284 w 2138022"/>
                <a:gd name="connsiteY10" fmla="*/ 0 h 2647376"/>
                <a:gd name="connsiteX0" fmla="*/ 191284 w 2138022"/>
                <a:gd name="connsiteY0" fmla="*/ 0 h 1541901"/>
                <a:gd name="connsiteX1" fmla="*/ 1429002 w 2138022"/>
                <a:gd name="connsiteY1" fmla="*/ 0 h 1541901"/>
                <a:gd name="connsiteX2" fmla="*/ 1680296 w 2138022"/>
                <a:gd name="connsiteY2" fmla="*/ 146243 h 1541901"/>
                <a:gd name="connsiteX3" fmla="*/ 2138022 w 2138022"/>
                <a:gd name="connsiteY3" fmla="*/ 939458 h 1541901"/>
                <a:gd name="connsiteX4" fmla="*/ 1207798 w 2138022"/>
                <a:gd name="connsiteY4" fmla="*/ 1541901 h 1541901"/>
                <a:gd name="connsiteX5" fmla="*/ 491337 w 2138022"/>
                <a:gd name="connsiteY5" fmla="*/ 299986 h 1541901"/>
                <a:gd name="connsiteX6" fmla="*/ 0 w 2138022"/>
                <a:gd name="connsiteY6" fmla="*/ 74996 h 1541901"/>
                <a:gd name="connsiteX7" fmla="*/ 191284 w 2138022"/>
                <a:gd name="connsiteY7" fmla="*/ 0 h 1541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38022" h="1541901">
                  <a:moveTo>
                    <a:pt x="191284" y="0"/>
                  </a:moveTo>
                  <a:lnTo>
                    <a:pt x="1429002" y="0"/>
                  </a:lnTo>
                  <a:cubicBezTo>
                    <a:pt x="1522768" y="0"/>
                    <a:pt x="1635288" y="67497"/>
                    <a:pt x="1680296" y="146243"/>
                  </a:cubicBezTo>
                  <a:lnTo>
                    <a:pt x="2138022" y="939458"/>
                  </a:lnTo>
                  <a:lnTo>
                    <a:pt x="1207798" y="1541901"/>
                  </a:lnTo>
                  <a:lnTo>
                    <a:pt x="491337" y="299986"/>
                  </a:lnTo>
                  <a:cubicBezTo>
                    <a:pt x="360063" y="71247"/>
                    <a:pt x="168780" y="-3750"/>
                    <a:pt x="0" y="74996"/>
                  </a:cubicBezTo>
                  <a:cubicBezTo>
                    <a:pt x="56260" y="29999"/>
                    <a:pt x="127523" y="0"/>
                    <a:pt x="19128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/>
                </a:gs>
                <a:gs pos="59000">
                  <a:schemeClr val="accent4">
                    <a:lumMod val="98000"/>
                  </a:schemeClr>
                </a:gs>
                <a:gs pos="88000">
                  <a:schemeClr val="accent4">
                    <a:lumMod val="35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5" name="Freeform 74">
              <a:extLst>
                <a:ext uri="{FF2B5EF4-FFF2-40B4-BE49-F238E27FC236}">
                  <a16:creationId xmlns:a16="http://schemas.microsoft.com/office/drawing/2014/main" id="{B9D50853-0798-45F9-A027-B9CD3D6607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8400" y="3682379"/>
              <a:ext cx="1310149" cy="1227543"/>
            </a:xfrm>
            <a:custGeom>
              <a:avLst/>
              <a:gdLst>
                <a:gd name="connsiteX0" fmla="*/ 0 w 1196777"/>
                <a:gd name="connsiteY0" fmla="*/ 5276 h 1121319"/>
                <a:gd name="connsiteX1" fmla="*/ 308095 w 1196777"/>
                <a:gd name="connsiteY1" fmla="*/ 15507 h 1121319"/>
                <a:gd name="connsiteX2" fmla="*/ 560126 w 1196777"/>
                <a:gd name="connsiteY2" fmla="*/ 176723 h 1121319"/>
                <a:gd name="connsiteX3" fmla="*/ 1065618 w 1196777"/>
                <a:gd name="connsiteY3" fmla="*/ 176723 h 1121319"/>
                <a:gd name="connsiteX4" fmla="*/ 1196777 w 1196777"/>
                <a:gd name="connsiteY4" fmla="*/ 165439 h 1121319"/>
                <a:gd name="connsiteX5" fmla="*/ 731862 w 1196777"/>
                <a:gd name="connsiteY5" fmla="*/ 975149 h 1121319"/>
                <a:gd name="connsiteX6" fmla="*/ 476687 w 1196777"/>
                <a:gd name="connsiteY6" fmla="*/ 1121319 h 1121319"/>
                <a:gd name="connsiteX7" fmla="*/ 28575 w 1196777"/>
                <a:gd name="connsiteY7" fmla="*/ 1121319 h 1121319"/>
                <a:gd name="connsiteX8" fmla="*/ 0 w 1196777"/>
                <a:gd name="connsiteY8" fmla="*/ 5276 h 1121319"/>
                <a:gd name="connsiteX0" fmla="*/ 0 w 1196777"/>
                <a:gd name="connsiteY0" fmla="*/ 5276 h 1121319"/>
                <a:gd name="connsiteX1" fmla="*/ 498595 w 1196777"/>
                <a:gd name="connsiteY1" fmla="*/ 15507 h 1121319"/>
                <a:gd name="connsiteX2" fmla="*/ 560126 w 1196777"/>
                <a:gd name="connsiteY2" fmla="*/ 176723 h 1121319"/>
                <a:gd name="connsiteX3" fmla="*/ 1065618 w 1196777"/>
                <a:gd name="connsiteY3" fmla="*/ 176723 h 1121319"/>
                <a:gd name="connsiteX4" fmla="*/ 1196777 w 1196777"/>
                <a:gd name="connsiteY4" fmla="*/ 165439 h 1121319"/>
                <a:gd name="connsiteX5" fmla="*/ 731862 w 1196777"/>
                <a:gd name="connsiteY5" fmla="*/ 975149 h 1121319"/>
                <a:gd name="connsiteX6" fmla="*/ 476687 w 1196777"/>
                <a:gd name="connsiteY6" fmla="*/ 1121319 h 1121319"/>
                <a:gd name="connsiteX7" fmla="*/ 28575 w 1196777"/>
                <a:gd name="connsiteY7" fmla="*/ 1121319 h 1121319"/>
                <a:gd name="connsiteX8" fmla="*/ 0 w 1196777"/>
                <a:gd name="connsiteY8" fmla="*/ 5276 h 1121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96777" h="1121319">
                  <a:moveTo>
                    <a:pt x="0" y="5276"/>
                  </a:moveTo>
                  <a:cubicBezTo>
                    <a:pt x="119762" y="6915"/>
                    <a:pt x="405241" y="-13067"/>
                    <a:pt x="498595" y="15507"/>
                  </a:cubicBezTo>
                  <a:cubicBezTo>
                    <a:pt x="591949" y="44081"/>
                    <a:pt x="465622" y="149854"/>
                    <a:pt x="560126" y="176723"/>
                  </a:cubicBezTo>
                  <a:cubicBezTo>
                    <a:pt x="654630" y="203592"/>
                    <a:pt x="897121" y="176723"/>
                    <a:pt x="1065618" y="176723"/>
                  </a:cubicBezTo>
                  <a:cubicBezTo>
                    <a:pt x="1171631" y="174907"/>
                    <a:pt x="1155629" y="172962"/>
                    <a:pt x="1196777" y="165439"/>
                  </a:cubicBezTo>
                  <a:lnTo>
                    <a:pt x="731862" y="975149"/>
                  </a:lnTo>
                  <a:cubicBezTo>
                    <a:pt x="682999" y="1057637"/>
                    <a:pt x="570413" y="1121319"/>
                    <a:pt x="476687" y="1121319"/>
                  </a:cubicBezTo>
                  <a:lnTo>
                    <a:pt x="28575" y="1121319"/>
                  </a:lnTo>
                  <a:cubicBezTo>
                    <a:pt x="28575" y="749305"/>
                    <a:pt x="0" y="377290"/>
                    <a:pt x="0" y="527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/>
                </a:gs>
                <a:gs pos="30000">
                  <a:schemeClr val="accent3"/>
                </a:gs>
                <a:gs pos="62000">
                  <a:schemeClr val="accent3">
                    <a:lumMod val="57000"/>
                  </a:schemeClr>
                </a:gs>
              </a:gsLst>
              <a:lin ang="2040000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6" name="Freeform 12">
              <a:extLst>
                <a:ext uri="{FF2B5EF4-FFF2-40B4-BE49-F238E27FC236}">
                  <a16:creationId xmlns:a16="http://schemas.microsoft.com/office/drawing/2014/main" id="{F3659C04-5248-4CC8-ADDD-EDC0EA5442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6922" y="1835575"/>
              <a:ext cx="2598140" cy="2900532"/>
            </a:xfrm>
            <a:custGeom>
              <a:avLst/>
              <a:gdLst>
                <a:gd name="T0" fmla="*/ 13 w 630"/>
                <a:gd name="T1" fmla="*/ 406 h 704"/>
                <a:gd name="T2" fmla="*/ 177 w 630"/>
                <a:gd name="T3" fmla="*/ 692 h 704"/>
                <a:gd name="T4" fmla="*/ 186 w 630"/>
                <a:gd name="T5" fmla="*/ 704 h 704"/>
                <a:gd name="T6" fmla="*/ 199 w 630"/>
                <a:gd name="T7" fmla="*/ 591 h 704"/>
                <a:gd name="T8" fmla="*/ 492 w 630"/>
                <a:gd name="T9" fmla="*/ 83 h 704"/>
                <a:gd name="T10" fmla="*/ 630 w 630"/>
                <a:gd name="T11" fmla="*/ 27 h 704"/>
                <a:gd name="T12" fmla="*/ 575 w 630"/>
                <a:gd name="T13" fmla="*/ 3 h 704"/>
                <a:gd name="T14" fmla="*/ 245 w 630"/>
                <a:gd name="T15" fmla="*/ 3 h 704"/>
                <a:gd name="T16" fmla="*/ 177 w 630"/>
                <a:gd name="T17" fmla="*/ 43 h 704"/>
                <a:gd name="T18" fmla="*/ 13 w 630"/>
                <a:gd name="T19" fmla="*/ 328 h 704"/>
                <a:gd name="T20" fmla="*/ 13 w 630"/>
                <a:gd name="T21" fmla="*/ 406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30" h="704">
                  <a:moveTo>
                    <a:pt x="13" y="406"/>
                  </a:moveTo>
                  <a:cubicBezTo>
                    <a:pt x="177" y="692"/>
                    <a:pt x="177" y="692"/>
                    <a:pt x="177" y="692"/>
                  </a:cubicBezTo>
                  <a:cubicBezTo>
                    <a:pt x="180" y="696"/>
                    <a:pt x="183" y="700"/>
                    <a:pt x="186" y="704"/>
                  </a:cubicBezTo>
                  <a:cubicBezTo>
                    <a:pt x="171" y="674"/>
                    <a:pt x="174" y="634"/>
                    <a:pt x="199" y="591"/>
                  </a:cubicBezTo>
                  <a:cubicBezTo>
                    <a:pt x="492" y="83"/>
                    <a:pt x="492" y="83"/>
                    <a:pt x="492" y="83"/>
                  </a:cubicBezTo>
                  <a:cubicBezTo>
                    <a:pt x="529" y="19"/>
                    <a:pt x="583" y="0"/>
                    <a:pt x="630" y="27"/>
                  </a:cubicBezTo>
                  <a:cubicBezTo>
                    <a:pt x="615" y="13"/>
                    <a:pt x="593" y="3"/>
                    <a:pt x="575" y="3"/>
                  </a:cubicBezTo>
                  <a:cubicBezTo>
                    <a:pt x="245" y="3"/>
                    <a:pt x="245" y="3"/>
                    <a:pt x="245" y="3"/>
                  </a:cubicBezTo>
                  <a:cubicBezTo>
                    <a:pt x="220" y="3"/>
                    <a:pt x="190" y="21"/>
                    <a:pt x="177" y="43"/>
                  </a:cubicBezTo>
                  <a:cubicBezTo>
                    <a:pt x="13" y="328"/>
                    <a:pt x="13" y="328"/>
                    <a:pt x="13" y="328"/>
                  </a:cubicBezTo>
                  <a:cubicBezTo>
                    <a:pt x="0" y="350"/>
                    <a:pt x="0" y="385"/>
                    <a:pt x="13" y="40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48000"/>
                  </a:schemeClr>
                </a:gs>
                <a:gs pos="100000">
                  <a:schemeClr val="accent1">
                    <a:lumMod val="76000"/>
                    <a:lumOff val="24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7" name="Freeform 24">
              <a:extLst>
                <a:ext uri="{FF2B5EF4-FFF2-40B4-BE49-F238E27FC236}">
                  <a16:creationId xmlns:a16="http://schemas.microsoft.com/office/drawing/2014/main" id="{CBDE334A-F6A3-4DBE-9E16-72FC361EAF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7809" y="3490069"/>
              <a:ext cx="1940702" cy="1419853"/>
            </a:xfrm>
            <a:custGeom>
              <a:avLst/>
              <a:gdLst/>
              <a:ahLst/>
              <a:cxnLst/>
              <a:rect l="l" t="t" r="r" b="b"/>
              <a:pathLst>
                <a:path w="1772766" h="1296988">
                  <a:moveTo>
                    <a:pt x="0" y="0"/>
                  </a:moveTo>
                  <a:cubicBezTo>
                    <a:pt x="63722" y="116210"/>
                    <a:pt x="202597" y="191176"/>
                    <a:pt x="401193" y="191176"/>
                  </a:cubicBezTo>
                  <a:cubicBezTo>
                    <a:pt x="401193" y="191176"/>
                    <a:pt x="1311793" y="171842"/>
                    <a:pt x="1772766" y="182552"/>
                  </a:cubicBezTo>
                  <a:lnTo>
                    <a:pt x="1772766" y="1296988"/>
                  </a:lnTo>
                  <a:lnTo>
                    <a:pt x="900113" y="1296988"/>
                  </a:lnTo>
                  <a:cubicBezTo>
                    <a:pt x="817531" y="1296988"/>
                    <a:pt x="720090" y="1248222"/>
                    <a:pt x="667512" y="1180778"/>
                  </a:cubicBezTo>
                  <a:cubicBezTo>
                    <a:pt x="656368" y="1169494"/>
                    <a:pt x="652367" y="1158340"/>
                    <a:pt x="644938" y="1150818"/>
                  </a:cubicBezTo>
                  <a:lnTo>
                    <a:pt x="510064" y="914636"/>
                  </a:lnTo>
                  <a:lnTo>
                    <a:pt x="168878" y="326063"/>
                  </a:lnTo>
                  <a:lnTo>
                    <a:pt x="26289" y="78727"/>
                  </a:lnTo>
                  <a:cubicBezTo>
                    <a:pt x="14859" y="56289"/>
                    <a:pt x="3715" y="29961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/>
                </a:gs>
                <a:gs pos="50000">
                  <a:schemeClr val="accent3"/>
                </a:gs>
                <a:gs pos="100000">
                  <a:schemeClr val="accent3">
                    <a:lumMod val="79000"/>
                    <a:lumOff val="21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8" name="Freeform 20">
              <a:extLst>
                <a:ext uri="{FF2B5EF4-FFF2-40B4-BE49-F238E27FC236}">
                  <a16:creationId xmlns:a16="http://schemas.microsoft.com/office/drawing/2014/main" id="{1B505C23-FCC6-4E07-9225-8B2EB99358E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7210" y="2338392"/>
              <a:ext cx="1544226" cy="2461419"/>
            </a:xfrm>
            <a:custGeom>
              <a:avLst/>
              <a:gdLst/>
              <a:ahLst/>
              <a:cxnLst/>
              <a:rect l="l" t="t" r="r" b="b"/>
              <a:pathLst>
                <a:path w="1410598" h="2248423">
                  <a:moveTo>
                    <a:pt x="937565" y="0"/>
                  </a:moveTo>
                  <a:cubicBezTo>
                    <a:pt x="1027835" y="156432"/>
                    <a:pt x="1173982" y="409698"/>
                    <a:pt x="1410598" y="819740"/>
                  </a:cubicBezTo>
                  <a:cubicBezTo>
                    <a:pt x="1459356" y="902236"/>
                    <a:pt x="1459356" y="1033480"/>
                    <a:pt x="1410598" y="1112226"/>
                  </a:cubicBezTo>
                  <a:cubicBezTo>
                    <a:pt x="1410598" y="1112226"/>
                    <a:pt x="1410598" y="1112226"/>
                    <a:pt x="791739" y="2184676"/>
                  </a:cubicBezTo>
                  <a:cubicBezTo>
                    <a:pt x="780487" y="2207175"/>
                    <a:pt x="761733" y="2229674"/>
                    <a:pt x="742980" y="2248423"/>
                  </a:cubicBezTo>
                  <a:cubicBezTo>
                    <a:pt x="810492" y="2135928"/>
                    <a:pt x="802991" y="1978436"/>
                    <a:pt x="701723" y="1805944"/>
                  </a:cubicBezTo>
                  <a:cubicBezTo>
                    <a:pt x="701723" y="1805944"/>
                    <a:pt x="701723" y="1805944"/>
                    <a:pt x="0" y="589575"/>
                  </a:cubicBezTo>
                  <a:close/>
                </a:path>
              </a:pathLst>
            </a:custGeom>
            <a:gradFill>
              <a:gsLst>
                <a:gs pos="0">
                  <a:schemeClr val="accent4">
                    <a:lumMod val="77000"/>
                    <a:lumOff val="23000"/>
                  </a:schemeClr>
                </a:gs>
                <a:gs pos="50000">
                  <a:schemeClr val="accent4"/>
                </a:gs>
                <a:gs pos="100000">
                  <a:schemeClr val="accent4"/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BE649CC1-694E-445F-8081-039BEBAF6CFF}"/>
              </a:ext>
            </a:extLst>
          </p:cNvPr>
          <p:cNvSpPr txBox="1"/>
          <p:nvPr/>
        </p:nvSpPr>
        <p:spPr>
          <a:xfrm rot="1898085">
            <a:off x="4598773" y="3094049"/>
            <a:ext cx="1198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</a:rPr>
              <a:t>Contents </a:t>
            </a:r>
          </a:p>
          <a:p>
            <a:pPr algn="ctr"/>
            <a:r>
              <a:rPr lang="en-US" altLang="ko-KR" sz="1200" dirty="0">
                <a:solidFill>
                  <a:schemeClr val="bg1"/>
                </a:solidFill>
              </a:rPr>
              <a:t>Performance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6BFD24-45B0-4CEB-BE48-833052D10F94}"/>
              </a:ext>
            </a:extLst>
          </p:cNvPr>
          <p:cNvSpPr txBox="1"/>
          <p:nvPr/>
        </p:nvSpPr>
        <p:spPr>
          <a:xfrm rot="19719727">
            <a:off x="6551989" y="3342472"/>
            <a:ext cx="1198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</a:rPr>
              <a:t>Contents </a:t>
            </a:r>
          </a:p>
          <a:p>
            <a:pPr algn="ctr"/>
            <a:r>
              <a:rPr lang="en-US" altLang="ko-KR" sz="1200" dirty="0">
                <a:solidFill>
                  <a:schemeClr val="bg1"/>
                </a:solidFill>
              </a:rPr>
              <a:t>Performance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52DD8E-9734-426C-9C62-C29DFBB0AD2B}"/>
              </a:ext>
            </a:extLst>
          </p:cNvPr>
          <p:cNvSpPr txBox="1"/>
          <p:nvPr/>
        </p:nvSpPr>
        <p:spPr>
          <a:xfrm>
            <a:off x="5496051" y="4567376"/>
            <a:ext cx="1198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</a:rPr>
              <a:t>Contents </a:t>
            </a:r>
          </a:p>
          <a:p>
            <a:pPr algn="ctr"/>
            <a:r>
              <a:rPr lang="en-US" altLang="ko-KR" sz="1200" dirty="0">
                <a:solidFill>
                  <a:schemeClr val="bg1"/>
                </a:solidFill>
              </a:rPr>
              <a:t>Performance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grpSp>
        <p:nvGrpSpPr>
          <p:cNvPr id="12" name="그룹 6">
            <a:extLst>
              <a:ext uri="{FF2B5EF4-FFF2-40B4-BE49-F238E27FC236}">
                <a16:creationId xmlns:a16="http://schemas.microsoft.com/office/drawing/2014/main" id="{D8E58234-9C4B-42FA-B3DA-A3AE1589E65E}"/>
              </a:ext>
            </a:extLst>
          </p:cNvPr>
          <p:cNvGrpSpPr/>
          <p:nvPr/>
        </p:nvGrpSpPr>
        <p:grpSpPr>
          <a:xfrm>
            <a:off x="7549725" y="2380240"/>
            <a:ext cx="3744000" cy="1107995"/>
            <a:chOff x="7637355" y="2159174"/>
            <a:chExt cx="3744000" cy="110799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74EE866-BEB3-49B7-90D2-E6C75AAB00EB}"/>
                </a:ext>
              </a:extLst>
            </p:cNvPr>
            <p:cNvSpPr txBox="1"/>
            <p:nvPr/>
          </p:nvSpPr>
          <p:spPr>
            <a:xfrm>
              <a:off x="7658850" y="2436172"/>
              <a:ext cx="370101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6CB1B24-ADC0-4B17-9C3B-78AD65C3C265}"/>
                </a:ext>
              </a:extLst>
            </p:cNvPr>
            <p:cNvSpPr txBox="1"/>
            <p:nvPr/>
          </p:nvSpPr>
          <p:spPr>
            <a:xfrm>
              <a:off x="7653348" y="2159174"/>
              <a:ext cx="371201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</a:rPr>
                <a:t>Contents _ Graph </a:t>
              </a:r>
              <a:endParaRPr lang="ko-KR" altLang="en-US" sz="1200" b="1" dirty="0">
                <a:solidFill>
                  <a:schemeClr val="accent4"/>
                </a:solidFill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80701312-47A4-4293-8E77-03E13DA09B8B}"/>
                </a:ext>
              </a:extLst>
            </p:cNvPr>
            <p:cNvCxnSpPr/>
            <p:nvPr/>
          </p:nvCxnSpPr>
          <p:spPr>
            <a:xfrm>
              <a:off x="7637355" y="2436172"/>
              <a:ext cx="3744000" cy="0"/>
            </a:xfrm>
            <a:prstGeom prst="line">
              <a:avLst/>
            </a:prstGeom>
            <a:ln>
              <a:solidFill>
                <a:schemeClr val="accent4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그룹 7">
            <a:extLst>
              <a:ext uri="{FF2B5EF4-FFF2-40B4-BE49-F238E27FC236}">
                <a16:creationId xmlns:a16="http://schemas.microsoft.com/office/drawing/2014/main" id="{0D016346-A64A-4CAA-83DD-07D31639E93E}"/>
              </a:ext>
            </a:extLst>
          </p:cNvPr>
          <p:cNvGrpSpPr/>
          <p:nvPr/>
        </p:nvGrpSpPr>
        <p:grpSpPr>
          <a:xfrm>
            <a:off x="892783" y="2365844"/>
            <a:ext cx="3744000" cy="1107995"/>
            <a:chOff x="890962" y="2144778"/>
            <a:chExt cx="3744000" cy="1107995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AD50B4E-8E9C-4E60-932F-A2A6DBE80655}"/>
                </a:ext>
              </a:extLst>
            </p:cNvPr>
            <p:cNvSpPr txBox="1"/>
            <p:nvPr/>
          </p:nvSpPr>
          <p:spPr>
            <a:xfrm>
              <a:off x="912456" y="2421776"/>
              <a:ext cx="370101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986A28D-40C7-4711-8819-E05F21B168B9}"/>
                </a:ext>
              </a:extLst>
            </p:cNvPr>
            <p:cNvSpPr txBox="1"/>
            <p:nvPr/>
          </p:nvSpPr>
          <p:spPr>
            <a:xfrm>
              <a:off x="906954" y="2144778"/>
              <a:ext cx="37120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</a:rPr>
                <a:t>Contents _ Graph </a:t>
              </a:r>
              <a:endParaRPr lang="ko-KR" altLang="en-US" sz="1200" b="1" dirty="0">
                <a:solidFill>
                  <a:schemeClr val="accent1"/>
                </a:solidFill>
              </a:endParaRP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86CBED2-9738-4FCF-BCFC-72CDEB2781CC}"/>
                </a:ext>
              </a:extLst>
            </p:cNvPr>
            <p:cNvCxnSpPr/>
            <p:nvPr/>
          </p:nvCxnSpPr>
          <p:spPr>
            <a:xfrm>
              <a:off x="890962" y="2421776"/>
              <a:ext cx="3744000" cy="0"/>
            </a:xfrm>
            <a:prstGeom prst="line">
              <a:avLst/>
            </a:prstGeom>
            <a:ln>
              <a:solidFill>
                <a:schemeClr val="accent1"/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그룹 3">
            <a:extLst>
              <a:ext uri="{FF2B5EF4-FFF2-40B4-BE49-F238E27FC236}">
                <a16:creationId xmlns:a16="http://schemas.microsoft.com/office/drawing/2014/main" id="{FCB25BAE-C58F-4BAA-B331-A36877561F60}"/>
              </a:ext>
            </a:extLst>
          </p:cNvPr>
          <p:cNvGrpSpPr/>
          <p:nvPr/>
        </p:nvGrpSpPr>
        <p:grpSpPr>
          <a:xfrm>
            <a:off x="3758813" y="5365335"/>
            <a:ext cx="4677286" cy="923329"/>
            <a:chOff x="4636424" y="5144267"/>
            <a:chExt cx="2918420" cy="923329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B850BC0-6C6A-49B8-939A-B197D4DC3F6B}"/>
                </a:ext>
              </a:extLst>
            </p:cNvPr>
            <p:cNvSpPr txBox="1"/>
            <p:nvPr/>
          </p:nvSpPr>
          <p:spPr>
            <a:xfrm>
              <a:off x="4646212" y="5421265"/>
              <a:ext cx="28995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C635D2D-D146-4588-86B9-9A33CABE09C4}"/>
                </a:ext>
              </a:extLst>
            </p:cNvPr>
            <p:cNvSpPr txBox="1"/>
            <p:nvPr/>
          </p:nvSpPr>
          <p:spPr>
            <a:xfrm>
              <a:off x="4636424" y="5144267"/>
              <a:ext cx="29081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3"/>
                  </a:solidFill>
                </a:rPr>
                <a:t>Contents _ Graph </a:t>
              </a:r>
              <a:endParaRPr lang="ko-KR" altLang="en-US" sz="1200" b="1" dirty="0">
                <a:solidFill>
                  <a:schemeClr val="accent3"/>
                </a:solidFill>
              </a:endParaRP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F0FB6D2-D381-4618-8080-45BE1929F34C}"/>
                </a:ext>
              </a:extLst>
            </p:cNvPr>
            <p:cNvCxnSpPr/>
            <p:nvPr/>
          </p:nvCxnSpPr>
          <p:spPr>
            <a:xfrm>
              <a:off x="4636424" y="5421265"/>
              <a:ext cx="2918420" cy="0"/>
            </a:xfrm>
            <a:prstGeom prst="line">
              <a:avLst/>
            </a:prstGeom>
            <a:ln>
              <a:solidFill>
                <a:schemeClr val="accent3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ectangle 9">
            <a:extLst>
              <a:ext uri="{FF2B5EF4-FFF2-40B4-BE49-F238E27FC236}">
                <a16:creationId xmlns:a16="http://schemas.microsoft.com/office/drawing/2014/main" id="{C79D29FA-6879-46AC-8A96-940DA2FFE536}"/>
              </a:ext>
            </a:extLst>
          </p:cNvPr>
          <p:cNvSpPr/>
          <p:nvPr/>
        </p:nvSpPr>
        <p:spPr>
          <a:xfrm rot="19800000">
            <a:off x="6674883" y="2912542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Block Arc 10">
            <a:extLst>
              <a:ext uri="{FF2B5EF4-FFF2-40B4-BE49-F238E27FC236}">
                <a16:creationId xmlns:a16="http://schemas.microsoft.com/office/drawing/2014/main" id="{8063C388-777E-4A95-AB94-8DB1DC54A2AB}"/>
              </a:ext>
            </a:extLst>
          </p:cNvPr>
          <p:cNvSpPr/>
          <p:nvPr/>
        </p:nvSpPr>
        <p:spPr>
          <a:xfrm rot="1800000">
            <a:off x="5268606" y="2698321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6" name="Round Same Side Corner Rectangle 36">
            <a:extLst>
              <a:ext uri="{FF2B5EF4-FFF2-40B4-BE49-F238E27FC236}">
                <a16:creationId xmlns:a16="http://schemas.microsoft.com/office/drawing/2014/main" id="{77ECF53D-F896-422F-AF23-94844A7BAFB4}"/>
              </a:ext>
            </a:extLst>
          </p:cNvPr>
          <p:cNvSpPr>
            <a:spLocks noChangeAspect="1"/>
          </p:cNvSpPr>
          <p:nvPr/>
        </p:nvSpPr>
        <p:spPr>
          <a:xfrm>
            <a:off x="5895233" y="4126728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E7C28C1-C9F0-4A64-8C3C-1C619AF41925}"/>
              </a:ext>
            </a:extLst>
          </p:cNvPr>
          <p:cNvSpPr txBox="1"/>
          <p:nvPr/>
        </p:nvSpPr>
        <p:spPr>
          <a:xfrm>
            <a:off x="7864113" y="296119"/>
            <a:ext cx="3746766" cy="1477328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3200" dirty="0">
                <a:solidFill>
                  <a:schemeClr val="accent3"/>
                </a:solidFill>
                <a:latin typeface="+mj-lt"/>
              </a:rPr>
              <a:t>We </a:t>
            </a:r>
            <a:r>
              <a:rPr lang="en-US" altLang="ko-KR" sz="3200" dirty="0">
                <a:solidFill>
                  <a:schemeClr val="accent2"/>
                </a:solidFill>
                <a:latin typeface="+mj-lt"/>
              </a:rPr>
              <a:t>Create</a:t>
            </a:r>
          </a:p>
          <a:p>
            <a:pPr algn="r"/>
            <a:r>
              <a:rPr lang="en-US" altLang="ko-KR" sz="3200" dirty="0">
                <a:solidFill>
                  <a:schemeClr val="accent4"/>
                </a:solidFill>
                <a:latin typeface="+mj-lt"/>
              </a:rPr>
              <a:t>Quality </a:t>
            </a:r>
            <a:r>
              <a:rPr lang="en-US" altLang="ko-KR" sz="3200" dirty="0">
                <a:solidFill>
                  <a:schemeClr val="accent3"/>
                </a:solidFill>
                <a:latin typeface="+mj-lt"/>
              </a:rPr>
              <a:t>Professional </a:t>
            </a:r>
          </a:p>
          <a:p>
            <a:pPr algn="r"/>
            <a:r>
              <a:rPr lang="en-US" altLang="ko-KR" sz="3200" dirty="0">
                <a:solidFill>
                  <a:schemeClr val="accent3"/>
                </a:solidFill>
                <a:latin typeface="+mj-lt"/>
              </a:rPr>
              <a:t>PPT </a:t>
            </a:r>
            <a:r>
              <a:rPr lang="en-US" altLang="ko-KR" sz="3200" dirty="0">
                <a:solidFill>
                  <a:schemeClr val="accent6"/>
                </a:solidFill>
                <a:latin typeface="+mj-lt"/>
              </a:rPr>
              <a:t>Presentation</a:t>
            </a:r>
            <a:endParaRPr lang="ko-KR" altLang="en-US" sz="3200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58BCC1-AAC2-4965-B26A-079D28DC3F72}"/>
              </a:ext>
            </a:extLst>
          </p:cNvPr>
          <p:cNvSpPr txBox="1"/>
          <p:nvPr/>
        </p:nvSpPr>
        <p:spPr>
          <a:xfrm>
            <a:off x="9380048" y="2037566"/>
            <a:ext cx="223083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en-US" altLang="ko-KR" sz="1200" dirty="0"/>
              <a:t> You can simply impress your audience and add a unique zing and appeal to your Reports and Presentations with our Templates.</a:t>
            </a:r>
            <a:r>
              <a:rPr lang="en-US" altLang="ko-KR" sz="1200" dirty="0">
                <a:cs typeface="Arial" pitchFamily="34" charset="0"/>
              </a:rPr>
              <a:t> Get a modern PowerPoint  Presentation that is beautifully designed. I hope and I believe that this Template will your Time, Money and Reputation. Easy to change colors, photos and Text.</a:t>
            </a:r>
            <a:r>
              <a:rPr lang="en-US" altLang="ko-KR" sz="1200" dirty="0"/>
              <a:t> You can simply impress your audience and add a unique zing and appeal to your Reports and Presentations with our Templates.</a:t>
            </a:r>
            <a:endParaRPr lang="en-US" altLang="ko-KR" sz="1200" dirty="0"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9E1BA5-03D4-4460-AFBE-C51ABB1EA8AD}"/>
              </a:ext>
            </a:extLst>
          </p:cNvPr>
          <p:cNvSpPr txBox="1"/>
          <p:nvPr/>
        </p:nvSpPr>
        <p:spPr>
          <a:xfrm>
            <a:off x="705358" y="3227547"/>
            <a:ext cx="17679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D03024-51CF-48EB-A851-FE34D901FE69}"/>
              </a:ext>
            </a:extLst>
          </p:cNvPr>
          <p:cNvSpPr txBox="1"/>
          <p:nvPr/>
        </p:nvSpPr>
        <p:spPr>
          <a:xfrm>
            <a:off x="4780001" y="5294381"/>
            <a:ext cx="17679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cs typeface="Arial" pitchFamily="34" charset="0"/>
              </a:rPr>
              <a:t>Easy to change colors, photos and Text.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E8E4637-92A3-4A5D-893F-78E7EC06761A}"/>
              </a:ext>
            </a:extLst>
          </p:cNvPr>
          <p:cNvSpPr txBox="1"/>
          <p:nvPr/>
        </p:nvSpPr>
        <p:spPr>
          <a:xfrm>
            <a:off x="6332360" y="3941982"/>
            <a:ext cx="17679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cs typeface="Arial" pitchFamily="34" charset="0"/>
              </a:rPr>
              <a:t>Easy to change colors, photos and Text.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919BAF0-9793-4C73-AAB7-A5D915D25EC4}"/>
              </a:ext>
            </a:extLst>
          </p:cNvPr>
          <p:cNvSpPr txBox="1"/>
          <p:nvPr/>
        </p:nvSpPr>
        <p:spPr>
          <a:xfrm>
            <a:off x="455077" y="5557056"/>
            <a:ext cx="17679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dirty="0">
                <a:cs typeface="Arial" pitchFamily="34" charset="0"/>
              </a:rPr>
              <a:t>Easy to change colors, photos and Text.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0044479-4587-41A3-97B4-66EC309CAFFB}"/>
              </a:ext>
            </a:extLst>
          </p:cNvPr>
          <p:cNvSpPr txBox="1"/>
          <p:nvPr/>
        </p:nvSpPr>
        <p:spPr>
          <a:xfrm>
            <a:off x="1755048" y="463000"/>
            <a:ext cx="17679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dirty="0">
                <a:cs typeface="Arial" pitchFamily="34" charset="0"/>
              </a:rPr>
              <a:t>Easy to change colors, photos and Text.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8902BD-5636-4C23-8CEB-90E9F8262AA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CE4DC96-D327-4B6F-94FA-67F20314F40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A02B92B-35D5-4F5D-8789-53594E0F02E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08242A8F-2C16-43E9-AB88-7B623CC78B3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B1F3C83A-EB78-4CB1-A82C-73D0DC03BE0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</p:spTree>
    <p:extLst>
      <p:ext uri="{BB962C8B-B14F-4D97-AF65-F5344CB8AC3E}">
        <p14:creationId xmlns:p14="http://schemas.microsoft.com/office/powerpoint/2010/main" val="42286389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08017EF-1C33-45E0-845C-3637289462A0}"/>
              </a:ext>
            </a:extLst>
          </p:cNvPr>
          <p:cNvSpPr/>
          <p:nvPr/>
        </p:nvSpPr>
        <p:spPr>
          <a:xfrm>
            <a:off x="3487932" y="1467852"/>
            <a:ext cx="4104" cy="3922295"/>
          </a:xfrm>
          <a:custGeom>
            <a:avLst/>
            <a:gdLst>
              <a:gd name="connsiteX0" fmla="*/ 4105 w 4104"/>
              <a:gd name="connsiteY0" fmla="*/ 0 h 3922295"/>
              <a:gd name="connsiteX1" fmla="*/ 4105 w 4104"/>
              <a:gd name="connsiteY1" fmla="*/ 3922295 h 3922295"/>
              <a:gd name="connsiteX2" fmla="*/ 175 w 4104"/>
              <a:gd name="connsiteY2" fmla="*/ 3920330 h 3922295"/>
              <a:gd name="connsiteX3" fmla="*/ 175 w 4104"/>
              <a:gd name="connsiteY3" fmla="*/ 3904609 h 3922295"/>
              <a:gd name="connsiteX4" fmla="*/ 175 w 4104"/>
              <a:gd name="connsiteY4" fmla="*/ 17686 h 3922295"/>
              <a:gd name="connsiteX5" fmla="*/ 4105 w 4104"/>
              <a:gd name="connsiteY5" fmla="*/ 0 h 3922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04" h="3922295">
                <a:moveTo>
                  <a:pt x="4105" y="0"/>
                </a:moveTo>
                <a:cubicBezTo>
                  <a:pt x="4105" y="1307563"/>
                  <a:pt x="4105" y="2614732"/>
                  <a:pt x="4105" y="3922295"/>
                </a:cubicBezTo>
                <a:cubicBezTo>
                  <a:pt x="2926" y="3921509"/>
                  <a:pt x="568" y="3921116"/>
                  <a:pt x="175" y="3920330"/>
                </a:cubicBezTo>
                <a:cubicBezTo>
                  <a:pt x="-218" y="3915221"/>
                  <a:pt x="175" y="3909719"/>
                  <a:pt x="175" y="3904609"/>
                </a:cubicBezTo>
                <a:cubicBezTo>
                  <a:pt x="175" y="2608837"/>
                  <a:pt x="175" y="1313458"/>
                  <a:pt x="175" y="17686"/>
                </a:cubicBezTo>
                <a:cubicBezTo>
                  <a:pt x="568" y="11790"/>
                  <a:pt x="2926" y="5895"/>
                  <a:pt x="4105" y="0"/>
                </a:cubicBezTo>
                <a:close/>
              </a:path>
            </a:pathLst>
          </a:custGeom>
          <a:solidFill>
            <a:srgbClr val="FFFFFF"/>
          </a:solidFill>
          <a:ln w="392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86B5EDAC-E7FC-46F5-9CD1-526A482731FB}"/>
              </a:ext>
            </a:extLst>
          </p:cNvPr>
          <p:cNvGrpSpPr/>
          <p:nvPr/>
        </p:nvGrpSpPr>
        <p:grpSpPr>
          <a:xfrm>
            <a:off x="4213484" y="1676414"/>
            <a:ext cx="3833058" cy="3372304"/>
            <a:chOff x="4075204" y="1700703"/>
            <a:chExt cx="3961307" cy="3485138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35C76365-A18B-4C97-9217-03A0C058E650}"/>
                </a:ext>
              </a:extLst>
            </p:cNvPr>
            <p:cNvSpPr/>
            <p:nvPr/>
          </p:nvSpPr>
          <p:spPr>
            <a:xfrm>
              <a:off x="6491531" y="1764198"/>
              <a:ext cx="581269" cy="1745650"/>
            </a:xfrm>
            <a:custGeom>
              <a:avLst/>
              <a:gdLst>
                <a:gd name="connsiteX0" fmla="*/ 146202 w 581269"/>
                <a:gd name="connsiteY0" fmla="*/ 62084 h 1745650"/>
                <a:gd name="connsiteX1" fmla="*/ 219303 w 581269"/>
                <a:gd name="connsiteY1" fmla="*/ 380 h 1745650"/>
                <a:gd name="connsiteX2" fmla="*/ 294762 w 581269"/>
                <a:gd name="connsiteY2" fmla="*/ 36931 h 1745650"/>
                <a:gd name="connsiteX3" fmla="*/ 267251 w 581269"/>
                <a:gd name="connsiteY3" fmla="*/ 152870 h 1745650"/>
                <a:gd name="connsiteX4" fmla="*/ 152490 w 581269"/>
                <a:gd name="connsiteY4" fmla="*/ 117106 h 1745650"/>
                <a:gd name="connsiteX5" fmla="*/ 128123 w 581269"/>
                <a:gd name="connsiteY5" fmla="*/ 101385 h 1745650"/>
                <a:gd name="connsiteX6" fmla="*/ 40481 w 581269"/>
                <a:gd name="connsiteY6" fmla="*/ 101778 h 1745650"/>
                <a:gd name="connsiteX7" fmla="*/ 40481 w 581269"/>
                <a:gd name="connsiteY7" fmla="*/ 852831 h 1745650"/>
                <a:gd name="connsiteX8" fmla="*/ 63669 w 581269"/>
                <a:gd name="connsiteY8" fmla="*/ 852831 h 1745650"/>
                <a:gd name="connsiteX9" fmla="*/ 545113 w 581269"/>
                <a:gd name="connsiteY9" fmla="*/ 852831 h 1745650"/>
                <a:gd name="connsiteX10" fmla="*/ 581270 w 581269"/>
                <a:gd name="connsiteY10" fmla="*/ 888595 h 1745650"/>
                <a:gd name="connsiteX11" fmla="*/ 581270 w 581269"/>
                <a:gd name="connsiteY11" fmla="*/ 1649080 h 1745650"/>
                <a:gd name="connsiteX12" fmla="*/ 546685 w 581269"/>
                <a:gd name="connsiteY12" fmla="*/ 1684059 h 1745650"/>
                <a:gd name="connsiteX13" fmla="*/ 450396 w 581269"/>
                <a:gd name="connsiteY13" fmla="*/ 1684059 h 1745650"/>
                <a:gd name="connsiteX14" fmla="*/ 429959 w 581269"/>
                <a:gd name="connsiteY14" fmla="*/ 1696635 h 1745650"/>
                <a:gd name="connsiteX15" fmla="*/ 334456 w 581269"/>
                <a:gd name="connsiteY15" fmla="*/ 1743011 h 1745650"/>
                <a:gd name="connsiteX16" fmla="*/ 273932 w 581269"/>
                <a:gd name="connsiteY16" fmla="*/ 1661264 h 1745650"/>
                <a:gd name="connsiteX17" fmla="*/ 336421 w 581269"/>
                <a:gd name="connsiteY17" fmla="*/ 1583447 h 1745650"/>
                <a:gd name="connsiteX18" fmla="*/ 431531 w 581269"/>
                <a:gd name="connsiteY18" fmla="*/ 1632181 h 1745650"/>
                <a:gd name="connsiteX19" fmla="*/ 443714 w 581269"/>
                <a:gd name="connsiteY19" fmla="*/ 1644364 h 1745650"/>
                <a:gd name="connsiteX20" fmla="*/ 455505 w 581269"/>
                <a:gd name="connsiteY20" fmla="*/ 1644757 h 1745650"/>
                <a:gd name="connsiteX21" fmla="*/ 540789 w 581269"/>
                <a:gd name="connsiteY21" fmla="*/ 1644757 h 1745650"/>
                <a:gd name="connsiteX22" fmla="*/ 540789 w 581269"/>
                <a:gd name="connsiteY22" fmla="*/ 892918 h 1745650"/>
                <a:gd name="connsiteX23" fmla="*/ 517994 w 581269"/>
                <a:gd name="connsiteY23" fmla="*/ 892918 h 1745650"/>
                <a:gd name="connsiteX24" fmla="*/ 36550 w 581269"/>
                <a:gd name="connsiteY24" fmla="*/ 892918 h 1745650"/>
                <a:gd name="connsiteX25" fmla="*/ 0 w 581269"/>
                <a:gd name="connsiteY25" fmla="*/ 855582 h 1745650"/>
                <a:gd name="connsiteX26" fmla="*/ 0 w 581269"/>
                <a:gd name="connsiteY26" fmla="*/ 99027 h 1745650"/>
                <a:gd name="connsiteX27" fmla="*/ 37729 w 581269"/>
                <a:gd name="connsiteY27" fmla="*/ 62477 h 1745650"/>
                <a:gd name="connsiteX28" fmla="*/ 146202 w 581269"/>
                <a:gd name="connsiteY28" fmla="*/ 62084 h 1745650"/>
                <a:gd name="connsiteX29" fmla="*/ 227163 w 581269"/>
                <a:gd name="connsiteY29" fmla="*/ 124180 h 1745650"/>
                <a:gd name="connsiteX30" fmla="*/ 268822 w 581269"/>
                <a:gd name="connsiteY30" fmla="*/ 80948 h 1745650"/>
                <a:gd name="connsiteX31" fmla="*/ 225591 w 581269"/>
                <a:gd name="connsiteY31" fmla="*/ 39289 h 1745650"/>
                <a:gd name="connsiteX32" fmla="*/ 183931 w 581269"/>
                <a:gd name="connsiteY32" fmla="*/ 82520 h 1745650"/>
                <a:gd name="connsiteX33" fmla="*/ 227163 w 581269"/>
                <a:gd name="connsiteY33" fmla="*/ 124180 h 1745650"/>
                <a:gd name="connsiteX34" fmla="*/ 396946 w 581269"/>
                <a:gd name="connsiteY34" fmla="*/ 1662836 h 1745650"/>
                <a:gd name="connsiteX35" fmla="*/ 354500 w 581269"/>
                <a:gd name="connsiteY35" fmla="*/ 1621176 h 1745650"/>
                <a:gd name="connsiteX36" fmla="*/ 312840 w 581269"/>
                <a:gd name="connsiteY36" fmla="*/ 1663229 h 1745650"/>
                <a:gd name="connsiteX37" fmla="*/ 354893 w 581269"/>
                <a:gd name="connsiteY37" fmla="*/ 1704496 h 1745650"/>
                <a:gd name="connsiteX38" fmla="*/ 396946 w 581269"/>
                <a:gd name="connsiteY38" fmla="*/ 1662836 h 1745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581269" h="1745650">
                  <a:moveTo>
                    <a:pt x="146202" y="62084"/>
                  </a:moveTo>
                  <a:cubicBezTo>
                    <a:pt x="158385" y="24747"/>
                    <a:pt x="182359" y="3917"/>
                    <a:pt x="219303" y="380"/>
                  </a:cubicBezTo>
                  <a:cubicBezTo>
                    <a:pt x="250744" y="-2371"/>
                    <a:pt x="277076" y="9812"/>
                    <a:pt x="294762" y="36931"/>
                  </a:cubicBezTo>
                  <a:cubicBezTo>
                    <a:pt x="320701" y="76232"/>
                    <a:pt x="307731" y="130075"/>
                    <a:pt x="267251" y="152870"/>
                  </a:cubicBezTo>
                  <a:cubicBezTo>
                    <a:pt x="225198" y="176844"/>
                    <a:pt x="172534" y="161123"/>
                    <a:pt x="152490" y="117106"/>
                  </a:cubicBezTo>
                  <a:cubicBezTo>
                    <a:pt x="146988" y="104922"/>
                    <a:pt x="141092" y="100992"/>
                    <a:pt x="128123" y="101385"/>
                  </a:cubicBezTo>
                  <a:cubicBezTo>
                    <a:pt x="99433" y="102564"/>
                    <a:pt x="70743" y="101778"/>
                    <a:pt x="40481" y="101778"/>
                  </a:cubicBezTo>
                  <a:cubicBezTo>
                    <a:pt x="40481" y="352129"/>
                    <a:pt x="40481" y="601301"/>
                    <a:pt x="40481" y="852831"/>
                  </a:cubicBezTo>
                  <a:cubicBezTo>
                    <a:pt x="48341" y="852831"/>
                    <a:pt x="56201" y="852831"/>
                    <a:pt x="63669" y="852831"/>
                  </a:cubicBezTo>
                  <a:cubicBezTo>
                    <a:pt x="224019" y="852831"/>
                    <a:pt x="384762" y="852831"/>
                    <a:pt x="545113" y="852831"/>
                  </a:cubicBezTo>
                  <a:cubicBezTo>
                    <a:pt x="577733" y="852831"/>
                    <a:pt x="581270" y="855975"/>
                    <a:pt x="581270" y="888595"/>
                  </a:cubicBezTo>
                  <a:cubicBezTo>
                    <a:pt x="581270" y="1142090"/>
                    <a:pt x="581270" y="1395585"/>
                    <a:pt x="581270" y="1649080"/>
                  </a:cubicBezTo>
                  <a:cubicBezTo>
                    <a:pt x="581270" y="1680522"/>
                    <a:pt x="577733" y="1684059"/>
                    <a:pt x="546685" y="1684059"/>
                  </a:cubicBezTo>
                  <a:cubicBezTo>
                    <a:pt x="514457" y="1684059"/>
                    <a:pt x="482623" y="1684452"/>
                    <a:pt x="450396" y="1684059"/>
                  </a:cubicBezTo>
                  <a:cubicBezTo>
                    <a:pt x="440177" y="1684059"/>
                    <a:pt x="434675" y="1686024"/>
                    <a:pt x="429959" y="1696635"/>
                  </a:cubicBezTo>
                  <a:cubicBezTo>
                    <a:pt x="413059" y="1734758"/>
                    <a:pt x="374544" y="1752836"/>
                    <a:pt x="334456" y="1743011"/>
                  </a:cubicBezTo>
                  <a:cubicBezTo>
                    <a:pt x="298299" y="1734365"/>
                    <a:pt x="273539" y="1700958"/>
                    <a:pt x="273932" y="1661264"/>
                  </a:cubicBezTo>
                  <a:cubicBezTo>
                    <a:pt x="274325" y="1623141"/>
                    <a:pt x="299871" y="1591700"/>
                    <a:pt x="336421" y="1583447"/>
                  </a:cubicBezTo>
                  <a:cubicBezTo>
                    <a:pt x="376116" y="1574407"/>
                    <a:pt x="413452" y="1594058"/>
                    <a:pt x="431531" y="1632181"/>
                  </a:cubicBezTo>
                  <a:cubicBezTo>
                    <a:pt x="433889" y="1637290"/>
                    <a:pt x="438998" y="1641220"/>
                    <a:pt x="443714" y="1644364"/>
                  </a:cubicBezTo>
                  <a:cubicBezTo>
                    <a:pt x="446466" y="1645936"/>
                    <a:pt x="451575" y="1644757"/>
                    <a:pt x="455505" y="1644757"/>
                  </a:cubicBezTo>
                  <a:cubicBezTo>
                    <a:pt x="483409" y="1644757"/>
                    <a:pt x="511706" y="1644757"/>
                    <a:pt x="540789" y="1644757"/>
                  </a:cubicBezTo>
                  <a:cubicBezTo>
                    <a:pt x="540789" y="1393620"/>
                    <a:pt x="540789" y="1144841"/>
                    <a:pt x="540789" y="892918"/>
                  </a:cubicBezTo>
                  <a:cubicBezTo>
                    <a:pt x="532929" y="892918"/>
                    <a:pt x="525462" y="892918"/>
                    <a:pt x="517994" y="892918"/>
                  </a:cubicBezTo>
                  <a:cubicBezTo>
                    <a:pt x="357644" y="892918"/>
                    <a:pt x="196901" y="892918"/>
                    <a:pt x="36550" y="892918"/>
                  </a:cubicBezTo>
                  <a:cubicBezTo>
                    <a:pt x="3144" y="892918"/>
                    <a:pt x="0" y="889381"/>
                    <a:pt x="0" y="855582"/>
                  </a:cubicBezTo>
                  <a:cubicBezTo>
                    <a:pt x="0" y="603266"/>
                    <a:pt x="0" y="351343"/>
                    <a:pt x="0" y="99027"/>
                  </a:cubicBezTo>
                  <a:cubicBezTo>
                    <a:pt x="0" y="66407"/>
                    <a:pt x="3930" y="62477"/>
                    <a:pt x="37729" y="62477"/>
                  </a:cubicBezTo>
                  <a:cubicBezTo>
                    <a:pt x="73101" y="62084"/>
                    <a:pt x="109258" y="62084"/>
                    <a:pt x="146202" y="62084"/>
                  </a:cubicBezTo>
                  <a:close/>
                  <a:moveTo>
                    <a:pt x="227163" y="124180"/>
                  </a:moveTo>
                  <a:cubicBezTo>
                    <a:pt x="251137" y="123787"/>
                    <a:pt x="269216" y="104922"/>
                    <a:pt x="268822" y="80948"/>
                  </a:cubicBezTo>
                  <a:cubicBezTo>
                    <a:pt x="268430" y="57367"/>
                    <a:pt x="249172" y="38896"/>
                    <a:pt x="225591" y="39289"/>
                  </a:cubicBezTo>
                  <a:cubicBezTo>
                    <a:pt x="201617" y="39682"/>
                    <a:pt x="183538" y="58546"/>
                    <a:pt x="183931" y="82520"/>
                  </a:cubicBezTo>
                  <a:cubicBezTo>
                    <a:pt x="184717" y="106494"/>
                    <a:pt x="203189" y="124573"/>
                    <a:pt x="227163" y="124180"/>
                  </a:cubicBezTo>
                  <a:close/>
                  <a:moveTo>
                    <a:pt x="396946" y="1662836"/>
                  </a:moveTo>
                  <a:cubicBezTo>
                    <a:pt x="396946" y="1638469"/>
                    <a:pt x="379260" y="1621176"/>
                    <a:pt x="354500" y="1621176"/>
                  </a:cubicBezTo>
                  <a:cubicBezTo>
                    <a:pt x="330133" y="1621176"/>
                    <a:pt x="312840" y="1638862"/>
                    <a:pt x="312840" y="1663229"/>
                  </a:cubicBezTo>
                  <a:cubicBezTo>
                    <a:pt x="312840" y="1687989"/>
                    <a:pt x="330133" y="1704889"/>
                    <a:pt x="354893" y="1704496"/>
                  </a:cubicBezTo>
                  <a:cubicBezTo>
                    <a:pt x="380046" y="1704889"/>
                    <a:pt x="397339" y="1687596"/>
                    <a:pt x="396946" y="1662836"/>
                  </a:cubicBezTo>
                  <a:close/>
                </a:path>
              </a:pathLst>
            </a:custGeom>
            <a:solidFill>
              <a:schemeClr val="accent2"/>
            </a:solidFill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E7A29C5-E252-489A-B3EE-4843045A5D8A}"/>
                </a:ext>
              </a:extLst>
            </p:cNvPr>
            <p:cNvSpPr/>
            <p:nvPr/>
          </p:nvSpPr>
          <p:spPr>
            <a:xfrm>
              <a:off x="4357439" y="2811716"/>
              <a:ext cx="1622011" cy="443980"/>
            </a:xfrm>
            <a:custGeom>
              <a:avLst/>
              <a:gdLst>
                <a:gd name="connsiteX0" fmla="*/ 1459285 w 1622011"/>
                <a:gd name="connsiteY0" fmla="*/ 63131 h 443980"/>
                <a:gd name="connsiteX1" fmla="*/ 1553216 w 1622011"/>
                <a:gd name="connsiteY1" fmla="*/ 1428 h 443980"/>
                <a:gd name="connsiteX2" fmla="*/ 1621993 w 1622011"/>
                <a:gd name="connsiteY2" fmla="*/ 80424 h 443980"/>
                <a:gd name="connsiteX3" fmla="*/ 1560683 w 1622011"/>
                <a:gd name="connsiteY3" fmla="*/ 161385 h 443980"/>
                <a:gd name="connsiteX4" fmla="*/ 1458892 w 1622011"/>
                <a:gd name="connsiteY4" fmla="*/ 102826 h 443980"/>
                <a:gd name="connsiteX5" fmla="*/ 926356 w 1622011"/>
                <a:gd name="connsiteY5" fmla="*/ 102826 h 443980"/>
                <a:gd name="connsiteX6" fmla="*/ 926356 w 1622011"/>
                <a:gd name="connsiteY6" fmla="*/ 124049 h 443980"/>
                <a:gd name="connsiteX7" fmla="*/ 926356 w 1622011"/>
                <a:gd name="connsiteY7" fmla="*/ 350033 h 443980"/>
                <a:gd name="connsiteX8" fmla="*/ 894522 w 1622011"/>
                <a:gd name="connsiteY8" fmla="*/ 381867 h 443980"/>
                <a:gd name="connsiteX9" fmla="*/ 185128 w 1622011"/>
                <a:gd name="connsiteY9" fmla="*/ 381474 h 443980"/>
                <a:gd name="connsiteX10" fmla="*/ 154080 w 1622011"/>
                <a:gd name="connsiteY10" fmla="*/ 399553 h 443980"/>
                <a:gd name="connsiteX11" fmla="*/ 61722 w 1622011"/>
                <a:gd name="connsiteY11" fmla="*/ 441212 h 443980"/>
                <a:gd name="connsiteX12" fmla="*/ 18 w 1622011"/>
                <a:gd name="connsiteY12" fmla="*/ 360251 h 443980"/>
                <a:gd name="connsiteX13" fmla="*/ 62508 w 1622011"/>
                <a:gd name="connsiteY13" fmla="*/ 282041 h 443980"/>
                <a:gd name="connsiteX14" fmla="*/ 156045 w 1622011"/>
                <a:gd name="connsiteY14" fmla="*/ 326059 h 443980"/>
                <a:gd name="connsiteX15" fmla="*/ 162334 w 1622011"/>
                <a:gd name="connsiteY15" fmla="*/ 340993 h 443980"/>
                <a:gd name="connsiteX16" fmla="*/ 886661 w 1622011"/>
                <a:gd name="connsiteY16" fmla="*/ 340993 h 443980"/>
                <a:gd name="connsiteX17" fmla="*/ 886661 w 1622011"/>
                <a:gd name="connsiteY17" fmla="*/ 318984 h 443980"/>
                <a:gd name="connsiteX18" fmla="*/ 886661 w 1622011"/>
                <a:gd name="connsiteY18" fmla="*/ 93000 h 443980"/>
                <a:gd name="connsiteX19" fmla="*/ 917317 w 1622011"/>
                <a:gd name="connsiteY19" fmla="*/ 61952 h 443980"/>
                <a:gd name="connsiteX20" fmla="*/ 1436097 w 1622011"/>
                <a:gd name="connsiteY20" fmla="*/ 61952 h 443980"/>
                <a:gd name="connsiteX21" fmla="*/ 1459285 w 1622011"/>
                <a:gd name="connsiteY21" fmla="*/ 63131 h 443980"/>
                <a:gd name="connsiteX22" fmla="*/ 1540639 w 1622011"/>
                <a:gd name="connsiteY22" fmla="*/ 39943 h 443980"/>
                <a:gd name="connsiteX23" fmla="*/ 1497800 w 1622011"/>
                <a:gd name="connsiteY23" fmla="*/ 81603 h 443980"/>
                <a:gd name="connsiteX24" fmla="*/ 1539067 w 1622011"/>
                <a:gd name="connsiteY24" fmla="*/ 124835 h 443980"/>
                <a:gd name="connsiteX25" fmla="*/ 1583085 w 1622011"/>
                <a:gd name="connsiteY25" fmla="*/ 81996 h 443980"/>
                <a:gd name="connsiteX26" fmla="*/ 1540639 w 1622011"/>
                <a:gd name="connsiteY26" fmla="*/ 39943 h 443980"/>
                <a:gd name="connsiteX27" fmla="*/ 82158 w 1622011"/>
                <a:gd name="connsiteY27" fmla="*/ 405055 h 443980"/>
                <a:gd name="connsiteX28" fmla="*/ 124997 w 1622011"/>
                <a:gd name="connsiteY28" fmla="*/ 363002 h 443980"/>
                <a:gd name="connsiteX29" fmla="*/ 82944 w 1622011"/>
                <a:gd name="connsiteY29" fmla="*/ 320163 h 443980"/>
                <a:gd name="connsiteX30" fmla="*/ 40499 w 1622011"/>
                <a:gd name="connsiteY30" fmla="*/ 362216 h 443980"/>
                <a:gd name="connsiteX31" fmla="*/ 82158 w 1622011"/>
                <a:gd name="connsiteY31" fmla="*/ 405055 h 443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622011" h="443980">
                  <a:moveTo>
                    <a:pt x="1459285" y="63131"/>
                  </a:moveTo>
                  <a:cubicBezTo>
                    <a:pt x="1478936" y="15969"/>
                    <a:pt x="1513128" y="-6040"/>
                    <a:pt x="1553216" y="1428"/>
                  </a:cubicBezTo>
                  <a:cubicBezTo>
                    <a:pt x="1593696" y="8895"/>
                    <a:pt x="1621207" y="40729"/>
                    <a:pt x="1621993" y="80424"/>
                  </a:cubicBezTo>
                  <a:cubicBezTo>
                    <a:pt x="1622779" y="118939"/>
                    <a:pt x="1597233" y="152739"/>
                    <a:pt x="1560683" y="161385"/>
                  </a:cubicBezTo>
                  <a:cubicBezTo>
                    <a:pt x="1515879" y="171997"/>
                    <a:pt x="1483259" y="153525"/>
                    <a:pt x="1458892" y="102826"/>
                  </a:cubicBezTo>
                  <a:cubicBezTo>
                    <a:pt x="1282428" y="102826"/>
                    <a:pt x="1105571" y="102826"/>
                    <a:pt x="926356" y="102826"/>
                  </a:cubicBezTo>
                  <a:cubicBezTo>
                    <a:pt x="926356" y="110293"/>
                    <a:pt x="926356" y="117367"/>
                    <a:pt x="926356" y="124049"/>
                  </a:cubicBezTo>
                  <a:cubicBezTo>
                    <a:pt x="926356" y="199508"/>
                    <a:pt x="926356" y="274573"/>
                    <a:pt x="926356" y="350033"/>
                  </a:cubicBezTo>
                  <a:cubicBezTo>
                    <a:pt x="926356" y="377937"/>
                    <a:pt x="922426" y="381867"/>
                    <a:pt x="894522" y="381867"/>
                  </a:cubicBezTo>
                  <a:cubicBezTo>
                    <a:pt x="657926" y="381867"/>
                    <a:pt x="421724" y="381867"/>
                    <a:pt x="185128" y="381474"/>
                  </a:cubicBezTo>
                  <a:cubicBezTo>
                    <a:pt x="170194" y="381474"/>
                    <a:pt x="161155" y="383046"/>
                    <a:pt x="154080" y="399553"/>
                  </a:cubicBezTo>
                  <a:cubicBezTo>
                    <a:pt x="139146" y="434138"/>
                    <a:pt x="98272" y="451038"/>
                    <a:pt x="61722" y="441212"/>
                  </a:cubicBezTo>
                  <a:cubicBezTo>
                    <a:pt x="23992" y="431387"/>
                    <a:pt x="-768" y="398766"/>
                    <a:pt x="18" y="360251"/>
                  </a:cubicBezTo>
                  <a:cubicBezTo>
                    <a:pt x="804" y="322128"/>
                    <a:pt x="26350" y="289901"/>
                    <a:pt x="62508" y="282041"/>
                  </a:cubicBezTo>
                  <a:cubicBezTo>
                    <a:pt x="101809" y="273394"/>
                    <a:pt x="139146" y="290687"/>
                    <a:pt x="156045" y="326059"/>
                  </a:cubicBezTo>
                  <a:cubicBezTo>
                    <a:pt x="158403" y="330775"/>
                    <a:pt x="159976" y="335491"/>
                    <a:pt x="162334" y="340993"/>
                  </a:cubicBezTo>
                  <a:cubicBezTo>
                    <a:pt x="403252" y="340993"/>
                    <a:pt x="644171" y="340993"/>
                    <a:pt x="886661" y="340993"/>
                  </a:cubicBezTo>
                  <a:cubicBezTo>
                    <a:pt x="886661" y="333133"/>
                    <a:pt x="886661" y="326059"/>
                    <a:pt x="886661" y="318984"/>
                  </a:cubicBezTo>
                  <a:cubicBezTo>
                    <a:pt x="886661" y="243525"/>
                    <a:pt x="886661" y="168459"/>
                    <a:pt x="886661" y="93000"/>
                  </a:cubicBezTo>
                  <a:cubicBezTo>
                    <a:pt x="886661" y="66668"/>
                    <a:pt x="891377" y="61952"/>
                    <a:pt x="917317" y="61952"/>
                  </a:cubicBezTo>
                  <a:cubicBezTo>
                    <a:pt x="1090243" y="61952"/>
                    <a:pt x="1263170" y="61952"/>
                    <a:pt x="1436097" y="61952"/>
                  </a:cubicBezTo>
                  <a:cubicBezTo>
                    <a:pt x="1443564" y="63131"/>
                    <a:pt x="1451032" y="63131"/>
                    <a:pt x="1459285" y="63131"/>
                  </a:cubicBezTo>
                  <a:close/>
                  <a:moveTo>
                    <a:pt x="1540639" y="39943"/>
                  </a:moveTo>
                  <a:cubicBezTo>
                    <a:pt x="1517451" y="39550"/>
                    <a:pt x="1498194" y="58415"/>
                    <a:pt x="1497800" y="81603"/>
                  </a:cubicBezTo>
                  <a:cubicBezTo>
                    <a:pt x="1497407" y="104398"/>
                    <a:pt x="1516272" y="124049"/>
                    <a:pt x="1539067" y="124835"/>
                  </a:cubicBezTo>
                  <a:cubicBezTo>
                    <a:pt x="1563041" y="125621"/>
                    <a:pt x="1583085" y="105970"/>
                    <a:pt x="1583085" y="81996"/>
                  </a:cubicBezTo>
                  <a:cubicBezTo>
                    <a:pt x="1582692" y="59201"/>
                    <a:pt x="1563827" y="40336"/>
                    <a:pt x="1540639" y="39943"/>
                  </a:cubicBezTo>
                  <a:close/>
                  <a:moveTo>
                    <a:pt x="82158" y="405055"/>
                  </a:moveTo>
                  <a:cubicBezTo>
                    <a:pt x="106132" y="405055"/>
                    <a:pt x="124604" y="386976"/>
                    <a:pt x="124997" y="363002"/>
                  </a:cubicBezTo>
                  <a:cubicBezTo>
                    <a:pt x="125390" y="339421"/>
                    <a:pt x="106918" y="320556"/>
                    <a:pt x="82944" y="320163"/>
                  </a:cubicBezTo>
                  <a:cubicBezTo>
                    <a:pt x="58971" y="319770"/>
                    <a:pt x="40499" y="338242"/>
                    <a:pt x="40499" y="362216"/>
                  </a:cubicBezTo>
                  <a:cubicBezTo>
                    <a:pt x="40499" y="386583"/>
                    <a:pt x="58184" y="405055"/>
                    <a:pt x="82158" y="405055"/>
                  </a:cubicBezTo>
                  <a:close/>
                </a:path>
              </a:pathLst>
            </a:custGeom>
            <a:solidFill>
              <a:schemeClr val="accent2"/>
            </a:solidFill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F61C9AA2-B614-4CE8-9101-DBDECC913CA5}"/>
                </a:ext>
              </a:extLst>
            </p:cNvPr>
            <p:cNvSpPr/>
            <p:nvPr/>
          </p:nvSpPr>
          <p:spPr>
            <a:xfrm>
              <a:off x="5201257" y="3031454"/>
              <a:ext cx="778568" cy="607069"/>
            </a:xfrm>
            <a:custGeom>
              <a:avLst/>
              <a:gdLst>
                <a:gd name="connsiteX0" fmla="*/ 738481 w 778568"/>
                <a:gd name="connsiteY0" fmla="*/ 504052 h 607069"/>
                <a:gd name="connsiteX1" fmla="*/ 738481 w 778568"/>
                <a:gd name="connsiteY1" fmla="*/ 103569 h 607069"/>
                <a:gd name="connsiteX2" fmla="*/ 719223 w 778568"/>
                <a:gd name="connsiteY2" fmla="*/ 102783 h 607069"/>
                <a:gd name="connsiteX3" fmla="*/ 351754 w 778568"/>
                <a:gd name="connsiteY3" fmla="*/ 102390 h 607069"/>
                <a:gd name="connsiteX4" fmla="*/ 325814 w 778568"/>
                <a:gd name="connsiteY4" fmla="*/ 118897 h 607069"/>
                <a:gd name="connsiteX5" fmla="*/ 231884 w 778568"/>
                <a:gd name="connsiteY5" fmla="*/ 161342 h 607069"/>
                <a:gd name="connsiteX6" fmla="*/ 171752 w 778568"/>
                <a:gd name="connsiteY6" fmla="*/ 81560 h 607069"/>
                <a:gd name="connsiteX7" fmla="*/ 234635 w 778568"/>
                <a:gd name="connsiteY7" fmla="*/ 2171 h 607069"/>
                <a:gd name="connsiteX8" fmla="*/ 326208 w 778568"/>
                <a:gd name="connsiteY8" fmla="*/ 46189 h 607069"/>
                <a:gd name="connsiteX9" fmla="*/ 353719 w 778568"/>
                <a:gd name="connsiteY9" fmla="*/ 63482 h 607069"/>
                <a:gd name="connsiteX10" fmla="*/ 746734 w 778568"/>
                <a:gd name="connsiteY10" fmla="*/ 63088 h 607069"/>
                <a:gd name="connsiteX11" fmla="*/ 778568 w 778568"/>
                <a:gd name="connsiteY11" fmla="*/ 94923 h 607069"/>
                <a:gd name="connsiteX12" fmla="*/ 778568 w 778568"/>
                <a:gd name="connsiteY12" fmla="*/ 511519 h 607069"/>
                <a:gd name="connsiteX13" fmla="*/ 744376 w 778568"/>
                <a:gd name="connsiteY13" fmla="*/ 545712 h 607069"/>
                <a:gd name="connsiteX14" fmla="*/ 182364 w 778568"/>
                <a:gd name="connsiteY14" fmla="*/ 545319 h 607069"/>
                <a:gd name="connsiteX15" fmla="*/ 154067 w 778568"/>
                <a:gd name="connsiteY15" fmla="*/ 561825 h 607069"/>
                <a:gd name="connsiteX16" fmla="*/ 62101 w 778568"/>
                <a:gd name="connsiteY16" fmla="*/ 604664 h 607069"/>
                <a:gd name="connsiteX17" fmla="*/ 5 w 778568"/>
                <a:gd name="connsiteY17" fmla="*/ 524489 h 607069"/>
                <a:gd name="connsiteX18" fmla="*/ 61315 w 778568"/>
                <a:gd name="connsiteY18" fmla="*/ 445493 h 607069"/>
                <a:gd name="connsiteX19" fmla="*/ 155246 w 778568"/>
                <a:gd name="connsiteY19" fmla="*/ 489117 h 607069"/>
                <a:gd name="connsiteX20" fmla="*/ 177255 w 778568"/>
                <a:gd name="connsiteY20" fmla="*/ 506017 h 607069"/>
                <a:gd name="connsiteX21" fmla="*/ 723546 w 778568"/>
                <a:gd name="connsiteY21" fmla="*/ 505624 h 607069"/>
                <a:gd name="connsiteX22" fmla="*/ 738481 w 778568"/>
                <a:gd name="connsiteY22" fmla="*/ 504052 h 607069"/>
                <a:gd name="connsiteX23" fmla="*/ 81752 w 778568"/>
                <a:gd name="connsiteY23" fmla="*/ 483222 h 607069"/>
                <a:gd name="connsiteX24" fmla="*/ 39699 w 778568"/>
                <a:gd name="connsiteY24" fmla="*/ 524882 h 607069"/>
                <a:gd name="connsiteX25" fmla="*/ 81752 w 778568"/>
                <a:gd name="connsiteY25" fmla="*/ 566541 h 607069"/>
                <a:gd name="connsiteX26" fmla="*/ 123805 w 778568"/>
                <a:gd name="connsiteY26" fmla="*/ 524489 h 607069"/>
                <a:gd name="connsiteX27" fmla="*/ 81752 w 778568"/>
                <a:gd name="connsiteY27" fmla="*/ 483222 h 607069"/>
                <a:gd name="connsiteX28" fmla="*/ 295552 w 778568"/>
                <a:gd name="connsiteY28" fmla="*/ 82739 h 607069"/>
                <a:gd name="connsiteX29" fmla="*/ 254286 w 778568"/>
                <a:gd name="connsiteY29" fmla="*/ 39901 h 607069"/>
                <a:gd name="connsiteX30" fmla="*/ 211840 w 778568"/>
                <a:gd name="connsiteY30" fmla="*/ 81167 h 607069"/>
                <a:gd name="connsiteX31" fmla="*/ 252714 w 778568"/>
                <a:gd name="connsiteY31" fmla="*/ 124006 h 607069"/>
                <a:gd name="connsiteX32" fmla="*/ 295552 w 778568"/>
                <a:gd name="connsiteY32" fmla="*/ 82739 h 607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778568" h="607069">
                  <a:moveTo>
                    <a:pt x="738481" y="504052"/>
                  </a:moveTo>
                  <a:cubicBezTo>
                    <a:pt x="738481" y="369641"/>
                    <a:pt x="738481" y="237587"/>
                    <a:pt x="738481" y="103569"/>
                  </a:cubicBezTo>
                  <a:cubicBezTo>
                    <a:pt x="731799" y="103176"/>
                    <a:pt x="725511" y="102783"/>
                    <a:pt x="719223" y="102783"/>
                  </a:cubicBezTo>
                  <a:cubicBezTo>
                    <a:pt x="596602" y="102783"/>
                    <a:pt x="474374" y="102783"/>
                    <a:pt x="351754" y="102390"/>
                  </a:cubicBezTo>
                  <a:cubicBezTo>
                    <a:pt x="338391" y="102390"/>
                    <a:pt x="331710" y="105534"/>
                    <a:pt x="325814" y="118897"/>
                  </a:cubicBezTo>
                  <a:cubicBezTo>
                    <a:pt x="310094" y="154268"/>
                    <a:pt x="270792" y="170775"/>
                    <a:pt x="231884" y="161342"/>
                  </a:cubicBezTo>
                  <a:cubicBezTo>
                    <a:pt x="196512" y="153089"/>
                    <a:pt x="171359" y="119683"/>
                    <a:pt x="171752" y="81560"/>
                  </a:cubicBezTo>
                  <a:cubicBezTo>
                    <a:pt x="171752" y="42259"/>
                    <a:pt x="196905" y="10817"/>
                    <a:pt x="234635" y="2171"/>
                  </a:cubicBezTo>
                  <a:cubicBezTo>
                    <a:pt x="271578" y="-6475"/>
                    <a:pt x="310880" y="11211"/>
                    <a:pt x="326208" y="46189"/>
                  </a:cubicBezTo>
                  <a:cubicBezTo>
                    <a:pt x="332103" y="59944"/>
                    <a:pt x="339177" y="63875"/>
                    <a:pt x="353719" y="63482"/>
                  </a:cubicBezTo>
                  <a:cubicBezTo>
                    <a:pt x="484593" y="62695"/>
                    <a:pt x="615860" y="63088"/>
                    <a:pt x="746734" y="63088"/>
                  </a:cubicBezTo>
                  <a:cubicBezTo>
                    <a:pt x="774638" y="63088"/>
                    <a:pt x="778568" y="67019"/>
                    <a:pt x="778568" y="94923"/>
                  </a:cubicBezTo>
                  <a:cubicBezTo>
                    <a:pt x="778568" y="233657"/>
                    <a:pt x="778568" y="372785"/>
                    <a:pt x="778568" y="511519"/>
                  </a:cubicBezTo>
                  <a:cubicBezTo>
                    <a:pt x="778568" y="540995"/>
                    <a:pt x="773852" y="545712"/>
                    <a:pt x="744376" y="545712"/>
                  </a:cubicBezTo>
                  <a:cubicBezTo>
                    <a:pt x="556908" y="545712"/>
                    <a:pt x="369832" y="545712"/>
                    <a:pt x="182364" y="545319"/>
                  </a:cubicBezTo>
                  <a:cubicBezTo>
                    <a:pt x="168608" y="545319"/>
                    <a:pt x="160355" y="547677"/>
                    <a:pt x="154067" y="561825"/>
                  </a:cubicBezTo>
                  <a:cubicBezTo>
                    <a:pt x="138346" y="596804"/>
                    <a:pt x="99045" y="613703"/>
                    <a:pt x="62101" y="604664"/>
                  </a:cubicBezTo>
                  <a:cubicBezTo>
                    <a:pt x="24372" y="595625"/>
                    <a:pt x="-388" y="563397"/>
                    <a:pt x="5" y="524489"/>
                  </a:cubicBezTo>
                  <a:cubicBezTo>
                    <a:pt x="5" y="486366"/>
                    <a:pt x="25944" y="453353"/>
                    <a:pt x="61315" y="445493"/>
                  </a:cubicBezTo>
                  <a:cubicBezTo>
                    <a:pt x="100617" y="436846"/>
                    <a:pt x="138739" y="454139"/>
                    <a:pt x="155246" y="489117"/>
                  </a:cubicBezTo>
                  <a:cubicBezTo>
                    <a:pt x="159962" y="499336"/>
                    <a:pt x="163499" y="506017"/>
                    <a:pt x="177255" y="506017"/>
                  </a:cubicBezTo>
                  <a:cubicBezTo>
                    <a:pt x="359221" y="505624"/>
                    <a:pt x="541187" y="505624"/>
                    <a:pt x="723546" y="505624"/>
                  </a:cubicBezTo>
                  <a:cubicBezTo>
                    <a:pt x="727869" y="505231"/>
                    <a:pt x="732193" y="504445"/>
                    <a:pt x="738481" y="504052"/>
                  </a:cubicBezTo>
                  <a:close/>
                  <a:moveTo>
                    <a:pt x="81752" y="483222"/>
                  </a:moveTo>
                  <a:cubicBezTo>
                    <a:pt x="56992" y="483222"/>
                    <a:pt x="39699" y="500515"/>
                    <a:pt x="39699" y="524882"/>
                  </a:cubicBezTo>
                  <a:cubicBezTo>
                    <a:pt x="39699" y="548856"/>
                    <a:pt x="57778" y="566934"/>
                    <a:pt x="81752" y="566541"/>
                  </a:cubicBezTo>
                  <a:cubicBezTo>
                    <a:pt x="106119" y="566541"/>
                    <a:pt x="123805" y="548856"/>
                    <a:pt x="123805" y="524489"/>
                  </a:cubicBezTo>
                  <a:cubicBezTo>
                    <a:pt x="123805" y="500515"/>
                    <a:pt x="106119" y="483222"/>
                    <a:pt x="81752" y="483222"/>
                  </a:cubicBezTo>
                  <a:close/>
                  <a:moveTo>
                    <a:pt x="295552" y="82739"/>
                  </a:moveTo>
                  <a:cubicBezTo>
                    <a:pt x="295945" y="58372"/>
                    <a:pt x="278653" y="40294"/>
                    <a:pt x="254286" y="39901"/>
                  </a:cubicBezTo>
                  <a:cubicBezTo>
                    <a:pt x="229526" y="39508"/>
                    <a:pt x="212233" y="56407"/>
                    <a:pt x="211840" y="81167"/>
                  </a:cubicBezTo>
                  <a:cubicBezTo>
                    <a:pt x="211447" y="106320"/>
                    <a:pt x="228347" y="123613"/>
                    <a:pt x="252714" y="124006"/>
                  </a:cubicBezTo>
                  <a:cubicBezTo>
                    <a:pt x="277474" y="124006"/>
                    <a:pt x="295159" y="107106"/>
                    <a:pt x="295552" y="82739"/>
                  </a:cubicBezTo>
                  <a:close/>
                </a:path>
              </a:pathLst>
            </a:custGeom>
            <a:solidFill>
              <a:schemeClr val="accent2"/>
            </a:solidFill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C591B64-8B87-4209-AFE1-AD0D6BB2A50B}"/>
                </a:ext>
              </a:extLst>
            </p:cNvPr>
            <p:cNvSpPr/>
            <p:nvPr/>
          </p:nvSpPr>
          <p:spPr>
            <a:xfrm>
              <a:off x="4082346" y="3277979"/>
              <a:ext cx="1739884" cy="170017"/>
            </a:xfrm>
            <a:custGeom>
              <a:avLst/>
              <a:gdLst>
                <a:gd name="connsiteX0" fmla="*/ 162315 w 1739884"/>
                <a:gd name="connsiteY0" fmla="*/ 68094 h 170017"/>
                <a:gd name="connsiteX1" fmla="*/ 419741 w 1739884"/>
                <a:gd name="connsiteY1" fmla="*/ 68094 h 170017"/>
                <a:gd name="connsiteX2" fmla="*/ 1555556 w 1739884"/>
                <a:gd name="connsiteY2" fmla="*/ 62985 h 170017"/>
                <a:gd name="connsiteX3" fmla="*/ 1584639 w 1739884"/>
                <a:gd name="connsiteY3" fmla="*/ 44906 h 170017"/>
                <a:gd name="connsiteX4" fmla="*/ 1676997 w 1739884"/>
                <a:gd name="connsiteY4" fmla="*/ 2067 h 170017"/>
                <a:gd name="connsiteX5" fmla="*/ 1739880 w 1739884"/>
                <a:gd name="connsiteY5" fmla="*/ 82635 h 170017"/>
                <a:gd name="connsiteX6" fmla="*/ 1677783 w 1739884"/>
                <a:gd name="connsiteY6" fmla="*/ 161632 h 170017"/>
                <a:gd name="connsiteX7" fmla="*/ 1585425 w 1739884"/>
                <a:gd name="connsiteY7" fmla="*/ 119579 h 170017"/>
                <a:gd name="connsiteX8" fmla="*/ 1555948 w 1739884"/>
                <a:gd name="connsiteY8" fmla="*/ 102286 h 170017"/>
                <a:gd name="connsiteX9" fmla="*/ 184717 w 1739884"/>
                <a:gd name="connsiteY9" fmla="*/ 107788 h 170017"/>
                <a:gd name="connsiteX10" fmla="*/ 154062 w 1739884"/>
                <a:gd name="connsiteY10" fmla="*/ 126653 h 170017"/>
                <a:gd name="connsiteX11" fmla="*/ 61310 w 1739884"/>
                <a:gd name="connsiteY11" fmla="*/ 167134 h 170017"/>
                <a:gd name="connsiteX12" fmla="*/ 0 w 1739884"/>
                <a:gd name="connsiteY12" fmla="*/ 88138 h 170017"/>
                <a:gd name="connsiteX13" fmla="*/ 61310 w 1739884"/>
                <a:gd name="connsiteY13" fmla="*/ 9141 h 170017"/>
                <a:gd name="connsiteX14" fmla="*/ 155634 w 1739884"/>
                <a:gd name="connsiteY14" fmla="*/ 51587 h 170017"/>
                <a:gd name="connsiteX15" fmla="*/ 162315 w 1739884"/>
                <a:gd name="connsiteY15" fmla="*/ 68094 h 170017"/>
                <a:gd name="connsiteX16" fmla="*/ 124193 w 1739884"/>
                <a:gd name="connsiteY16" fmla="*/ 87745 h 170017"/>
                <a:gd name="connsiteX17" fmla="*/ 81354 w 1739884"/>
                <a:gd name="connsiteY17" fmla="*/ 45692 h 170017"/>
                <a:gd name="connsiteX18" fmla="*/ 38909 w 1739884"/>
                <a:gd name="connsiteY18" fmla="*/ 87745 h 170017"/>
                <a:gd name="connsiteX19" fmla="*/ 82533 w 1739884"/>
                <a:gd name="connsiteY19" fmla="*/ 130583 h 170017"/>
                <a:gd name="connsiteX20" fmla="*/ 124193 w 1739884"/>
                <a:gd name="connsiteY20" fmla="*/ 87745 h 170017"/>
                <a:gd name="connsiteX21" fmla="*/ 1657740 w 1739884"/>
                <a:gd name="connsiteY21" fmla="*/ 123902 h 170017"/>
                <a:gd name="connsiteX22" fmla="*/ 1699792 w 1739884"/>
                <a:gd name="connsiteY22" fmla="*/ 81456 h 170017"/>
                <a:gd name="connsiteX23" fmla="*/ 1656561 w 1739884"/>
                <a:gd name="connsiteY23" fmla="*/ 40190 h 170017"/>
                <a:gd name="connsiteX24" fmla="*/ 1614901 w 1739884"/>
                <a:gd name="connsiteY24" fmla="*/ 82242 h 170017"/>
                <a:gd name="connsiteX25" fmla="*/ 1657740 w 1739884"/>
                <a:gd name="connsiteY25" fmla="*/ 123902 h 170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739884" h="170017">
                  <a:moveTo>
                    <a:pt x="162315" y="68094"/>
                  </a:moveTo>
                  <a:cubicBezTo>
                    <a:pt x="248386" y="68094"/>
                    <a:pt x="334063" y="68487"/>
                    <a:pt x="419741" y="68094"/>
                  </a:cubicBezTo>
                  <a:cubicBezTo>
                    <a:pt x="798215" y="66522"/>
                    <a:pt x="1176689" y="64557"/>
                    <a:pt x="1555556" y="62985"/>
                  </a:cubicBezTo>
                  <a:cubicBezTo>
                    <a:pt x="1570097" y="62985"/>
                    <a:pt x="1577957" y="60233"/>
                    <a:pt x="1584639" y="44906"/>
                  </a:cubicBezTo>
                  <a:cubicBezTo>
                    <a:pt x="1599180" y="10713"/>
                    <a:pt x="1638482" y="-6186"/>
                    <a:pt x="1676997" y="2067"/>
                  </a:cubicBezTo>
                  <a:cubicBezTo>
                    <a:pt x="1712762" y="9928"/>
                    <a:pt x="1740273" y="45299"/>
                    <a:pt x="1739880" y="82635"/>
                  </a:cubicBezTo>
                  <a:cubicBezTo>
                    <a:pt x="1739487" y="119972"/>
                    <a:pt x="1713548" y="152592"/>
                    <a:pt x="1677783" y="161632"/>
                  </a:cubicBezTo>
                  <a:cubicBezTo>
                    <a:pt x="1640840" y="171064"/>
                    <a:pt x="1600359" y="154164"/>
                    <a:pt x="1585425" y="119579"/>
                  </a:cubicBezTo>
                  <a:cubicBezTo>
                    <a:pt x="1578744" y="103858"/>
                    <a:pt x="1570490" y="102286"/>
                    <a:pt x="1555948" y="102286"/>
                  </a:cubicBezTo>
                  <a:cubicBezTo>
                    <a:pt x="1098871" y="104251"/>
                    <a:pt x="641794" y="106216"/>
                    <a:pt x="184717" y="107788"/>
                  </a:cubicBezTo>
                  <a:cubicBezTo>
                    <a:pt x="168997" y="107788"/>
                    <a:pt x="161136" y="112112"/>
                    <a:pt x="154062" y="126653"/>
                  </a:cubicBezTo>
                  <a:cubicBezTo>
                    <a:pt x="137948" y="161239"/>
                    <a:pt x="98647" y="176959"/>
                    <a:pt x="61310" y="167134"/>
                  </a:cubicBezTo>
                  <a:cubicBezTo>
                    <a:pt x="24760" y="157701"/>
                    <a:pt x="0" y="125867"/>
                    <a:pt x="0" y="88138"/>
                  </a:cubicBezTo>
                  <a:cubicBezTo>
                    <a:pt x="0" y="50408"/>
                    <a:pt x="25939" y="17395"/>
                    <a:pt x="61310" y="9141"/>
                  </a:cubicBezTo>
                  <a:cubicBezTo>
                    <a:pt x="100612" y="102"/>
                    <a:pt x="138341" y="17002"/>
                    <a:pt x="155634" y="51587"/>
                  </a:cubicBezTo>
                  <a:cubicBezTo>
                    <a:pt x="157599" y="57089"/>
                    <a:pt x="159957" y="62199"/>
                    <a:pt x="162315" y="68094"/>
                  </a:cubicBezTo>
                  <a:close/>
                  <a:moveTo>
                    <a:pt x="124193" y="87745"/>
                  </a:moveTo>
                  <a:cubicBezTo>
                    <a:pt x="123800" y="64557"/>
                    <a:pt x="104935" y="45692"/>
                    <a:pt x="81354" y="45692"/>
                  </a:cubicBezTo>
                  <a:cubicBezTo>
                    <a:pt x="57773" y="45692"/>
                    <a:pt x="38909" y="64557"/>
                    <a:pt x="38909" y="87745"/>
                  </a:cubicBezTo>
                  <a:cubicBezTo>
                    <a:pt x="38516" y="111719"/>
                    <a:pt x="58559" y="131369"/>
                    <a:pt x="82533" y="130583"/>
                  </a:cubicBezTo>
                  <a:cubicBezTo>
                    <a:pt x="105721" y="130190"/>
                    <a:pt x="124586" y="110932"/>
                    <a:pt x="124193" y="87745"/>
                  </a:cubicBezTo>
                  <a:close/>
                  <a:moveTo>
                    <a:pt x="1657740" y="123902"/>
                  </a:moveTo>
                  <a:cubicBezTo>
                    <a:pt x="1681713" y="123509"/>
                    <a:pt x="1700185" y="105037"/>
                    <a:pt x="1699792" y="81456"/>
                  </a:cubicBezTo>
                  <a:cubicBezTo>
                    <a:pt x="1699399" y="57875"/>
                    <a:pt x="1680928" y="40190"/>
                    <a:pt x="1656561" y="40190"/>
                  </a:cubicBezTo>
                  <a:cubicBezTo>
                    <a:pt x="1632194" y="40583"/>
                    <a:pt x="1614508" y="58268"/>
                    <a:pt x="1614901" y="82242"/>
                  </a:cubicBezTo>
                  <a:cubicBezTo>
                    <a:pt x="1615294" y="106609"/>
                    <a:pt x="1633373" y="124295"/>
                    <a:pt x="1657740" y="123902"/>
                  </a:cubicBezTo>
                  <a:close/>
                </a:path>
              </a:pathLst>
            </a:custGeom>
            <a:solidFill>
              <a:schemeClr val="accent2"/>
            </a:solidFill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03A248F-181E-4ADF-9692-8F57E8E4AB07}"/>
                </a:ext>
              </a:extLst>
            </p:cNvPr>
            <p:cNvSpPr/>
            <p:nvPr/>
          </p:nvSpPr>
          <p:spPr>
            <a:xfrm>
              <a:off x="6035236" y="3659260"/>
              <a:ext cx="1497186" cy="326820"/>
            </a:xfrm>
            <a:custGeom>
              <a:avLst/>
              <a:gdLst>
                <a:gd name="connsiteX0" fmla="*/ 162713 w 1497186"/>
                <a:gd name="connsiteY0" fmla="*/ 264546 h 326820"/>
                <a:gd name="connsiteX1" fmla="*/ 62101 w 1497186"/>
                <a:gd name="connsiteY1" fmla="*/ 323891 h 326820"/>
                <a:gd name="connsiteX2" fmla="*/ 5 w 1497186"/>
                <a:gd name="connsiteY2" fmla="*/ 243323 h 326820"/>
                <a:gd name="connsiteX3" fmla="*/ 64459 w 1497186"/>
                <a:gd name="connsiteY3" fmla="*/ 164720 h 326820"/>
                <a:gd name="connsiteX4" fmla="*/ 154853 w 1497186"/>
                <a:gd name="connsiteY4" fmla="*/ 207166 h 326820"/>
                <a:gd name="connsiteX5" fmla="*/ 183543 w 1497186"/>
                <a:gd name="connsiteY5" fmla="*/ 225245 h 326820"/>
                <a:gd name="connsiteX6" fmla="*/ 1226606 w 1497186"/>
                <a:gd name="connsiteY6" fmla="*/ 225245 h 326820"/>
                <a:gd name="connsiteX7" fmla="*/ 1259226 w 1497186"/>
                <a:gd name="connsiteY7" fmla="*/ 211882 h 326820"/>
                <a:gd name="connsiteX8" fmla="*/ 1334686 w 1497186"/>
                <a:gd name="connsiteY8" fmla="*/ 137209 h 326820"/>
                <a:gd name="connsiteX9" fmla="*/ 1339795 w 1497186"/>
                <a:gd name="connsiteY9" fmla="*/ 114021 h 326820"/>
                <a:gd name="connsiteX10" fmla="*/ 1369271 w 1497186"/>
                <a:gd name="connsiteY10" fmla="*/ 13802 h 326820"/>
                <a:gd name="connsiteX11" fmla="*/ 1470276 w 1497186"/>
                <a:gd name="connsiteY11" fmla="*/ 22448 h 326820"/>
                <a:gd name="connsiteX12" fmla="*/ 1484817 w 1497186"/>
                <a:gd name="connsiteY12" fmla="*/ 124239 h 326820"/>
                <a:gd name="connsiteX13" fmla="*/ 1385778 w 1497186"/>
                <a:gd name="connsiteY13" fmla="*/ 158432 h 326820"/>
                <a:gd name="connsiteX14" fmla="*/ 1363769 w 1497186"/>
                <a:gd name="connsiteY14" fmla="*/ 163148 h 326820"/>
                <a:gd name="connsiteX15" fmla="*/ 1277698 w 1497186"/>
                <a:gd name="connsiteY15" fmla="*/ 249218 h 326820"/>
                <a:gd name="connsiteX16" fmla="*/ 1239576 w 1497186"/>
                <a:gd name="connsiteY16" fmla="*/ 264939 h 326820"/>
                <a:gd name="connsiteX17" fmla="*/ 186687 w 1497186"/>
                <a:gd name="connsiteY17" fmla="*/ 264546 h 326820"/>
                <a:gd name="connsiteX18" fmla="*/ 162713 w 1497186"/>
                <a:gd name="connsiteY18" fmla="*/ 264546 h 326820"/>
                <a:gd name="connsiteX19" fmla="*/ 124591 w 1497186"/>
                <a:gd name="connsiteY19" fmla="*/ 245288 h 326820"/>
                <a:gd name="connsiteX20" fmla="*/ 82931 w 1497186"/>
                <a:gd name="connsiteY20" fmla="*/ 202449 h 326820"/>
                <a:gd name="connsiteX21" fmla="*/ 39699 w 1497186"/>
                <a:gd name="connsiteY21" fmla="*/ 243716 h 326820"/>
                <a:gd name="connsiteX22" fmla="*/ 82538 w 1497186"/>
                <a:gd name="connsiteY22" fmla="*/ 287734 h 326820"/>
                <a:gd name="connsiteX23" fmla="*/ 124591 w 1497186"/>
                <a:gd name="connsiteY23" fmla="*/ 245288 h 326820"/>
                <a:gd name="connsiteX24" fmla="*/ 1416040 w 1497186"/>
                <a:gd name="connsiteY24" fmla="*/ 39741 h 326820"/>
                <a:gd name="connsiteX25" fmla="*/ 1371236 w 1497186"/>
                <a:gd name="connsiteY25" fmla="*/ 80222 h 326820"/>
                <a:gd name="connsiteX26" fmla="*/ 1412110 w 1497186"/>
                <a:gd name="connsiteY26" fmla="*/ 124239 h 326820"/>
                <a:gd name="connsiteX27" fmla="*/ 1456913 w 1497186"/>
                <a:gd name="connsiteY27" fmla="*/ 84152 h 326820"/>
                <a:gd name="connsiteX28" fmla="*/ 1416040 w 1497186"/>
                <a:gd name="connsiteY28" fmla="*/ 39741 h 326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497186" h="326820">
                  <a:moveTo>
                    <a:pt x="162713" y="264546"/>
                  </a:moveTo>
                  <a:cubicBezTo>
                    <a:pt x="141097" y="314852"/>
                    <a:pt x="106119" y="334896"/>
                    <a:pt x="62101" y="323891"/>
                  </a:cubicBezTo>
                  <a:cubicBezTo>
                    <a:pt x="24765" y="314852"/>
                    <a:pt x="-388" y="281839"/>
                    <a:pt x="5" y="243323"/>
                  </a:cubicBezTo>
                  <a:cubicBezTo>
                    <a:pt x="791" y="204808"/>
                    <a:pt x="26337" y="173759"/>
                    <a:pt x="64459" y="164720"/>
                  </a:cubicBezTo>
                  <a:cubicBezTo>
                    <a:pt x="100224" y="156074"/>
                    <a:pt x="139918" y="173366"/>
                    <a:pt x="154853" y="207166"/>
                  </a:cubicBezTo>
                  <a:cubicBezTo>
                    <a:pt x="161141" y="221707"/>
                    <a:pt x="169001" y="225245"/>
                    <a:pt x="183543" y="225245"/>
                  </a:cubicBezTo>
                  <a:cubicBezTo>
                    <a:pt x="531362" y="224851"/>
                    <a:pt x="878787" y="224851"/>
                    <a:pt x="1226606" y="225245"/>
                  </a:cubicBezTo>
                  <a:cubicBezTo>
                    <a:pt x="1240362" y="225245"/>
                    <a:pt x="1249794" y="221314"/>
                    <a:pt x="1259226" y="211882"/>
                  </a:cubicBezTo>
                  <a:cubicBezTo>
                    <a:pt x="1283593" y="186336"/>
                    <a:pt x="1309139" y="161576"/>
                    <a:pt x="1334686" y="137209"/>
                  </a:cubicBezTo>
                  <a:cubicBezTo>
                    <a:pt x="1342546" y="129742"/>
                    <a:pt x="1344118" y="124239"/>
                    <a:pt x="1339795" y="114021"/>
                  </a:cubicBezTo>
                  <a:cubicBezTo>
                    <a:pt x="1323681" y="76292"/>
                    <a:pt x="1335864" y="36597"/>
                    <a:pt x="1369271" y="13802"/>
                  </a:cubicBezTo>
                  <a:cubicBezTo>
                    <a:pt x="1400319" y="-7421"/>
                    <a:pt x="1442765" y="-3884"/>
                    <a:pt x="1470276" y="22448"/>
                  </a:cubicBezTo>
                  <a:cubicBezTo>
                    <a:pt x="1499752" y="50353"/>
                    <a:pt x="1505647" y="90833"/>
                    <a:pt x="1484817" y="124239"/>
                  </a:cubicBezTo>
                  <a:cubicBezTo>
                    <a:pt x="1463987" y="158039"/>
                    <a:pt x="1423900" y="172580"/>
                    <a:pt x="1385778" y="158432"/>
                  </a:cubicBezTo>
                  <a:cubicBezTo>
                    <a:pt x="1376345" y="154895"/>
                    <a:pt x="1370843" y="156074"/>
                    <a:pt x="1363769" y="163148"/>
                  </a:cubicBezTo>
                  <a:cubicBezTo>
                    <a:pt x="1335472" y="192231"/>
                    <a:pt x="1305995" y="220135"/>
                    <a:pt x="1277698" y="249218"/>
                  </a:cubicBezTo>
                  <a:cubicBezTo>
                    <a:pt x="1266694" y="260616"/>
                    <a:pt x="1255296" y="264939"/>
                    <a:pt x="1239576" y="264939"/>
                  </a:cubicBezTo>
                  <a:cubicBezTo>
                    <a:pt x="888613" y="264546"/>
                    <a:pt x="537650" y="264546"/>
                    <a:pt x="186687" y="264546"/>
                  </a:cubicBezTo>
                  <a:cubicBezTo>
                    <a:pt x="179220" y="264546"/>
                    <a:pt x="171359" y="264546"/>
                    <a:pt x="162713" y="264546"/>
                  </a:cubicBezTo>
                  <a:close/>
                  <a:moveTo>
                    <a:pt x="124591" y="245288"/>
                  </a:moveTo>
                  <a:cubicBezTo>
                    <a:pt x="124984" y="222100"/>
                    <a:pt x="106119" y="203236"/>
                    <a:pt x="82931" y="202449"/>
                  </a:cubicBezTo>
                  <a:cubicBezTo>
                    <a:pt x="59350" y="202057"/>
                    <a:pt x="40485" y="220135"/>
                    <a:pt x="39699" y="243716"/>
                  </a:cubicBezTo>
                  <a:cubicBezTo>
                    <a:pt x="38913" y="267297"/>
                    <a:pt x="58957" y="287734"/>
                    <a:pt x="82538" y="287734"/>
                  </a:cubicBezTo>
                  <a:cubicBezTo>
                    <a:pt x="104940" y="287734"/>
                    <a:pt x="124591" y="268476"/>
                    <a:pt x="124591" y="245288"/>
                  </a:cubicBezTo>
                  <a:close/>
                  <a:moveTo>
                    <a:pt x="1416040" y="39741"/>
                  </a:moveTo>
                  <a:cubicBezTo>
                    <a:pt x="1393245" y="38562"/>
                    <a:pt x="1372415" y="57427"/>
                    <a:pt x="1371236" y="80222"/>
                  </a:cubicBezTo>
                  <a:cubicBezTo>
                    <a:pt x="1370057" y="102624"/>
                    <a:pt x="1389315" y="123453"/>
                    <a:pt x="1412110" y="124239"/>
                  </a:cubicBezTo>
                  <a:cubicBezTo>
                    <a:pt x="1435297" y="125026"/>
                    <a:pt x="1455734" y="106947"/>
                    <a:pt x="1456913" y="84152"/>
                  </a:cubicBezTo>
                  <a:cubicBezTo>
                    <a:pt x="1458485" y="62143"/>
                    <a:pt x="1438835" y="40920"/>
                    <a:pt x="1416040" y="39741"/>
                  </a:cubicBezTo>
                  <a:close/>
                </a:path>
              </a:pathLst>
            </a:custGeom>
            <a:solidFill>
              <a:schemeClr val="accent2"/>
            </a:solidFill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86C9C93-3365-445D-88BE-EAE181189D04}"/>
                </a:ext>
              </a:extLst>
            </p:cNvPr>
            <p:cNvSpPr/>
            <p:nvPr/>
          </p:nvSpPr>
          <p:spPr>
            <a:xfrm>
              <a:off x="4336229" y="3509502"/>
              <a:ext cx="1387389" cy="316398"/>
            </a:xfrm>
            <a:custGeom>
              <a:avLst/>
              <a:gdLst>
                <a:gd name="connsiteX0" fmla="*/ 671668 w 1387389"/>
                <a:gd name="connsiteY0" fmla="*/ 101857 h 316398"/>
                <a:gd name="connsiteX1" fmla="*/ 652017 w 1387389"/>
                <a:gd name="connsiteY1" fmla="*/ 101857 h 316398"/>
                <a:gd name="connsiteX2" fmla="*/ 180792 w 1387389"/>
                <a:gd name="connsiteY2" fmla="*/ 101464 h 316398"/>
                <a:gd name="connsiteX3" fmla="*/ 154460 w 1387389"/>
                <a:gd name="connsiteY3" fmla="*/ 117970 h 316398"/>
                <a:gd name="connsiteX4" fmla="*/ 62887 w 1387389"/>
                <a:gd name="connsiteY4" fmla="*/ 161988 h 316398"/>
                <a:gd name="connsiteX5" fmla="*/ 5 w 1387389"/>
                <a:gd name="connsiteY5" fmla="*/ 80241 h 316398"/>
                <a:gd name="connsiteX6" fmla="*/ 62101 w 1387389"/>
                <a:gd name="connsiteY6" fmla="*/ 2031 h 316398"/>
                <a:gd name="connsiteX7" fmla="*/ 154853 w 1387389"/>
                <a:gd name="connsiteY7" fmla="*/ 46835 h 316398"/>
                <a:gd name="connsiteX8" fmla="*/ 179613 w 1387389"/>
                <a:gd name="connsiteY8" fmla="*/ 62162 h 316398"/>
                <a:gd name="connsiteX9" fmla="*/ 676384 w 1387389"/>
                <a:gd name="connsiteY9" fmla="*/ 61769 h 316398"/>
                <a:gd name="connsiteX10" fmla="*/ 712935 w 1387389"/>
                <a:gd name="connsiteY10" fmla="*/ 99106 h 316398"/>
                <a:gd name="connsiteX11" fmla="*/ 712935 w 1387389"/>
                <a:gd name="connsiteY11" fmla="*/ 213473 h 316398"/>
                <a:gd name="connsiteX12" fmla="*/ 1223462 w 1387389"/>
                <a:gd name="connsiteY12" fmla="*/ 213473 h 316398"/>
                <a:gd name="connsiteX13" fmla="*/ 1328397 w 1387389"/>
                <a:gd name="connsiteY13" fmla="*/ 155307 h 316398"/>
                <a:gd name="connsiteX14" fmla="*/ 1387349 w 1387389"/>
                <a:gd name="connsiteY14" fmla="*/ 236268 h 316398"/>
                <a:gd name="connsiteX15" fmla="*/ 1321716 w 1387389"/>
                <a:gd name="connsiteY15" fmla="*/ 314085 h 316398"/>
                <a:gd name="connsiteX16" fmla="*/ 1223462 w 1387389"/>
                <a:gd name="connsiteY16" fmla="*/ 253561 h 316398"/>
                <a:gd name="connsiteX17" fmla="*/ 1200667 w 1387389"/>
                <a:gd name="connsiteY17" fmla="*/ 253561 h 316398"/>
                <a:gd name="connsiteX18" fmla="*/ 705860 w 1387389"/>
                <a:gd name="connsiteY18" fmla="*/ 253561 h 316398"/>
                <a:gd name="connsiteX19" fmla="*/ 673240 w 1387389"/>
                <a:gd name="connsiteY19" fmla="*/ 220547 h 316398"/>
                <a:gd name="connsiteX20" fmla="*/ 672847 w 1387389"/>
                <a:gd name="connsiteY20" fmla="*/ 108538 h 316398"/>
                <a:gd name="connsiteX21" fmla="*/ 671668 w 1387389"/>
                <a:gd name="connsiteY21" fmla="*/ 101857 h 316398"/>
                <a:gd name="connsiteX22" fmla="*/ 1348441 w 1387389"/>
                <a:gd name="connsiteY22" fmla="*/ 234303 h 316398"/>
                <a:gd name="connsiteX23" fmla="*/ 1305995 w 1387389"/>
                <a:gd name="connsiteY23" fmla="*/ 191464 h 316398"/>
                <a:gd name="connsiteX24" fmla="*/ 1263157 w 1387389"/>
                <a:gd name="connsiteY24" fmla="*/ 233517 h 316398"/>
                <a:gd name="connsiteX25" fmla="*/ 1305602 w 1387389"/>
                <a:gd name="connsiteY25" fmla="*/ 276355 h 316398"/>
                <a:gd name="connsiteX26" fmla="*/ 1348441 w 1387389"/>
                <a:gd name="connsiteY26" fmla="*/ 234303 h 316398"/>
                <a:gd name="connsiteX27" fmla="*/ 80966 w 1387389"/>
                <a:gd name="connsiteY27" fmla="*/ 39760 h 316398"/>
                <a:gd name="connsiteX28" fmla="*/ 39699 w 1387389"/>
                <a:gd name="connsiteY28" fmla="*/ 82206 h 316398"/>
                <a:gd name="connsiteX29" fmla="*/ 81752 w 1387389"/>
                <a:gd name="connsiteY29" fmla="*/ 124258 h 316398"/>
                <a:gd name="connsiteX30" fmla="*/ 123411 w 1387389"/>
                <a:gd name="connsiteY30" fmla="*/ 81813 h 316398"/>
                <a:gd name="connsiteX31" fmla="*/ 80966 w 1387389"/>
                <a:gd name="connsiteY31" fmla="*/ 39760 h 316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387389" h="316398">
                  <a:moveTo>
                    <a:pt x="671668" y="101857"/>
                  </a:moveTo>
                  <a:cubicBezTo>
                    <a:pt x="664987" y="101857"/>
                    <a:pt x="658699" y="101857"/>
                    <a:pt x="652017" y="101857"/>
                  </a:cubicBezTo>
                  <a:cubicBezTo>
                    <a:pt x="494811" y="101857"/>
                    <a:pt x="337605" y="101857"/>
                    <a:pt x="180792" y="101464"/>
                  </a:cubicBezTo>
                  <a:cubicBezTo>
                    <a:pt x="167429" y="101464"/>
                    <a:pt x="160355" y="104608"/>
                    <a:pt x="154460" y="117970"/>
                  </a:cubicBezTo>
                  <a:cubicBezTo>
                    <a:pt x="138739" y="152949"/>
                    <a:pt x="99830" y="170634"/>
                    <a:pt x="62887" y="161988"/>
                  </a:cubicBezTo>
                  <a:cubicBezTo>
                    <a:pt x="24765" y="152949"/>
                    <a:pt x="-388" y="120721"/>
                    <a:pt x="5" y="80241"/>
                  </a:cubicBezTo>
                  <a:cubicBezTo>
                    <a:pt x="398" y="42118"/>
                    <a:pt x="26337" y="9498"/>
                    <a:pt x="62101" y="2031"/>
                  </a:cubicBezTo>
                  <a:cubicBezTo>
                    <a:pt x="101796" y="-6223"/>
                    <a:pt x="139525" y="11070"/>
                    <a:pt x="154853" y="46835"/>
                  </a:cubicBezTo>
                  <a:cubicBezTo>
                    <a:pt x="160355" y="59411"/>
                    <a:pt x="167036" y="62162"/>
                    <a:pt x="179613" y="62162"/>
                  </a:cubicBezTo>
                  <a:cubicBezTo>
                    <a:pt x="345072" y="61769"/>
                    <a:pt x="510925" y="61769"/>
                    <a:pt x="676384" y="61769"/>
                  </a:cubicBezTo>
                  <a:cubicBezTo>
                    <a:pt x="709791" y="61769"/>
                    <a:pt x="712935" y="65306"/>
                    <a:pt x="712935" y="99106"/>
                  </a:cubicBezTo>
                  <a:cubicBezTo>
                    <a:pt x="712935" y="136835"/>
                    <a:pt x="712935" y="174565"/>
                    <a:pt x="712935" y="213473"/>
                  </a:cubicBezTo>
                  <a:cubicBezTo>
                    <a:pt x="884683" y="213473"/>
                    <a:pt x="1054072" y="213473"/>
                    <a:pt x="1223462" y="213473"/>
                  </a:cubicBezTo>
                  <a:cubicBezTo>
                    <a:pt x="1252938" y="160809"/>
                    <a:pt x="1284379" y="143516"/>
                    <a:pt x="1328397" y="155307"/>
                  </a:cubicBezTo>
                  <a:cubicBezTo>
                    <a:pt x="1363376" y="164739"/>
                    <a:pt x="1388528" y="198931"/>
                    <a:pt x="1387349" y="236268"/>
                  </a:cubicBezTo>
                  <a:cubicBezTo>
                    <a:pt x="1386170" y="274784"/>
                    <a:pt x="1360231" y="305439"/>
                    <a:pt x="1321716" y="314085"/>
                  </a:cubicBezTo>
                  <a:cubicBezTo>
                    <a:pt x="1280842" y="323517"/>
                    <a:pt x="1249401" y="304260"/>
                    <a:pt x="1223462" y="253561"/>
                  </a:cubicBezTo>
                  <a:cubicBezTo>
                    <a:pt x="1215995" y="253561"/>
                    <a:pt x="1208527" y="253561"/>
                    <a:pt x="1200667" y="253561"/>
                  </a:cubicBezTo>
                  <a:cubicBezTo>
                    <a:pt x="1035600" y="253561"/>
                    <a:pt x="870534" y="253561"/>
                    <a:pt x="705860" y="253561"/>
                  </a:cubicBezTo>
                  <a:cubicBezTo>
                    <a:pt x="677563" y="253561"/>
                    <a:pt x="673240" y="249238"/>
                    <a:pt x="673240" y="220547"/>
                  </a:cubicBezTo>
                  <a:cubicBezTo>
                    <a:pt x="673240" y="183211"/>
                    <a:pt x="673240" y="145874"/>
                    <a:pt x="672847" y="108538"/>
                  </a:cubicBezTo>
                  <a:cubicBezTo>
                    <a:pt x="673240" y="107752"/>
                    <a:pt x="672847" y="106573"/>
                    <a:pt x="671668" y="101857"/>
                  </a:cubicBezTo>
                  <a:close/>
                  <a:moveTo>
                    <a:pt x="1348441" y="234303"/>
                  </a:moveTo>
                  <a:cubicBezTo>
                    <a:pt x="1348834" y="211115"/>
                    <a:pt x="1329576" y="191857"/>
                    <a:pt x="1305995" y="191464"/>
                  </a:cubicBezTo>
                  <a:cubicBezTo>
                    <a:pt x="1282414" y="191071"/>
                    <a:pt x="1263549" y="209936"/>
                    <a:pt x="1263157" y="233517"/>
                  </a:cubicBezTo>
                  <a:cubicBezTo>
                    <a:pt x="1263157" y="257098"/>
                    <a:pt x="1282021" y="276355"/>
                    <a:pt x="1305602" y="276355"/>
                  </a:cubicBezTo>
                  <a:cubicBezTo>
                    <a:pt x="1329183" y="276749"/>
                    <a:pt x="1348441" y="257884"/>
                    <a:pt x="1348441" y="234303"/>
                  </a:cubicBezTo>
                  <a:close/>
                  <a:moveTo>
                    <a:pt x="80966" y="39760"/>
                  </a:moveTo>
                  <a:cubicBezTo>
                    <a:pt x="56206" y="39760"/>
                    <a:pt x="39306" y="57053"/>
                    <a:pt x="39699" y="82206"/>
                  </a:cubicBezTo>
                  <a:cubicBezTo>
                    <a:pt x="39699" y="106573"/>
                    <a:pt x="57385" y="124258"/>
                    <a:pt x="81752" y="124258"/>
                  </a:cubicBezTo>
                  <a:cubicBezTo>
                    <a:pt x="106119" y="124258"/>
                    <a:pt x="123411" y="106180"/>
                    <a:pt x="123411" y="81813"/>
                  </a:cubicBezTo>
                  <a:cubicBezTo>
                    <a:pt x="123411" y="57053"/>
                    <a:pt x="105726" y="39760"/>
                    <a:pt x="80966" y="39760"/>
                  </a:cubicBezTo>
                  <a:close/>
                </a:path>
              </a:pathLst>
            </a:custGeom>
            <a:solidFill>
              <a:schemeClr val="accent2"/>
            </a:solidFill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2A75A69-1EB8-4804-9B83-03EB1ED53008}"/>
                </a:ext>
              </a:extLst>
            </p:cNvPr>
            <p:cNvSpPr/>
            <p:nvPr/>
          </p:nvSpPr>
          <p:spPr>
            <a:xfrm>
              <a:off x="6636928" y="4011691"/>
              <a:ext cx="385191" cy="826314"/>
            </a:xfrm>
            <a:custGeom>
              <a:avLst/>
              <a:gdLst>
                <a:gd name="connsiteX0" fmla="*/ 221286 w 385191"/>
                <a:gd name="connsiteY0" fmla="*/ 103120 h 826314"/>
                <a:gd name="connsiteX1" fmla="*/ 117137 w 385191"/>
                <a:gd name="connsiteY1" fmla="*/ 103120 h 826314"/>
                <a:gd name="connsiteX2" fmla="*/ 117137 w 385191"/>
                <a:gd name="connsiteY2" fmla="*/ 393165 h 826314"/>
                <a:gd name="connsiteX3" fmla="*/ 137967 w 385191"/>
                <a:gd name="connsiteY3" fmla="*/ 393165 h 826314"/>
                <a:gd name="connsiteX4" fmla="*/ 279453 w 385191"/>
                <a:gd name="connsiteY4" fmla="*/ 393165 h 826314"/>
                <a:gd name="connsiteX5" fmla="*/ 308143 w 385191"/>
                <a:gd name="connsiteY5" fmla="*/ 421070 h 826314"/>
                <a:gd name="connsiteX6" fmla="*/ 308143 w 385191"/>
                <a:gd name="connsiteY6" fmla="*/ 737447 h 826314"/>
                <a:gd name="connsiteX7" fmla="*/ 279060 w 385191"/>
                <a:gd name="connsiteY7" fmla="*/ 764958 h 826314"/>
                <a:gd name="connsiteX8" fmla="*/ 180806 w 385191"/>
                <a:gd name="connsiteY8" fmla="*/ 764958 h 826314"/>
                <a:gd name="connsiteX9" fmla="*/ 154474 w 385191"/>
                <a:gd name="connsiteY9" fmla="*/ 780679 h 826314"/>
                <a:gd name="connsiteX10" fmla="*/ 60936 w 385191"/>
                <a:gd name="connsiteY10" fmla="*/ 823911 h 826314"/>
                <a:gd name="connsiteX11" fmla="*/ 19 w 385191"/>
                <a:gd name="connsiteY11" fmla="*/ 746486 h 826314"/>
                <a:gd name="connsiteX12" fmla="*/ 60936 w 385191"/>
                <a:gd name="connsiteY12" fmla="*/ 665132 h 826314"/>
                <a:gd name="connsiteX13" fmla="*/ 155653 w 385191"/>
                <a:gd name="connsiteY13" fmla="*/ 709150 h 826314"/>
                <a:gd name="connsiteX14" fmla="*/ 181592 w 385191"/>
                <a:gd name="connsiteY14" fmla="*/ 725264 h 826314"/>
                <a:gd name="connsiteX15" fmla="*/ 267269 w 385191"/>
                <a:gd name="connsiteY15" fmla="*/ 724871 h 826314"/>
                <a:gd name="connsiteX16" fmla="*/ 267269 w 385191"/>
                <a:gd name="connsiteY16" fmla="*/ 433253 h 826314"/>
                <a:gd name="connsiteX17" fmla="*/ 246832 w 385191"/>
                <a:gd name="connsiteY17" fmla="*/ 432467 h 826314"/>
                <a:gd name="connsiteX18" fmla="*/ 105347 w 385191"/>
                <a:gd name="connsiteY18" fmla="*/ 432467 h 826314"/>
                <a:gd name="connsiteX19" fmla="*/ 77050 w 385191"/>
                <a:gd name="connsiteY19" fmla="*/ 404956 h 826314"/>
                <a:gd name="connsiteX20" fmla="*/ 77050 w 385191"/>
                <a:gd name="connsiteY20" fmla="*/ 90543 h 826314"/>
                <a:gd name="connsiteX21" fmla="*/ 106919 w 385191"/>
                <a:gd name="connsiteY21" fmla="*/ 62246 h 826314"/>
                <a:gd name="connsiteX22" fmla="*/ 222073 w 385191"/>
                <a:gd name="connsiteY22" fmla="*/ 62246 h 826314"/>
                <a:gd name="connsiteX23" fmla="*/ 322292 w 385191"/>
                <a:gd name="connsiteY23" fmla="*/ 2508 h 826314"/>
                <a:gd name="connsiteX24" fmla="*/ 385174 w 385191"/>
                <a:gd name="connsiteY24" fmla="*/ 80325 h 826314"/>
                <a:gd name="connsiteX25" fmla="*/ 322292 w 385191"/>
                <a:gd name="connsiteY25" fmla="*/ 162072 h 826314"/>
                <a:gd name="connsiteX26" fmla="*/ 221286 w 385191"/>
                <a:gd name="connsiteY26" fmla="*/ 103120 h 826314"/>
                <a:gd name="connsiteX27" fmla="*/ 301462 w 385191"/>
                <a:gd name="connsiteY27" fmla="*/ 124343 h 826314"/>
                <a:gd name="connsiteX28" fmla="*/ 345086 w 385191"/>
                <a:gd name="connsiteY28" fmla="*/ 83076 h 826314"/>
                <a:gd name="connsiteX29" fmla="*/ 303820 w 385191"/>
                <a:gd name="connsiteY29" fmla="*/ 39451 h 826314"/>
                <a:gd name="connsiteX30" fmla="*/ 260195 w 385191"/>
                <a:gd name="connsiteY30" fmla="*/ 80718 h 826314"/>
                <a:gd name="connsiteX31" fmla="*/ 301462 w 385191"/>
                <a:gd name="connsiteY31" fmla="*/ 124343 h 826314"/>
                <a:gd name="connsiteX32" fmla="*/ 80587 w 385191"/>
                <a:gd name="connsiteY32" fmla="*/ 785788 h 826314"/>
                <a:gd name="connsiteX33" fmla="*/ 123425 w 385191"/>
                <a:gd name="connsiteY33" fmla="*/ 744521 h 826314"/>
                <a:gd name="connsiteX34" fmla="*/ 81373 w 385191"/>
                <a:gd name="connsiteY34" fmla="*/ 702469 h 826314"/>
                <a:gd name="connsiteX35" fmla="*/ 38534 w 385191"/>
                <a:gd name="connsiteY35" fmla="*/ 743735 h 826314"/>
                <a:gd name="connsiteX36" fmla="*/ 80587 w 385191"/>
                <a:gd name="connsiteY36" fmla="*/ 785788 h 826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85191" h="826314">
                  <a:moveTo>
                    <a:pt x="221286" y="103120"/>
                  </a:moveTo>
                  <a:cubicBezTo>
                    <a:pt x="187094" y="103120"/>
                    <a:pt x="152509" y="103120"/>
                    <a:pt x="117137" y="103120"/>
                  </a:cubicBezTo>
                  <a:cubicBezTo>
                    <a:pt x="117137" y="199409"/>
                    <a:pt x="117137" y="294912"/>
                    <a:pt x="117137" y="393165"/>
                  </a:cubicBezTo>
                  <a:cubicBezTo>
                    <a:pt x="124212" y="393165"/>
                    <a:pt x="130893" y="393165"/>
                    <a:pt x="137967" y="393165"/>
                  </a:cubicBezTo>
                  <a:cubicBezTo>
                    <a:pt x="185129" y="393165"/>
                    <a:pt x="232291" y="393165"/>
                    <a:pt x="279453" y="393165"/>
                  </a:cubicBezTo>
                  <a:cubicBezTo>
                    <a:pt x="301462" y="393165"/>
                    <a:pt x="307750" y="399454"/>
                    <a:pt x="308143" y="421070"/>
                  </a:cubicBezTo>
                  <a:cubicBezTo>
                    <a:pt x="308536" y="526398"/>
                    <a:pt x="308536" y="631726"/>
                    <a:pt x="308143" y="737447"/>
                  </a:cubicBezTo>
                  <a:cubicBezTo>
                    <a:pt x="308143" y="758670"/>
                    <a:pt x="301462" y="764565"/>
                    <a:pt x="279060" y="764958"/>
                  </a:cubicBezTo>
                  <a:cubicBezTo>
                    <a:pt x="246440" y="765351"/>
                    <a:pt x="213426" y="765351"/>
                    <a:pt x="180806" y="764958"/>
                  </a:cubicBezTo>
                  <a:cubicBezTo>
                    <a:pt x="167836" y="764565"/>
                    <a:pt x="160369" y="767316"/>
                    <a:pt x="154474" y="780679"/>
                  </a:cubicBezTo>
                  <a:cubicBezTo>
                    <a:pt x="138753" y="816050"/>
                    <a:pt x="99845" y="832950"/>
                    <a:pt x="60936" y="823911"/>
                  </a:cubicBezTo>
                  <a:cubicBezTo>
                    <a:pt x="26351" y="816050"/>
                    <a:pt x="805" y="783037"/>
                    <a:pt x="19" y="746486"/>
                  </a:cubicBezTo>
                  <a:cubicBezTo>
                    <a:pt x="-767" y="707185"/>
                    <a:pt x="23207" y="675351"/>
                    <a:pt x="60936" y="665132"/>
                  </a:cubicBezTo>
                  <a:cubicBezTo>
                    <a:pt x="99452" y="654914"/>
                    <a:pt x="139932" y="672993"/>
                    <a:pt x="155653" y="709150"/>
                  </a:cubicBezTo>
                  <a:cubicBezTo>
                    <a:pt x="161548" y="722512"/>
                    <a:pt x="168622" y="725657"/>
                    <a:pt x="181592" y="725264"/>
                  </a:cubicBezTo>
                  <a:cubicBezTo>
                    <a:pt x="209496" y="724477"/>
                    <a:pt x="237793" y="724871"/>
                    <a:pt x="267269" y="724871"/>
                  </a:cubicBezTo>
                  <a:cubicBezTo>
                    <a:pt x="267269" y="627403"/>
                    <a:pt x="267269" y="531507"/>
                    <a:pt x="267269" y="433253"/>
                  </a:cubicBezTo>
                  <a:cubicBezTo>
                    <a:pt x="260588" y="432860"/>
                    <a:pt x="253514" y="432467"/>
                    <a:pt x="246832" y="432467"/>
                  </a:cubicBezTo>
                  <a:cubicBezTo>
                    <a:pt x="199671" y="432467"/>
                    <a:pt x="152509" y="432467"/>
                    <a:pt x="105347" y="432467"/>
                  </a:cubicBezTo>
                  <a:cubicBezTo>
                    <a:pt x="82159" y="432467"/>
                    <a:pt x="77050" y="427751"/>
                    <a:pt x="77050" y="404956"/>
                  </a:cubicBezTo>
                  <a:cubicBezTo>
                    <a:pt x="77050" y="300021"/>
                    <a:pt x="77050" y="195479"/>
                    <a:pt x="77050" y="90543"/>
                  </a:cubicBezTo>
                  <a:cubicBezTo>
                    <a:pt x="77050" y="67749"/>
                    <a:pt x="83338" y="62246"/>
                    <a:pt x="106919" y="62246"/>
                  </a:cubicBezTo>
                  <a:cubicBezTo>
                    <a:pt x="145435" y="62246"/>
                    <a:pt x="183950" y="62246"/>
                    <a:pt x="222073" y="62246"/>
                  </a:cubicBezTo>
                  <a:cubicBezTo>
                    <a:pt x="246046" y="11547"/>
                    <a:pt x="278274" y="-7317"/>
                    <a:pt x="322292" y="2508"/>
                  </a:cubicBezTo>
                  <a:cubicBezTo>
                    <a:pt x="358842" y="10368"/>
                    <a:pt x="384388" y="42595"/>
                    <a:pt x="385174" y="80325"/>
                  </a:cubicBezTo>
                  <a:cubicBezTo>
                    <a:pt x="385960" y="119627"/>
                    <a:pt x="360807" y="152247"/>
                    <a:pt x="322292" y="162072"/>
                  </a:cubicBezTo>
                  <a:cubicBezTo>
                    <a:pt x="279846" y="172291"/>
                    <a:pt x="246046" y="152247"/>
                    <a:pt x="221286" y="103120"/>
                  </a:cubicBezTo>
                  <a:close/>
                  <a:moveTo>
                    <a:pt x="301462" y="124343"/>
                  </a:moveTo>
                  <a:cubicBezTo>
                    <a:pt x="325043" y="124736"/>
                    <a:pt x="344300" y="106657"/>
                    <a:pt x="345086" y="83076"/>
                  </a:cubicBezTo>
                  <a:cubicBezTo>
                    <a:pt x="345872" y="59495"/>
                    <a:pt x="327401" y="40237"/>
                    <a:pt x="303820" y="39451"/>
                  </a:cubicBezTo>
                  <a:cubicBezTo>
                    <a:pt x="280239" y="38665"/>
                    <a:pt x="260981" y="57137"/>
                    <a:pt x="260195" y="80718"/>
                  </a:cubicBezTo>
                  <a:cubicBezTo>
                    <a:pt x="259409" y="105085"/>
                    <a:pt x="277488" y="123950"/>
                    <a:pt x="301462" y="124343"/>
                  </a:cubicBezTo>
                  <a:close/>
                  <a:moveTo>
                    <a:pt x="80587" y="785788"/>
                  </a:moveTo>
                  <a:cubicBezTo>
                    <a:pt x="104954" y="785788"/>
                    <a:pt x="123033" y="768495"/>
                    <a:pt x="123425" y="744521"/>
                  </a:cubicBezTo>
                  <a:cubicBezTo>
                    <a:pt x="123819" y="720547"/>
                    <a:pt x="105740" y="702469"/>
                    <a:pt x="81373" y="702469"/>
                  </a:cubicBezTo>
                  <a:cubicBezTo>
                    <a:pt x="57006" y="702469"/>
                    <a:pt x="38927" y="720154"/>
                    <a:pt x="38534" y="743735"/>
                  </a:cubicBezTo>
                  <a:cubicBezTo>
                    <a:pt x="38534" y="768102"/>
                    <a:pt x="56220" y="785788"/>
                    <a:pt x="80587" y="785788"/>
                  </a:cubicBezTo>
                  <a:close/>
                </a:path>
              </a:pathLst>
            </a:custGeom>
            <a:solidFill>
              <a:schemeClr val="accent2"/>
            </a:solidFill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BCE1B8C-99CD-4F27-875D-761499D50B23}"/>
                </a:ext>
              </a:extLst>
            </p:cNvPr>
            <p:cNvSpPr/>
            <p:nvPr/>
          </p:nvSpPr>
          <p:spPr>
            <a:xfrm>
              <a:off x="5644971" y="2385957"/>
              <a:ext cx="1017129" cy="555480"/>
            </a:xfrm>
            <a:custGeom>
              <a:avLst/>
              <a:gdLst>
                <a:gd name="connsiteX0" fmla="*/ 674812 w 1017129"/>
                <a:gd name="connsiteY0" fmla="*/ 102949 h 555480"/>
                <a:gd name="connsiteX1" fmla="*/ 655161 w 1017129"/>
                <a:gd name="connsiteY1" fmla="*/ 102949 h 555480"/>
                <a:gd name="connsiteX2" fmla="*/ 179613 w 1017129"/>
                <a:gd name="connsiteY2" fmla="*/ 102556 h 555480"/>
                <a:gd name="connsiteX3" fmla="*/ 154460 w 1017129"/>
                <a:gd name="connsiteY3" fmla="*/ 117883 h 555480"/>
                <a:gd name="connsiteX4" fmla="*/ 61315 w 1017129"/>
                <a:gd name="connsiteY4" fmla="*/ 161901 h 555480"/>
                <a:gd name="connsiteX5" fmla="*/ 4 w 1017129"/>
                <a:gd name="connsiteY5" fmla="*/ 80940 h 555480"/>
                <a:gd name="connsiteX6" fmla="*/ 61708 w 1017129"/>
                <a:gd name="connsiteY6" fmla="*/ 2337 h 555480"/>
                <a:gd name="connsiteX7" fmla="*/ 154853 w 1017129"/>
                <a:gd name="connsiteY7" fmla="*/ 46747 h 555480"/>
                <a:gd name="connsiteX8" fmla="*/ 182757 w 1017129"/>
                <a:gd name="connsiteY8" fmla="*/ 63254 h 555480"/>
                <a:gd name="connsiteX9" fmla="*/ 679921 w 1017129"/>
                <a:gd name="connsiteY9" fmla="*/ 62861 h 555480"/>
                <a:gd name="connsiteX10" fmla="*/ 714507 w 1017129"/>
                <a:gd name="connsiteY10" fmla="*/ 97840 h 555480"/>
                <a:gd name="connsiteX11" fmla="*/ 714507 w 1017129"/>
                <a:gd name="connsiteY11" fmla="*/ 427973 h 555480"/>
                <a:gd name="connsiteX12" fmla="*/ 714507 w 1017129"/>
                <a:gd name="connsiteY12" fmla="*/ 453912 h 555480"/>
                <a:gd name="connsiteX13" fmla="*/ 848918 w 1017129"/>
                <a:gd name="connsiteY13" fmla="*/ 453126 h 555480"/>
                <a:gd name="connsiteX14" fmla="*/ 860316 w 1017129"/>
                <a:gd name="connsiteY14" fmla="*/ 440156 h 555480"/>
                <a:gd name="connsiteX15" fmla="*/ 967609 w 1017129"/>
                <a:gd name="connsiteY15" fmla="*/ 398496 h 555480"/>
                <a:gd name="connsiteX16" fmla="*/ 1010841 w 1017129"/>
                <a:gd name="connsiteY16" fmla="*/ 505004 h 555480"/>
                <a:gd name="connsiteX17" fmla="*/ 939705 w 1017129"/>
                <a:gd name="connsiteY17" fmla="*/ 555310 h 555480"/>
                <a:gd name="connsiteX18" fmla="*/ 861888 w 1017129"/>
                <a:gd name="connsiteY18" fmla="*/ 509720 h 555480"/>
                <a:gd name="connsiteX19" fmla="*/ 835556 w 1017129"/>
                <a:gd name="connsiteY19" fmla="*/ 493606 h 555480"/>
                <a:gd name="connsiteX20" fmla="*/ 717651 w 1017129"/>
                <a:gd name="connsiteY20" fmla="*/ 493999 h 555480"/>
                <a:gd name="connsiteX21" fmla="*/ 674419 w 1017129"/>
                <a:gd name="connsiteY21" fmla="*/ 449588 h 555480"/>
                <a:gd name="connsiteX22" fmla="*/ 674419 w 1017129"/>
                <a:gd name="connsiteY22" fmla="*/ 127316 h 555480"/>
                <a:gd name="connsiteX23" fmla="*/ 674812 w 1017129"/>
                <a:gd name="connsiteY23" fmla="*/ 102949 h 555480"/>
                <a:gd name="connsiteX24" fmla="*/ 81359 w 1017129"/>
                <a:gd name="connsiteY24" fmla="*/ 124172 h 555480"/>
                <a:gd name="connsiteX25" fmla="*/ 123411 w 1017129"/>
                <a:gd name="connsiteY25" fmla="*/ 82905 h 555480"/>
                <a:gd name="connsiteX26" fmla="*/ 81752 w 1017129"/>
                <a:gd name="connsiteY26" fmla="*/ 40852 h 555480"/>
                <a:gd name="connsiteX27" fmla="*/ 39699 w 1017129"/>
                <a:gd name="connsiteY27" fmla="*/ 82512 h 555480"/>
                <a:gd name="connsiteX28" fmla="*/ 81359 w 1017129"/>
                <a:gd name="connsiteY28" fmla="*/ 124172 h 555480"/>
                <a:gd name="connsiteX29" fmla="*/ 936168 w 1017129"/>
                <a:gd name="connsiteY29" fmla="*/ 516401 h 555480"/>
                <a:gd name="connsiteX30" fmla="*/ 977827 w 1017129"/>
                <a:gd name="connsiteY30" fmla="*/ 473562 h 555480"/>
                <a:gd name="connsiteX31" fmla="*/ 934595 w 1017129"/>
                <a:gd name="connsiteY31" fmla="*/ 432296 h 555480"/>
                <a:gd name="connsiteX32" fmla="*/ 893329 w 1017129"/>
                <a:gd name="connsiteY32" fmla="*/ 475134 h 555480"/>
                <a:gd name="connsiteX33" fmla="*/ 936168 w 1017129"/>
                <a:gd name="connsiteY33" fmla="*/ 516401 h 555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017129" h="555480">
                  <a:moveTo>
                    <a:pt x="674812" y="102949"/>
                  </a:moveTo>
                  <a:cubicBezTo>
                    <a:pt x="666952" y="102949"/>
                    <a:pt x="661057" y="102949"/>
                    <a:pt x="655161" y="102949"/>
                  </a:cubicBezTo>
                  <a:cubicBezTo>
                    <a:pt x="496776" y="102949"/>
                    <a:pt x="337998" y="102949"/>
                    <a:pt x="179613" y="102556"/>
                  </a:cubicBezTo>
                  <a:cubicBezTo>
                    <a:pt x="167036" y="102556"/>
                    <a:pt x="160355" y="105307"/>
                    <a:pt x="154460" y="117883"/>
                  </a:cubicBezTo>
                  <a:cubicBezTo>
                    <a:pt x="137953" y="153648"/>
                    <a:pt x="100617" y="170547"/>
                    <a:pt x="61315" y="161901"/>
                  </a:cubicBezTo>
                  <a:cubicBezTo>
                    <a:pt x="25158" y="153648"/>
                    <a:pt x="-388" y="120241"/>
                    <a:pt x="4" y="80940"/>
                  </a:cubicBezTo>
                  <a:cubicBezTo>
                    <a:pt x="398" y="42817"/>
                    <a:pt x="25158" y="10983"/>
                    <a:pt x="61708" y="2337"/>
                  </a:cubicBezTo>
                  <a:cubicBezTo>
                    <a:pt x="99831" y="-6703"/>
                    <a:pt x="139525" y="10983"/>
                    <a:pt x="154853" y="46747"/>
                  </a:cubicBezTo>
                  <a:cubicBezTo>
                    <a:pt x="161141" y="61682"/>
                    <a:pt x="169394" y="63254"/>
                    <a:pt x="182757" y="63254"/>
                  </a:cubicBezTo>
                  <a:cubicBezTo>
                    <a:pt x="348609" y="62861"/>
                    <a:pt x="514069" y="62861"/>
                    <a:pt x="679921" y="62861"/>
                  </a:cubicBezTo>
                  <a:cubicBezTo>
                    <a:pt x="710970" y="62861"/>
                    <a:pt x="714507" y="66398"/>
                    <a:pt x="714507" y="97840"/>
                  </a:cubicBezTo>
                  <a:cubicBezTo>
                    <a:pt x="714507" y="207884"/>
                    <a:pt x="714507" y="317928"/>
                    <a:pt x="714507" y="427973"/>
                  </a:cubicBezTo>
                  <a:cubicBezTo>
                    <a:pt x="714507" y="435833"/>
                    <a:pt x="714507" y="443300"/>
                    <a:pt x="714507" y="453912"/>
                  </a:cubicBezTo>
                  <a:cubicBezTo>
                    <a:pt x="760097" y="453912"/>
                    <a:pt x="804507" y="454305"/>
                    <a:pt x="848918" y="453126"/>
                  </a:cubicBezTo>
                  <a:cubicBezTo>
                    <a:pt x="852848" y="453126"/>
                    <a:pt x="857564" y="445265"/>
                    <a:pt x="860316" y="440156"/>
                  </a:cubicBezTo>
                  <a:cubicBezTo>
                    <a:pt x="879966" y="398889"/>
                    <a:pt x="925949" y="380811"/>
                    <a:pt x="967609" y="398496"/>
                  </a:cubicBezTo>
                  <a:cubicBezTo>
                    <a:pt x="1008483" y="415789"/>
                    <a:pt x="1028133" y="463344"/>
                    <a:pt x="1010841" y="505004"/>
                  </a:cubicBezTo>
                  <a:cubicBezTo>
                    <a:pt x="997871" y="536445"/>
                    <a:pt x="973897" y="553345"/>
                    <a:pt x="939705" y="555310"/>
                  </a:cubicBezTo>
                  <a:cubicBezTo>
                    <a:pt x="904333" y="557275"/>
                    <a:pt x="876822" y="542340"/>
                    <a:pt x="861888" y="509720"/>
                  </a:cubicBezTo>
                  <a:cubicBezTo>
                    <a:pt x="855599" y="496357"/>
                    <a:pt x="848918" y="493213"/>
                    <a:pt x="835556" y="493606"/>
                  </a:cubicBezTo>
                  <a:cubicBezTo>
                    <a:pt x="796254" y="494392"/>
                    <a:pt x="756953" y="493999"/>
                    <a:pt x="717651" y="493999"/>
                  </a:cubicBezTo>
                  <a:cubicBezTo>
                    <a:pt x="674419" y="493999"/>
                    <a:pt x="674419" y="493999"/>
                    <a:pt x="674419" y="449588"/>
                  </a:cubicBezTo>
                  <a:cubicBezTo>
                    <a:pt x="674419" y="342295"/>
                    <a:pt x="674419" y="234609"/>
                    <a:pt x="674419" y="127316"/>
                  </a:cubicBezTo>
                  <a:cubicBezTo>
                    <a:pt x="674812" y="120241"/>
                    <a:pt x="674812" y="112381"/>
                    <a:pt x="674812" y="102949"/>
                  </a:cubicBezTo>
                  <a:close/>
                  <a:moveTo>
                    <a:pt x="81359" y="124172"/>
                  </a:moveTo>
                  <a:cubicBezTo>
                    <a:pt x="106119" y="124172"/>
                    <a:pt x="123411" y="107665"/>
                    <a:pt x="123411" y="82905"/>
                  </a:cubicBezTo>
                  <a:cubicBezTo>
                    <a:pt x="123411" y="58145"/>
                    <a:pt x="106512" y="40852"/>
                    <a:pt x="81752" y="40852"/>
                  </a:cubicBezTo>
                  <a:cubicBezTo>
                    <a:pt x="56992" y="40852"/>
                    <a:pt x="39699" y="57752"/>
                    <a:pt x="39699" y="82512"/>
                  </a:cubicBezTo>
                  <a:cubicBezTo>
                    <a:pt x="39699" y="106879"/>
                    <a:pt x="56206" y="124172"/>
                    <a:pt x="81359" y="124172"/>
                  </a:cubicBezTo>
                  <a:close/>
                  <a:moveTo>
                    <a:pt x="936168" y="516401"/>
                  </a:moveTo>
                  <a:cubicBezTo>
                    <a:pt x="960141" y="516008"/>
                    <a:pt x="978220" y="497536"/>
                    <a:pt x="977827" y="473562"/>
                  </a:cubicBezTo>
                  <a:cubicBezTo>
                    <a:pt x="977434" y="449588"/>
                    <a:pt x="958962" y="431903"/>
                    <a:pt x="934595" y="432296"/>
                  </a:cubicBezTo>
                  <a:cubicBezTo>
                    <a:pt x="910229" y="432689"/>
                    <a:pt x="892936" y="450767"/>
                    <a:pt x="893329" y="475134"/>
                  </a:cubicBezTo>
                  <a:cubicBezTo>
                    <a:pt x="893329" y="499108"/>
                    <a:pt x="911801" y="516794"/>
                    <a:pt x="936168" y="516401"/>
                  </a:cubicBezTo>
                  <a:close/>
                </a:path>
              </a:pathLst>
            </a:custGeom>
            <a:solidFill>
              <a:schemeClr val="accent2"/>
            </a:solidFill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CA4ED45-1ED9-4D99-A0D0-5F44B885D3E7}"/>
                </a:ext>
              </a:extLst>
            </p:cNvPr>
            <p:cNvSpPr/>
            <p:nvPr/>
          </p:nvSpPr>
          <p:spPr>
            <a:xfrm>
              <a:off x="6225383" y="3030874"/>
              <a:ext cx="798619" cy="763320"/>
            </a:xfrm>
            <a:custGeom>
              <a:avLst/>
              <a:gdLst>
                <a:gd name="connsiteX0" fmla="*/ 101475 w 798619"/>
                <a:gd name="connsiteY0" fmla="*/ 661838 h 763320"/>
                <a:gd name="connsiteX1" fmla="*/ 635976 w 798619"/>
                <a:gd name="connsiteY1" fmla="*/ 661838 h 763320"/>
                <a:gd name="connsiteX2" fmla="*/ 701610 w 798619"/>
                <a:gd name="connsiteY2" fmla="*/ 601314 h 763320"/>
                <a:gd name="connsiteX3" fmla="*/ 795147 w 798619"/>
                <a:gd name="connsiteY3" fmla="*/ 657122 h 763320"/>
                <a:gd name="connsiteX4" fmla="*/ 747593 w 798619"/>
                <a:gd name="connsiteY4" fmla="*/ 757341 h 763320"/>
                <a:gd name="connsiteX5" fmla="*/ 644229 w 798619"/>
                <a:gd name="connsiteY5" fmla="*/ 718825 h 763320"/>
                <a:gd name="connsiteX6" fmla="*/ 615146 w 798619"/>
                <a:gd name="connsiteY6" fmla="*/ 700747 h 763320"/>
                <a:gd name="connsiteX7" fmla="*/ 104226 w 798619"/>
                <a:gd name="connsiteY7" fmla="*/ 701926 h 763320"/>
                <a:gd name="connsiteX8" fmla="*/ 61780 w 798619"/>
                <a:gd name="connsiteY8" fmla="*/ 660266 h 763320"/>
                <a:gd name="connsiteX9" fmla="*/ 62173 w 798619"/>
                <a:gd name="connsiteY9" fmla="*/ 182752 h 763320"/>
                <a:gd name="connsiteX10" fmla="*/ 45667 w 798619"/>
                <a:gd name="connsiteY10" fmla="*/ 154455 h 763320"/>
                <a:gd name="connsiteX11" fmla="*/ 2435 w 798619"/>
                <a:gd name="connsiteY11" fmla="*/ 60917 h 763320"/>
                <a:gd name="connsiteX12" fmla="*/ 81824 w 798619"/>
                <a:gd name="connsiteY12" fmla="*/ 0 h 763320"/>
                <a:gd name="connsiteX13" fmla="*/ 161999 w 798619"/>
                <a:gd name="connsiteY13" fmla="*/ 62489 h 763320"/>
                <a:gd name="connsiteX14" fmla="*/ 118768 w 798619"/>
                <a:gd name="connsiteY14" fmla="*/ 154455 h 763320"/>
                <a:gd name="connsiteX15" fmla="*/ 101475 w 798619"/>
                <a:gd name="connsiteY15" fmla="*/ 181966 h 763320"/>
                <a:gd name="connsiteX16" fmla="*/ 101868 w 798619"/>
                <a:gd name="connsiteY16" fmla="*/ 639829 h 763320"/>
                <a:gd name="connsiteX17" fmla="*/ 101475 w 798619"/>
                <a:gd name="connsiteY17" fmla="*/ 661838 h 763320"/>
                <a:gd name="connsiteX18" fmla="*/ 716151 w 798619"/>
                <a:gd name="connsiteY18" fmla="*/ 639043 h 763320"/>
                <a:gd name="connsiteX19" fmla="*/ 674491 w 798619"/>
                <a:gd name="connsiteY19" fmla="*/ 681882 h 763320"/>
                <a:gd name="connsiteX20" fmla="*/ 717330 w 798619"/>
                <a:gd name="connsiteY20" fmla="*/ 723935 h 763320"/>
                <a:gd name="connsiteX21" fmla="*/ 759383 w 798619"/>
                <a:gd name="connsiteY21" fmla="*/ 680703 h 763320"/>
                <a:gd name="connsiteX22" fmla="*/ 716151 w 798619"/>
                <a:gd name="connsiteY22" fmla="*/ 639043 h 763320"/>
                <a:gd name="connsiteX23" fmla="*/ 39771 w 798619"/>
                <a:gd name="connsiteY23" fmla="*/ 81747 h 763320"/>
                <a:gd name="connsiteX24" fmla="*/ 81431 w 798619"/>
                <a:gd name="connsiteY24" fmla="*/ 124193 h 763320"/>
                <a:gd name="connsiteX25" fmla="*/ 124270 w 798619"/>
                <a:gd name="connsiteY25" fmla="*/ 82926 h 763320"/>
                <a:gd name="connsiteX26" fmla="*/ 82610 w 798619"/>
                <a:gd name="connsiteY26" fmla="*/ 40481 h 763320"/>
                <a:gd name="connsiteX27" fmla="*/ 39771 w 798619"/>
                <a:gd name="connsiteY27" fmla="*/ 81747 h 763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98619" h="763320">
                  <a:moveTo>
                    <a:pt x="101475" y="661838"/>
                  </a:moveTo>
                  <a:cubicBezTo>
                    <a:pt x="281476" y="661838"/>
                    <a:pt x="458333" y="661838"/>
                    <a:pt x="635976" y="661838"/>
                  </a:cubicBezTo>
                  <a:cubicBezTo>
                    <a:pt x="647374" y="630004"/>
                    <a:pt x="667024" y="607602"/>
                    <a:pt x="701610" y="601314"/>
                  </a:cubicBezTo>
                  <a:cubicBezTo>
                    <a:pt x="743269" y="593846"/>
                    <a:pt x="783750" y="617820"/>
                    <a:pt x="795147" y="657122"/>
                  </a:cubicBezTo>
                  <a:cubicBezTo>
                    <a:pt x="807331" y="698389"/>
                    <a:pt x="786501" y="742013"/>
                    <a:pt x="747593" y="757341"/>
                  </a:cubicBezTo>
                  <a:cubicBezTo>
                    <a:pt x="707898" y="773062"/>
                    <a:pt x="661129" y="756948"/>
                    <a:pt x="644229" y="718825"/>
                  </a:cubicBezTo>
                  <a:cubicBezTo>
                    <a:pt x="637548" y="703891"/>
                    <a:pt x="630081" y="700747"/>
                    <a:pt x="615146" y="700747"/>
                  </a:cubicBezTo>
                  <a:cubicBezTo>
                    <a:pt x="444971" y="701533"/>
                    <a:pt x="274795" y="701533"/>
                    <a:pt x="104226" y="701926"/>
                  </a:cubicBezTo>
                  <a:cubicBezTo>
                    <a:pt x="63352" y="701926"/>
                    <a:pt x="61780" y="700354"/>
                    <a:pt x="61780" y="660266"/>
                  </a:cubicBezTo>
                  <a:cubicBezTo>
                    <a:pt x="61780" y="501095"/>
                    <a:pt x="61780" y="341924"/>
                    <a:pt x="62173" y="182752"/>
                  </a:cubicBezTo>
                  <a:cubicBezTo>
                    <a:pt x="62173" y="168997"/>
                    <a:pt x="59815" y="160743"/>
                    <a:pt x="45667" y="154455"/>
                  </a:cubicBezTo>
                  <a:cubicBezTo>
                    <a:pt x="9902" y="138734"/>
                    <a:pt x="-6604" y="99826"/>
                    <a:pt x="2435" y="60917"/>
                  </a:cubicBezTo>
                  <a:cubicBezTo>
                    <a:pt x="11081" y="25153"/>
                    <a:pt x="43309" y="0"/>
                    <a:pt x="81824" y="0"/>
                  </a:cubicBezTo>
                  <a:cubicBezTo>
                    <a:pt x="121126" y="0"/>
                    <a:pt x="152960" y="24760"/>
                    <a:pt x="161999" y="62489"/>
                  </a:cubicBezTo>
                  <a:cubicBezTo>
                    <a:pt x="171039" y="99433"/>
                    <a:pt x="153353" y="138734"/>
                    <a:pt x="118768" y="154455"/>
                  </a:cubicBezTo>
                  <a:cubicBezTo>
                    <a:pt x="105405" y="160743"/>
                    <a:pt x="101475" y="167425"/>
                    <a:pt x="101475" y="181966"/>
                  </a:cubicBezTo>
                  <a:cubicBezTo>
                    <a:pt x="102261" y="334456"/>
                    <a:pt x="101868" y="486946"/>
                    <a:pt x="101868" y="639829"/>
                  </a:cubicBezTo>
                  <a:cubicBezTo>
                    <a:pt x="101475" y="646903"/>
                    <a:pt x="101475" y="653585"/>
                    <a:pt x="101475" y="661838"/>
                  </a:cubicBezTo>
                  <a:close/>
                  <a:moveTo>
                    <a:pt x="716151" y="639043"/>
                  </a:moveTo>
                  <a:cubicBezTo>
                    <a:pt x="692177" y="639436"/>
                    <a:pt x="674099" y="658301"/>
                    <a:pt x="674491" y="681882"/>
                  </a:cubicBezTo>
                  <a:cubicBezTo>
                    <a:pt x="674885" y="705463"/>
                    <a:pt x="693749" y="723935"/>
                    <a:pt x="717330" y="723935"/>
                  </a:cubicBezTo>
                  <a:cubicBezTo>
                    <a:pt x="740911" y="723542"/>
                    <a:pt x="759383" y="704677"/>
                    <a:pt x="759383" y="680703"/>
                  </a:cubicBezTo>
                  <a:cubicBezTo>
                    <a:pt x="758990" y="657515"/>
                    <a:pt x="739732" y="638650"/>
                    <a:pt x="716151" y="639043"/>
                  </a:cubicBezTo>
                  <a:close/>
                  <a:moveTo>
                    <a:pt x="39771" y="81747"/>
                  </a:moveTo>
                  <a:cubicBezTo>
                    <a:pt x="39378" y="105721"/>
                    <a:pt x="57064" y="123800"/>
                    <a:pt x="81431" y="124193"/>
                  </a:cubicBezTo>
                  <a:cubicBezTo>
                    <a:pt x="105798" y="124586"/>
                    <a:pt x="123877" y="107293"/>
                    <a:pt x="124270" y="82926"/>
                  </a:cubicBezTo>
                  <a:cubicBezTo>
                    <a:pt x="124663" y="58952"/>
                    <a:pt x="106977" y="40874"/>
                    <a:pt x="82610" y="40481"/>
                  </a:cubicBezTo>
                  <a:cubicBezTo>
                    <a:pt x="58243" y="40088"/>
                    <a:pt x="40165" y="57773"/>
                    <a:pt x="39771" y="81747"/>
                  </a:cubicBezTo>
                  <a:close/>
                </a:path>
              </a:pathLst>
            </a:custGeom>
            <a:solidFill>
              <a:schemeClr val="accent2"/>
            </a:solidFill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4350A83-D20F-41CE-8A69-6EEC75DE51AE}"/>
                </a:ext>
              </a:extLst>
            </p:cNvPr>
            <p:cNvSpPr/>
            <p:nvPr/>
          </p:nvSpPr>
          <p:spPr>
            <a:xfrm>
              <a:off x="6859791" y="1956454"/>
              <a:ext cx="858417" cy="984828"/>
            </a:xfrm>
            <a:custGeom>
              <a:avLst/>
              <a:gdLst>
                <a:gd name="connsiteX0" fmla="*/ 755764 w 858417"/>
                <a:gd name="connsiteY0" fmla="*/ 821711 h 984828"/>
                <a:gd name="connsiteX1" fmla="*/ 755371 w 858417"/>
                <a:gd name="connsiteY1" fmla="*/ 708129 h 984828"/>
                <a:gd name="connsiteX2" fmla="*/ 747118 w 858417"/>
                <a:gd name="connsiteY2" fmla="*/ 691230 h 984828"/>
                <a:gd name="connsiteX3" fmla="*/ 286897 w 858417"/>
                <a:gd name="connsiteY3" fmla="*/ 111532 h 984828"/>
                <a:gd name="connsiteX4" fmla="*/ 267639 w 858417"/>
                <a:gd name="connsiteY4" fmla="*/ 101706 h 984828"/>
                <a:gd name="connsiteX5" fmla="*/ 162704 w 858417"/>
                <a:gd name="connsiteY5" fmla="*/ 101314 h 984828"/>
                <a:gd name="connsiteX6" fmla="*/ 102965 w 858417"/>
                <a:gd name="connsiteY6" fmla="*/ 161052 h 984828"/>
                <a:gd name="connsiteX7" fmla="*/ 4319 w 858417"/>
                <a:gd name="connsiteY7" fmla="*/ 107995 h 984828"/>
                <a:gd name="connsiteX8" fmla="*/ 51088 w 858417"/>
                <a:gd name="connsiteY8" fmla="*/ 6204 h 984828"/>
                <a:gd name="connsiteX9" fmla="*/ 156416 w 858417"/>
                <a:gd name="connsiteY9" fmla="*/ 47863 h 984828"/>
                <a:gd name="connsiteX10" fmla="*/ 179603 w 858417"/>
                <a:gd name="connsiteY10" fmla="*/ 62405 h 984828"/>
                <a:gd name="connsiteX11" fmla="*/ 279822 w 858417"/>
                <a:gd name="connsiteY11" fmla="*/ 62798 h 984828"/>
                <a:gd name="connsiteX12" fmla="*/ 309299 w 858417"/>
                <a:gd name="connsiteY12" fmla="*/ 76947 h 984828"/>
                <a:gd name="connsiteX13" fmla="*/ 785634 w 858417"/>
                <a:gd name="connsiteY13" fmla="*/ 676688 h 984828"/>
                <a:gd name="connsiteX14" fmla="*/ 795066 w 858417"/>
                <a:gd name="connsiteY14" fmla="*/ 703413 h 984828"/>
                <a:gd name="connsiteX15" fmla="*/ 795852 w 858417"/>
                <a:gd name="connsiteY15" fmla="*/ 809527 h 984828"/>
                <a:gd name="connsiteX16" fmla="*/ 806856 w 858417"/>
                <a:gd name="connsiteY16" fmla="*/ 826034 h 984828"/>
                <a:gd name="connsiteX17" fmla="*/ 856377 w 858417"/>
                <a:gd name="connsiteY17" fmla="*/ 920358 h 984828"/>
                <a:gd name="connsiteX18" fmla="*/ 775415 w 858417"/>
                <a:gd name="connsiteY18" fmla="*/ 984812 h 984828"/>
                <a:gd name="connsiteX19" fmla="*/ 696026 w 858417"/>
                <a:gd name="connsiteY19" fmla="*/ 920751 h 984828"/>
                <a:gd name="connsiteX20" fmla="*/ 747118 w 858417"/>
                <a:gd name="connsiteY20" fmla="*/ 825641 h 984828"/>
                <a:gd name="connsiteX21" fmla="*/ 755764 w 858417"/>
                <a:gd name="connsiteY21" fmla="*/ 821711 h 984828"/>
                <a:gd name="connsiteX22" fmla="*/ 39690 w 858417"/>
                <a:gd name="connsiteY22" fmla="*/ 80877 h 984828"/>
                <a:gd name="connsiteX23" fmla="*/ 81350 w 858417"/>
                <a:gd name="connsiteY23" fmla="*/ 124108 h 984828"/>
                <a:gd name="connsiteX24" fmla="*/ 124581 w 858417"/>
                <a:gd name="connsiteY24" fmla="*/ 82056 h 984828"/>
                <a:gd name="connsiteX25" fmla="*/ 82922 w 858417"/>
                <a:gd name="connsiteY25" fmla="*/ 38824 h 984828"/>
                <a:gd name="connsiteX26" fmla="*/ 39690 w 858417"/>
                <a:gd name="connsiteY26" fmla="*/ 80877 h 984828"/>
                <a:gd name="connsiteX27" fmla="*/ 734148 w 858417"/>
                <a:gd name="connsiteY27" fmla="*/ 902672 h 984828"/>
                <a:gd name="connsiteX28" fmla="*/ 776987 w 858417"/>
                <a:gd name="connsiteY28" fmla="*/ 944725 h 984828"/>
                <a:gd name="connsiteX29" fmla="*/ 818254 w 858417"/>
                <a:gd name="connsiteY29" fmla="*/ 901493 h 984828"/>
                <a:gd name="connsiteX30" fmla="*/ 775415 w 858417"/>
                <a:gd name="connsiteY30" fmla="*/ 859834 h 984828"/>
                <a:gd name="connsiteX31" fmla="*/ 734148 w 858417"/>
                <a:gd name="connsiteY31" fmla="*/ 902672 h 984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58417" h="984828">
                  <a:moveTo>
                    <a:pt x="755764" y="821711"/>
                  </a:moveTo>
                  <a:cubicBezTo>
                    <a:pt x="755764" y="783981"/>
                    <a:pt x="756158" y="745859"/>
                    <a:pt x="755371" y="708129"/>
                  </a:cubicBezTo>
                  <a:cubicBezTo>
                    <a:pt x="755371" y="702234"/>
                    <a:pt x="751048" y="695946"/>
                    <a:pt x="747118" y="691230"/>
                  </a:cubicBezTo>
                  <a:cubicBezTo>
                    <a:pt x="593842" y="497866"/>
                    <a:pt x="440566" y="304503"/>
                    <a:pt x="286897" y="111532"/>
                  </a:cubicBezTo>
                  <a:cubicBezTo>
                    <a:pt x="282574" y="106423"/>
                    <a:pt x="274320" y="101706"/>
                    <a:pt x="267639" y="101706"/>
                  </a:cubicBezTo>
                  <a:cubicBezTo>
                    <a:pt x="233054" y="100920"/>
                    <a:pt x="198468" y="101314"/>
                    <a:pt x="162704" y="101314"/>
                  </a:cubicBezTo>
                  <a:cubicBezTo>
                    <a:pt x="152092" y="130790"/>
                    <a:pt x="134800" y="152799"/>
                    <a:pt x="102965" y="161052"/>
                  </a:cubicBezTo>
                  <a:cubicBezTo>
                    <a:pt x="60520" y="171663"/>
                    <a:pt x="17681" y="148868"/>
                    <a:pt x="4319" y="107995"/>
                  </a:cubicBezTo>
                  <a:cubicBezTo>
                    <a:pt x="-9437" y="66335"/>
                    <a:pt x="10607" y="22317"/>
                    <a:pt x="51088" y="6204"/>
                  </a:cubicBezTo>
                  <a:cubicBezTo>
                    <a:pt x="92354" y="-10303"/>
                    <a:pt x="138730" y="6990"/>
                    <a:pt x="156416" y="47863"/>
                  </a:cubicBezTo>
                  <a:cubicBezTo>
                    <a:pt x="161525" y="60047"/>
                    <a:pt x="167813" y="62405"/>
                    <a:pt x="179603" y="62405"/>
                  </a:cubicBezTo>
                  <a:cubicBezTo>
                    <a:pt x="213010" y="61619"/>
                    <a:pt x="246416" y="61226"/>
                    <a:pt x="279822" y="62798"/>
                  </a:cubicBezTo>
                  <a:cubicBezTo>
                    <a:pt x="290041" y="63191"/>
                    <a:pt x="303010" y="69086"/>
                    <a:pt x="309299" y="76947"/>
                  </a:cubicBezTo>
                  <a:cubicBezTo>
                    <a:pt x="468470" y="276205"/>
                    <a:pt x="627248" y="476250"/>
                    <a:pt x="785634" y="676688"/>
                  </a:cubicBezTo>
                  <a:cubicBezTo>
                    <a:pt x="791136" y="683762"/>
                    <a:pt x="794673" y="694374"/>
                    <a:pt x="795066" y="703413"/>
                  </a:cubicBezTo>
                  <a:cubicBezTo>
                    <a:pt x="796245" y="738785"/>
                    <a:pt x="795066" y="774156"/>
                    <a:pt x="795852" y="809527"/>
                  </a:cubicBezTo>
                  <a:cubicBezTo>
                    <a:pt x="795852" y="815423"/>
                    <a:pt x="801354" y="823676"/>
                    <a:pt x="806856" y="826034"/>
                  </a:cubicBezTo>
                  <a:cubicBezTo>
                    <a:pt x="845765" y="844899"/>
                    <a:pt x="865023" y="880663"/>
                    <a:pt x="856377" y="920358"/>
                  </a:cubicBezTo>
                  <a:cubicBezTo>
                    <a:pt x="848516" y="957694"/>
                    <a:pt x="813538" y="985598"/>
                    <a:pt x="775415" y="984812"/>
                  </a:cubicBezTo>
                  <a:cubicBezTo>
                    <a:pt x="737293" y="984026"/>
                    <a:pt x="703100" y="956515"/>
                    <a:pt x="696026" y="920751"/>
                  </a:cubicBezTo>
                  <a:cubicBezTo>
                    <a:pt x="687773" y="878698"/>
                    <a:pt x="707031" y="842934"/>
                    <a:pt x="747118" y="825641"/>
                  </a:cubicBezTo>
                  <a:cubicBezTo>
                    <a:pt x="749476" y="824069"/>
                    <a:pt x="751834" y="823283"/>
                    <a:pt x="755764" y="821711"/>
                  </a:cubicBezTo>
                  <a:close/>
                  <a:moveTo>
                    <a:pt x="39690" y="80877"/>
                  </a:moveTo>
                  <a:cubicBezTo>
                    <a:pt x="39297" y="104458"/>
                    <a:pt x="57769" y="123715"/>
                    <a:pt x="81350" y="124108"/>
                  </a:cubicBezTo>
                  <a:cubicBezTo>
                    <a:pt x="104538" y="124501"/>
                    <a:pt x="123795" y="106030"/>
                    <a:pt x="124581" y="82056"/>
                  </a:cubicBezTo>
                  <a:cubicBezTo>
                    <a:pt x="124974" y="58475"/>
                    <a:pt x="106503" y="39217"/>
                    <a:pt x="82922" y="38824"/>
                  </a:cubicBezTo>
                  <a:cubicBezTo>
                    <a:pt x="59341" y="38431"/>
                    <a:pt x="40083" y="56903"/>
                    <a:pt x="39690" y="80877"/>
                  </a:cubicBezTo>
                  <a:close/>
                  <a:moveTo>
                    <a:pt x="734148" y="902672"/>
                  </a:moveTo>
                  <a:cubicBezTo>
                    <a:pt x="734542" y="926646"/>
                    <a:pt x="753013" y="944725"/>
                    <a:pt x="776987" y="944725"/>
                  </a:cubicBezTo>
                  <a:cubicBezTo>
                    <a:pt x="800568" y="944332"/>
                    <a:pt x="818647" y="925860"/>
                    <a:pt x="818254" y="901493"/>
                  </a:cubicBezTo>
                  <a:cubicBezTo>
                    <a:pt x="817861" y="877519"/>
                    <a:pt x="799782" y="859834"/>
                    <a:pt x="775415" y="859834"/>
                  </a:cubicBezTo>
                  <a:cubicBezTo>
                    <a:pt x="751441" y="859834"/>
                    <a:pt x="734148" y="878305"/>
                    <a:pt x="734148" y="902672"/>
                  </a:cubicBezTo>
                  <a:close/>
                </a:path>
              </a:pathLst>
            </a:custGeom>
            <a:solidFill>
              <a:schemeClr val="accent2"/>
            </a:solidFill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6EDDEE9-D166-45CC-9E50-AE8B903E6054}"/>
                </a:ext>
              </a:extLst>
            </p:cNvPr>
            <p:cNvSpPr/>
            <p:nvPr/>
          </p:nvSpPr>
          <p:spPr>
            <a:xfrm>
              <a:off x="5307768" y="1953037"/>
              <a:ext cx="1080399" cy="349944"/>
            </a:xfrm>
            <a:custGeom>
              <a:avLst/>
              <a:gdLst>
                <a:gd name="connsiteX0" fmla="*/ 560440 w 1080399"/>
                <a:gd name="connsiteY0" fmla="*/ 104338 h 349944"/>
                <a:gd name="connsiteX1" fmla="*/ 560440 w 1080399"/>
                <a:gd name="connsiteY1" fmla="*/ 238356 h 349944"/>
                <a:gd name="connsiteX2" fmla="*/ 560440 w 1080399"/>
                <a:gd name="connsiteY2" fmla="*/ 261937 h 349944"/>
                <a:gd name="connsiteX3" fmla="*/ 532929 w 1080399"/>
                <a:gd name="connsiteY3" fmla="*/ 288662 h 349944"/>
                <a:gd name="connsiteX4" fmla="*/ 411094 w 1080399"/>
                <a:gd name="connsiteY4" fmla="*/ 288662 h 349944"/>
                <a:gd name="connsiteX5" fmla="*/ 177250 w 1080399"/>
                <a:gd name="connsiteY5" fmla="*/ 288269 h 349944"/>
                <a:gd name="connsiteX6" fmla="*/ 155634 w 1080399"/>
                <a:gd name="connsiteY6" fmla="*/ 302024 h 349944"/>
                <a:gd name="connsiteX7" fmla="*/ 61703 w 1080399"/>
                <a:gd name="connsiteY7" fmla="*/ 347614 h 349944"/>
                <a:gd name="connsiteX8" fmla="*/ 0 w 1080399"/>
                <a:gd name="connsiteY8" fmla="*/ 267046 h 349944"/>
                <a:gd name="connsiteX9" fmla="*/ 65241 w 1080399"/>
                <a:gd name="connsiteY9" fmla="*/ 187264 h 349944"/>
                <a:gd name="connsiteX10" fmla="*/ 156813 w 1080399"/>
                <a:gd name="connsiteY10" fmla="*/ 235605 h 349944"/>
                <a:gd name="connsiteX11" fmla="*/ 162315 w 1080399"/>
                <a:gd name="connsiteY11" fmla="*/ 248181 h 349944"/>
                <a:gd name="connsiteX12" fmla="*/ 519173 w 1080399"/>
                <a:gd name="connsiteY12" fmla="*/ 248181 h 349944"/>
                <a:gd name="connsiteX13" fmla="*/ 520353 w 1080399"/>
                <a:gd name="connsiteY13" fmla="*/ 230496 h 349944"/>
                <a:gd name="connsiteX14" fmla="*/ 520353 w 1080399"/>
                <a:gd name="connsiteY14" fmla="*/ 94905 h 349944"/>
                <a:gd name="connsiteX15" fmla="*/ 552187 w 1080399"/>
                <a:gd name="connsiteY15" fmla="*/ 62678 h 349944"/>
                <a:gd name="connsiteX16" fmla="*/ 898041 w 1080399"/>
                <a:gd name="connsiteY16" fmla="*/ 63071 h 349944"/>
                <a:gd name="connsiteX17" fmla="*/ 925552 w 1080399"/>
                <a:gd name="connsiteY17" fmla="*/ 45778 h 349944"/>
                <a:gd name="connsiteX18" fmla="*/ 1019089 w 1080399"/>
                <a:gd name="connsiteY18" fmla="*/ 2546 h 349944"/>
                <a:gd name="connsiteX19" fmla="*/ 1080400 w 1080399"/>
                <a:gd name="connsiteY19" fmla="*/ 81543 h 349944"/>
                <a:gd name="connsiteX20" fmla="*/ 1017910 w 1080399"/>
                <a:gd name="connsiteY20" fmla="*/ 161718 h 349944"/>
                <a:gd name="connsiteX21" fmla="*/ 925945 w 1080399"/>
                <a:gd name="connsiteY21" fmla="*/ 118879 h 349944"/>
                <a:gd name="connsiteX22" fmla="*/ 900006 w 1080399"/>
                <a:gd name="connsiteY22" fmla="*/ 102372 h 349944"/>
                <a:gd name="connsiteX23" fmla="*/ 581663 w 1080399"/>
                <a:gd name="connsiteY23" fmla="*/ 102765 h 349944"/>
                <a:gd name="connsiteX24" fmla="*/ 560440 w 1080399"/>
                <a:gd name="connsiteY24" fmla="*/ 104338 h 349944"/>
                <a:gd name="connsiteX25" fmla="*/ 123407 w 1080399"/>
                <a:gd name="connsiteY25" fmla="*/ 269011 h 349944"/>
                <a:gd name="connsiteX26" fmla="*/ 82140 w 1080399"/>
                <a:gd name="connsiteY26" fmla="*/ 226172 h 349944"/>
                <a:gd name="connsiteX27" fmla="*/ 39695 w 1080399"/>
                <a:gd name="connsiteY27" fmla="*/ 267832 h 349944"/>
                <a:gd name="connsiteX28" fmla="*/ 80961 w 1080399"/>
                <a:gd name="connsiteY28" fmla="*/ 311064 h 349944"/>
                <a:gd name="connsiteX29" fmla="*/ 123407 w 1080399"/>
                <a:gd name="connsiteY29" fmla="*/ 269011 h 349944"/>
                <a:gd name="connsiteX30" fmla="*/ 999046 w 1080399"/>
                <a:gd name="connsiteY30" fmla="*/ 41062 h 349944"/>
                <a:gd name="connsiteX31" fmla="*/ 956600 w 1080399"/>
                <a:gd name="connsiteY31" fmla="*/ 82722 h 349944"/>
                <a:gd name="connsiteX32" fmla="*/ 999046 w 1080399"/>
                <a:gd name="connsiteY32" fmla="*/ 124381 h 349944"/>
                <a:gd name="connsiteX33" fmla="*/ 1041491 w 1080399"/>
                <a:gd name="connsiteY33" fmla="*/ 82722 h 349944"/>
                <a:gd name="connsiteX34" fmla="*/ 999046 w 1080399"/>
                <a:gd name="connsiteY34" fmla="*/ 41062 h 349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080399" h="349944">
                  <a:moveTo>
                    <a:pt x="560440" y="104338"/>
                  </a:moveTo>
                  <a:cubicBezTo>
                    <a:pt x="560440" y="149927"/>
                    <a:pt x="560440" y="193945"/>
                    <a:pt x="560440" y="238356"/>
                  </a:cubicBezTo>
                  <a:cubicBezTo>
                    <a:pt x="560440" y="246216"/>
                    <a:pt x="560833" y="254076"/>
                    <a:pt x="560440" y="261937"/>
                  </a:cubicBezTo>
                  <a:cubicBezTo>
                    <a:pt x="559654" y="282374"/>
                    <a:pt x="553759" y="288662"/>
                    <a:pt x="532929" y="288662"/>
                  </a:cubicBezTo>
                  <a:cubicBezTo>
                    <a:pt x="492448" y="289055"/>
                    <a:pt x="451575" y="288662"/>
                    <a:pt x="411094" y="288662"/>
                  </a:cubicBezTo>
                  <a:cubicBezTo>
                    <a:pt x="333277" y="288662"/>
                    <a:pt x="255067" y="288662"/>
                    <a:pt x="177250" y="288269"/>
                  </a:cubicBezTo>
                  <a:cubicBezTo>
                    <a:pt x="166246" y="288269"/>
                    <a:pt x="160350" y="291020"/>
                    <a:pt x="155634" y="302024"/>
                  </a:cubicBezTo>
                  <a:cubicBezTo>
                    <a:pt x="139127" y="338968"/>
                    <a:pt x="101398" y="356653"/>
                    <a:pt x="61703" y="347614"/>
                  </a:cubicBezTo>
                  <a:cubicBezTo>
                    <a:pt x="24760" y="339361"/>
                    <a:pt x="0" y="306347"/>
                    <a:pt x="0" y="267046"/>
                  </a:cubicBezTo>
                  <a:cubicBezTo>
                    <a:pt x="393" y="227744"/>
                    <a:pt x="26725" y="195124"/>
                    <a:pt x="65241" y="187264"/>
                  </a:cubicBezTo>
                  <a:cubicBezTo>
                    <a:pt x="102970" y="179796"/>
                    <a:pt x="140307" y="199447"/>
                    <a:pt x="156813" y="235605"/>
                  </a:cubicBezTo>
                  <a:cubicBezTo>
                    <a:pt x="158778" y="239928"/>
                    <a:pt x="160350" y="243858"/>
                    <a:pt x="162315" y="248181"/>
                  </a:cubicBezTo>
                  <a:cubicBezTo>
                    <a:pt x="281006" y="248181"/>
                    <a:pt x="399304" y="248181"/>
                    <a:pt x="519173" y="248181"/>
                  </a:cubicBezTo>
                  <a:cubicBezTo>
                    <a:pt x="519567" y="241893"/>
                    <a:pt x="520353" y="236391"/>
                    <a:pt x="520353" y="230496"/>
                  </a:cubicBezTo>
                  <a:cubicBezTo>
                    <a:pt x="520353" y="185299"/>
                    <a:pt x="520353" y="140102"/>
                    <a:pt x="520353" y="94905"/>
                  </a:cubicBezTo>
                  <a:cubicBezTo>
                    <a:pt x="520353" y="67001"/>
                    <a:pt x="524676" y="62678"/>
                    <a:pt x="552187" y="62678"/>
                  </a:cubicBezTo>
                  <a:cubicBezTo>
                    <a:pt x="667340" y="62678"/>
                    <a:pt x="782494" y="62285"/>
                    <a:pt x="898041" y="63071"/>
                  </a:cubicBezTo>
                  <a:cubicBezTo>
                    <a:pt x="912189" y="63071"/>
                    <a:pt x="919656" y="59927"/>
                    <a:pt x="925552" y="45778"/>
                  </a:cubicBezTo>
                  <a:cubicBezTo>
                    <a:pt x="940879" y="10407"/>
                    <a:pt x="980967" y="-6886"/>
                    <a:pt x="1019089" y="2546"/>
                  </a:cubicBezTo>
                  <a:cubicBezTo>
                    <a:pt x="1055247" y="11193"/>
                    <a:pt x="1080400" y="43813"/>
                    <a:pt x="1080400" y="81543"/>
                  </a:cubicBezTo>
                  <a:cubicBezTo>
                    <a:pt x="1080400" y="120058"/>
                    <a:pt x="1054461" y="153464"/>
                    <a:pt x="1017910" y="161718"/>
                  </a:cubicBezTo>
                  <a:cubicBezTo>
                    <a:pt x="979788" y="170364"/>
                    <a:pt x="941665" y="153464"/>
                    <a:pt x="925945" y="118879"/>
                  </a:cubicBezTo>
                  <a:cubicBezTo>
                    <a:pt x="920049" y="105910"/>
                    <a:pt x="913368" y="102372"/>
                    <a:pt x="900006" y="102372"/>
                  </a:cubicBezTo>
                  <a:cubicBezTo>
                    <a:pt x="793891" y="102765"/>
                    <a:pt x="687777" y="102765"/>
                    <a:pt x="581663" y="102765"/>
                  </a:cubicBezTo>
                  <a:cubicBezTo>
                    <a:pt x="575375" y="103158"/>
                    <a:pt x="569086" y="103944"/>
                    <a:pt x="560440" y="104338"/>
                  </a:cubicBezTo>
                  <a:close/>
                  <a:moveTo>
                    <a:pt x="123407" y="269011"/>
                  </a:moveTo>
                  <a:cubicBezTo>
                    <a:pt x="123800" y="244644"/>
                    <a:pt x="106507" y="226565"/>
                    <a:pt x="82140" y="226172"/>
                  </a:cubicBezTo>
                  <a:cubicBezTo>
                    <a:pt x="58166" y="225779"/>
                    <a:pt x="39695" y="243465"/>
                    <a:pt x="39695" y="267832"/>
                  </a:cubicBezTo>
                  <a:cubicBezTo>
                    <a:pt x="39302" y="291806"/>
                    <a:pt x="57380" y="310671"/>
                    <a:pt x="80961" y="311064"/>
                  </a:cubicBezTo>
                  <a:cubicBezTo>
                    <a:pt x="104542" y="311457"/>
                    <a:pt x="123014" y="293378"/>
                    <a:pt x="123407" y="269011"/>
                  </a:cubicBezTo>
                  <a:close/>
                  <a:moveTo>
                    <a:pt x="999046" y="41062"/>
                  </a:moveTo>
                  <a:cubicBezTo>
                    <a:pt x="974679" y="41062"/>
                    <a:pt x="956207" y="59141"/>
                    <a:pt x="956600" y="82722"/>
                  </a:cubicBezTo>
                  <a:cubicBezTo>
                    <a:pt x="956600" y="106303"/>
                    <a:pt x="975071" y="124381"/>
                    <a:pt x="999046" y="124381"/>
                  </a:cubicBezTo>
                  <a:cubicBezTo>
                    <a:pt x="1023413" y="124381"/>
                    <a:pt x="1041491" y="106303"/>
                    <a:pt x="1041491" y="82722"/>
                  </a:cubicBezTo>
                  <a:cubicBezTo>
                    <a:pt x="1041491" y="58748"/>
                    <a:pt x="1023413" y="41062"/>
                    <a:pt x="999046" y="41062"/>
                  </a:cubicBezTo>
                  <a:close/>
                </a:path>
              </a:pathLst>
            </a:custGeom>
            <a:solidFill>
              <a:schemeClr val="accent2"/>
            </a:solidFill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C49E637-924B-4EFF-9044-814D2B683EA1}"/>
                </a:ext>
              </a:extLst>
            </p:cNvPr>
            <p:cNvSpPr/>
            <p:nvPr/>
          </p:nvSpPr>
          <p:spPr>
            <a:xfrm>
              <a:off x="4931648" y="3662702"/>
              <a:ext cx="1045832" cy="357009"/>
            </a:xfrm>
            <a:custGeom>
              <a:avLst/>
              <a:gdLst>
                <a:gd name="connsiteX0" fmla="*/ 945207 w 1045832"/>
                <a:gd name="connsiteY0" fmla="*/ 251671 h 357009"/>
                <a:gd name="connsiteX1" fmla="*/ 944421 w 1045832"/>
                <a:gd name="connsiteY1" fmla="*/ 171103 h 357009"/>
                <a:gd name="connsiteX2" fmla="*/ 928700 w 1045832"/>
                <a:gd name="connsiteY2" fmla="*/ 155775 h 357009"/>
                <a:gd name="connsiteX3" fmla="*/ 882717 w 1045832"/>
                <a:gd name="connsiteY3" fmla="*/ 70098 h 357009"/>
                <a:gd name="connsiteX4" fmla="*/ 944421 w 1045832"/>
                <a:gd name="connsiteY4" fmla="*/ 2106 h 357009"/>
                <a:gd name="connsiteX5" fmla="*/ 1034028 w 1045832"/>
                <a:gd name="connsiteY5" fmla="*/ 39050 h 357009"/>
                <a:gd name="connsiteX6" fmla="*/ 984115 w 1045832"/>
                <a:gd name="connsiteY6" fmla="*/ 162063 h 357009"/>
                <a:gd name="connsiteX7" fmla="*/ 984115 w 1045832"/>
                <a:gd name="connsiteY7" fmla="*/ 259138 h 357009"/>
                <a:gd name="connsiteX8" fmla="*/ 951102 w 1045832"/>
                <a:gd name="connsiteY8" fmla="*/ 292545 h 357009"/>
                <a:gd name="connsiteX9" fmla="*/ 182757 w 1045832"/>
                <a:gd name="connsiteY9" fmla="*/ 294117 h 357009"/>
                <a:gd name="connsiteX10" fmla="*/ 154853 w 1045832"/>
                <a:gd name="connsiteY10" fmla="*/ 310623 h 357009"/>
                <a:gd name="connsiteX11" fmla="*/ 61708 w 1045832"/>
                <a:gd name="connsiteY11" fmla="*/ 354641 h 357009"/>
                <a:gd name="connsiteX12" fmla="*/ 4 w 1045832"/>
                <a:gd name="connsiteY12" fmla="*/ 275645 h 357009"/>
                <a:gd name="connsiteX13" fmla="*/ 62494 w 1045832"/>
                <a:gd name="connsiteY13" fmla="*/ 195077 h 357009"/>
                <a:gd name="connsiteX14" fmla="*/ 155638 w 1045832"/>
                <a:gd name="connsiteY14" fmla="*/ 239880 h 357009"/>
                <a:gd name="connsiteX15" fmla="*/ 176468 w 1045832"/>
                <a:gd name="connsiteY15" fmla="*/ 254815 h 357009"/>
                <a:gd name="connsiteX16" fmla="*/ 929093 w 1045832"/>
                <a:gd name="connsiteY16" fmla="*/ 252850 h 357009"/>
                <a:gd name="connsiteX17" fmla="*/ 945207 w 1045832"/>
                <a:gd name="connsiteY17" fmla="*/ 251671 h 357009"/>
                <a:gd name="connsiteX18" fmla="*/ 1006124 w 1045832"/>
                <a:gd name="connsiteY18" fmla="*/ 80709 h 357009"/>
                <a:gd name="connsiteX19" fmla="*/ 963286 w 1045832"/>
                <a:gd name="connsiteY19" fmla="*/ 39050 h 357009"/>
                <a:gd name="connsiteX20" fmla="*/ 922019 w 1045832"/>
                <a:gd name="connsiteY20" fmla="*/ 82281 h 357009"/>
                <a:gd name="connsiteX21" fmla="*/ 964857 w 1045832"/>
                <a:gd name="connsiteY21" fmla="*/ 123941 h 357009"/>
                <a:gd name="connsiteX22" fmla="*/ 1006124 w 1045832"/>
                <a:gd name="connsiteY22" fmla="*/ 80709 h 357009"/>
                <a:gd name="connsiteX23" fmla="*/ 82145 w 1045832"/>
                <a:gd name="connsiteY23" fmla="*/ 316911 h 357009"/>
                <a:gd name="connsiteX24" fmla="*/ 124590 w 1045832"/>
                <a:gd name="connsiteY24" fmla="*/ 275252 h 357009"/>
                <a:gd name="connsiteX25" fmla="*/ 82538 w 1045832"/>
                <a:gd name="connsiteY25" fmla="*/ 233199 h 357009"/>
                <a:gd name="connsiteX26" fmla="*/ 40092 w 1045832"/>
                <a:gd name="connsiteY26" fmla="*/ 274859 h 357009"/>
                <a:gd name="connsiteX27" fmla="*/ 82145 w 1045832"/>
                <a:gd name="connsiteY27" fmla="*/ 316911 h 35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45832" h="357009">
                  <a:moveTo>
                    <a:pt x="945207" y="251671"/>
                  </a:moveTo>
                  <a:cubicBezTo>
                    <a:pt x="945207" y="223374"/>
                    <a:pt x="945993" y="197042"/>
                    <a:pt x="944421" y="171103"/>
                  </a:cubicBezTo>
                  <a:cubicBezTo>
                    <a:pt x="944028" y="165600"/>
                    <a:pt x="935381" y="158919"/>
                    <a:pt x="928700" y="155775"/>
                  </a:cubicBezTo>
                  <a:cubicBezTo>
                    <a:pt x="896080" y="139269"/>
                    <a:pt x="878787" y="107827"/>
                    <a:pt x="882717" y="70098"/>
                  </a:cubicBezTo>
                  <a:cubicBezTo>
                    <a:pt x="886254" y="37477"/>
                    <a:pt x="912194" y="8787"/>
                    <a:pt x="944421" y="2106"/>
                  </a:cubicBezTo>
                  <a:cubicBezTo>
                    <a:pt x="980971" y="-5754"/>
                    <a:pt x="1016343" y="8787"/>
                    <a:pt x="1034028" y="39050"/>
                  </a:cubicBezTo>
                  <a:cubicBezTo>
                    <a:pt x="1061146" y="85032"/>
                    <a:pt x="1040316" y="138089"/>
                    <a:pt x="984115" y="162063"/>
                  </a:cubicBezTo>
                  <a:cubicBezTo>
                    <a:pt x="984115" y="193898"/>
                    <a:pt x="984115" y="226518"/>
                    <a:pt x="984115" y="259138"/>
                  </a:cubicBezTo>
                  <a:cubicBezTo>
                    <a:pt x="984115" y="287042"/>
                    <a:pt x="978613" y="292545"/>
                    <a:pt x="951102" y="292545"/>
                  </a:cubicBezTo>
                  <a:cubicBezTo>
                    <a:pt x="694856" y="293330"/>
                    <a:pt x="439003" y="294117"/>
                    <a:pt x="182757" y="294117"/>
                  </a:cubicBezTo>
                  <a:cubicBezTo>
                    <a:pt x="169001" y="294117"/>
                    <a:pt x="161141" y="296082"/>
                    <a:pt x="154853" y="310623"/>
                  </a:cubicBezTo>
                  <a:cubicBezTo>
                    <a:pt x="139525" y="346388"/>
                    <a:pt x="99830" y="363680"/>
                    <a:pt x="61708" y="354641"/>
                  </a:cubicBezTo>
                  <a:cubicBezTo>
                    <a:pt x="25943" y="345995"/>
                    <a:pt x="4" y="312981"/>
                    <a:pt x="4" y="275645"/>
                  </a:cubicBezTo>
                  <a:cubicBezTo>
                    <a:pt x="-389" y="237522"/>
                    <a:pt x="26336" y="203330"/>
                    <a:pt x="62494" y="195077"/>
                  </a:cubicBezTo>
                  <a:cubicBezTo>
                    <a:pt x="101402" y="186430"/>
                    <a:pt x="139525" y="204116"/>
                    <a:pt x="155638" y="239880"/>
                  </a:cubicBezTo>
                  <a:cubicBezTo>
                    <a:pt x="160355" y="249706"/>
                    <a:pt x="164285" y="254815"/>
                    <a:pt x="176468" y="254815"/>
                  </a:cubicBezTo>
                  <a:cubicBezTo>
                    <a:pt x="427212" y="254029"/>
                    <a:pt x="678349" y="253636"/>
                    <a:pt x="929093" y="252850"/>
                  </a:cubicBezTo>
                  <a:cubicBezTo>
                    <a:pt x="934202" y="252850"/>
                    <a:pt x="938525" y="252457"/>
                    <a:pt x="945207" y="251671"/>
                  </a:cubicBezTo>
                  <a:close/>
                  <a:moveTo>
                    <a:pt x="1006124" y="80709"/>
                  </a:moveTo>
                  <a:cubicBezTo>
                    <a:pt x="1005731" y="56735"/>
                    <a:pt x="987652" y="38656"/>
                    <a:pt x="963286" y="39050"/>
                  </a:cubicBezTo>
                  <a:cubicBezTo>
                    <a:pt x="939311" y="39443"/>
                    <a:pt x="921626" y="57914"/>
                    <a:pt x="922019" y="82281"/>
                  </a:cubicBezTo>
                  <a:cubicBezTo>
                    <a:pt x="922412" y="105862"/>
                    <a:pt x="941277" y="124334"/>
                    <a:pt x="964857" y="123941"/>
                  </a:cubicBezTo>
                  <a:cubicBezTo>
                    <a:pt x="988832" y="123548"/>
                    <a:pt x="1006517" y="105076"/>
                    <a:pt x="1006124" y="80709"/>
                  </a:cubicBezTo>
                  <a:close/>
                  <a:moveTo>
                    <a:pt x="82145" y="316911"/>
                  </a:moveTo>
                  <a:cubicBezTo>
                    <a:pt x="106512" y="316911"/>
                    <a:pt x="124197" y="299619"/>
                    <a:pt x="124590" y="275252"/>
                  </a:cubicBezTo>
                  <a:cubicBezTo>
                    <a:pt x="124983" y="250885"/>
                    <a:pt x="107298" y="233592"/>
                    <a:pt x="82538" y="233199"/>
                  </a:cubicBezTo>
                  <a:cubicBezTo>
                    <a:pt x="57778" y="233199"/>
                    <a:pt x="40485" y="250099"/>
                    <a:pt x="40092" y="274859"/>
                  </a:cubicBezTo>
                  <a:cubicBezTo>
                    <a:pt x="40092" y="299226"/>
                    <a:pt x="57778" y="316911"/>
                    <a:pt x="82145" y="316911"/>
                  </a:cubicBezTo>
                  <a:close/>
                </a:path>
              </a:pathLst>
            </a:custGeom>
            <a:solidFill>
              <a:schemeClr val="accent2"/>
            </a:solidFill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2B8B41C-CBBA-4D93-B257-A944E9D1E2C9}"/>
                </a:ext>
              </a:extLst>
            </p:cNvPr>
            <p:cNvSpPr/>
            <p:nvPr/>
          </p:nvSpPr>
          <p:spPr>
            <a:xfrm>
              <a:off x="4676188" y="2335444"/>
              <a:ext cx="449614" cy="606981"/>
            </a:xfrm>
            <a:custGeom>
              <a:avLst/>
              <a:gdLst>
                <a:gd name="connsiteX0" fmla="*/ 408740 w 449614"/>
                <a:gd name="connsiteY0" fmla="*/ 504818 h 606981"/>
                <a:gd name="connsiteX1" fmla="*/ 408740 w 449614"/>
                <a:gd name="connsiteY1" fmla="*/ 102763 h 606981"/>
                <a:gd name="connsiteX2" fmla="*/ 244853 w 449614"/>
                <a:gd name="connsiteY2" fmla="*/ 103549 h 606981"/>
                <a:gd name="connsiteX3" fmla="*/ 230704 w 449614"/>
                <a:gd name="connsiteY3" fmla="*/ 118090 h 606981"/>
                <a:gd name="connsiteX4" fmla="*/ 152494 w 449614"/>
                <a:gd name="connsiteY4" fmla="*/ 163680 h 606981"/>
                <a:gd name="connsiteX5" fmla="*/ 80572 w 449614"/>
                <a:gd name="connsiteY5" fmla="*/ 111802 h 606981"/>
                <a:gd name="connsiteX6" fmla="*/ 99437 w 449614"/>
                <a:gd name="connsiteY6" fmla="*/ 23373 h 606981"/>
                <a:gd name="connsiteX7" fmla="*/ 230704 w 449614"/>
                <a:gd name="connsiteY7" fmla="*/ 48133 h 606981"/>
                <a:gd name="connsiteX8" fmla="*/ 255464 w 449614"/>
                <a:gd name="connsiteY8" fmla="*/ 63461 h 606981"/>
                <a:gd name="connsiteX9" fmla="*/ 420531 w 449614"/>
                <a:gd name="connsiteY9" fmla="*/ 63068 h 606981"/>
                <a:gd name="connsiteX10" fmla="*/ 449614 w 449614"/>
                <a:gd name="connsiteY10" fmla="*/ 91758 h 606981"/>
                <a:gd name="connsiteX11" fmla="*/ 449614 w 449614"/>
                <a:gd name="connsiteY11" fmla="*/ 515822 h 606981"/>
                <a:gd name="connsiteX12" fmla="*/ 420138 w 449614"/>
                <a:gd name="connsiteY12" fmla="*/ 544512 h 606981"/>
                <a:gd name="connsiteX13" fmla="*/ 178433 w 449614"/>
                <a:gd name="connsiteY13" fmla="*/ 544512 h 606981"/>
                <a:gd name="connsiteX14" fmla="*/ 156424 w 449614"/>
                <a:gd name="connsiteY14" fmla="*/ 558268 h 606981"/>
                <a:gd name="connsiteX15" fmla="*/ 64459 w 449614"/>
                <a:gd name="connsiteY15" fmla="*/ 605037 h 606981"/>
                <a:gd name="connsiteX16" fmla="*/ 4 w 449614"/>
                <a:gd name="connsiteY16" fmla="*/ 524075 h 606981"/>
                <a:gd name="connsiteX17" fmla="*/ 61708 w 449614"/>
                <a:gd name="connsiteY17" fmla="*/ 445079 h 606981"/>
                <a:gd name="connsiteX18" fmla="*/ 157603 w 449614"/>
                <a:gd name="connsiteY18" fmla="*/ 491455 h 606981"/>
                <a:gd name="connsiteX19" fmla="*/ 171359 w 449614"/>
                <a:gd name="connsiteY19" fmla="*/ 504031 h 606981"/>
                <a:gd name="connsiteX20" fmla="*/ 408740 w 449614"/>
                <a:gd name="connsiteY20" fmla="*/ 504818 h 606981"/>
                <a:gd name="connsiteX21" fmla="*/ 82931 w 449614"/>
                <a:gd name="connsiteY21" fmla="*/ 482809 h 606981"/>
                <a:gd name="connsiteX22" fmla="*/ 40485 w 449614"/>
                <a:gd name="connsiteY22" fmla="*/ 524468 h 606981"/>
                <a:gd name="connsiteX23" fmla="*/ 82537 w 449614"/>
                <a:gd name="connsiteY23" fmla="*/ 566914 h 606981"/>
                <a:gd name="connsiteX24" fmla="*/ 124983 w 449614"/>
                <a:gd name="connsiteY24" fmla="*/ 525254 h 606981"/>
                <a:gd name="connsiteX25" fmla="*/ 82931 w 449614"/>
                <a:gd name="connsiteY25" fmla="*/ 482809 h 606981"/>
                <a:gd name="connsiteX26" fmla="*/ 156424 w 449614"/>
                <a:gd name="connsiteY26" fmla="*/ 39880 h 606981"/>
                <a:gd name="connsiteX27" fmla="*/ 115158 w 449614"/>
                <a:gd name="connsiteY27" fmla="*/ 82719 h 606981"/>
                <a:gd name="connsiteX28" fmla="*/ 157997 w 449614"/>
                <a:gd name="connsiteY28" fmla="*/ 123985 h 606981"/>
                <a:gd name="connsiteX29" fmla="*/ 199656 w 449614"/>
                <a:gd name="connsiteY29" fmla="*/ 81147 h 606981"/>
                <a:gd name="connsiteX30" fmla="*/ 156424 w 449614"/>
                <a:gd name="connsiteY30" fmla="*/ 39880 h 606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49614" h="606981">
                  <a:moveTo>
                    <a:pt x="408740" y="504818"/>
                  </a:moveTo>
                  <a:cubicBezTo>
                    <a:pt x="408740" y="369620"/>
                    <a:pt x="408740" y="236781"/>
                    <a:pt x="408740" y="102763"/>
                  </a:cubicBezTo>
                  <a:cubicBezTo>
                    <a:pt x="353325" y="102763"/>
                    <a:pt x="299089" y="102370"/>
                    <a:pt x="244853" y="103549"/>
                  </a:cubicBezTo>
                  <a:cubicBezTo>
                    <a:pt x="240137" y="103549"/>
                    <a:pt x="233848" y="112195"/>
                    <a:pt x="230704" y="118090"/>
                  </a:cubicBezTo>
                  <a:cubicBezTo>
                    <a:pt x="215377" y="147959"/>
                    <a:pt x="185901" y="166038"/>
                    <a:pt x="152494" y="163680"/>
                  </a:cubicBezTo>
                  <a:cubicBezTo>
                    <a:pt x="117909" y="161322"/>
                    <a:pt x="92756" y="144422"/>
                    <a:pt x="80572" y="111802"/>
                  </a:cubicBezTo>
                  <a:cubicBezTo>
                    <a:pt x="68389" y="78789"/>
                    <a:pt x="74284" y="48133"/>
                    <a:pt x="99437" y="23373"/>
                  </a:cubicBezTo>
                  <a:cubicBezTo>
                    <a:pt x="139525" y="-16321"/>
                    <a:pt x="207910" y="-3745"/>
                    <a:pt x="230704" y="48133"/>
                  </a:cubicBezTo>
                  <a:cubicBezTo>
                    <a:pt x="236207" y="60710"/>
                    <a:pt x="242888" y="63461"/>
                    <a:pt x="255464" y="63461"/>
                  </a:cubicBezTo>
                  <a:cubicBezTo>
                    <a:pt x="310487" y="62675"/>
                    <a:pt x="365509" y="63068"/>
                    <a:pt x="420531" y="63068"/>
                  </a:cubicBezTo>
                  <a:cubicBezTo>
                    <a:pt x="443719" y="63068"/>
                    <a:pt x="449614" y="68570"/>
                    <a:pt x="449614" y="91758"/>
                  </a:cubicBezTo>
                  <a:cubicBezTo>
                    <a:pt x="449614" y="233244"/>
                    <a:pt x="449614" y="374729"/>
                    <a:pt x="449614" y="515822"/>
                  </a:cubicBezTo>
                  <a:cubicBezTo>
                    <a:pt x="449614" y="539010"/>
                    <a:pt x="443719" y="544512"/>
                    <a:pt x="420138" y="544512"/>
                  </a:cubicBezTo>
                  <a:cubicBezTo>
                    <a:pt x="339570" y="544512"/>
                    <a:pt x="259002" y="544905"/>
                    <a:pt x="178433" y="544512"/>
                  </a:cubicBezTo>
                  <a:cubicBezTo>
                    <a:pt x="167429" y="544512"/>
                    <a:pt x="161534" y="547263"/>
                    <a:pt x="156424" y="558268"/>
                  </a:cubicBezTo>
                  <a:cubicBezTo>
                    <a:pt x="140311" y="594818"/>
                    <a:pt x="102974" y="613290"/>
                    <a:pt x="64459" y="605037"/>
                  </a:cubicBezTo>
                  <a:cubicBezTo>
                    <a:pt x="26729" y="597176"/>
                    <a:pt x="-389" y="562984"/>
                    <a:pt x="4" y="524075"/>
                  </a:cubicBezTo>
                  <a:cubicBezTo>
                    <a:pt x="4" y="486739"/>
                    <a:pt x="26336" y="452939"/>
                    <a:pt x="61708" y="445079"/>
                  </a:cubicBezTo>
                  <a:cubicBezTo>
                    <a:pt x="102581" y="435647"/>
                    <a:pt x="139918" y="454118"/>
                    <a:pt x="157603" y="491455"/>
                  </a:cubicBezTo>
                  <a:cubicBezTo>
                    <a:pt x="159962" y="496564"/>
                    <a:pt x="166643" y="504031"/>
                    <a:pt x="171359" y="504031"/>
                  </a:cubicBezTo>
                  <a:cubicBezTo>
                    <a:pt x="249962" y="505210"/>
                    <a:pt x="328565" y="504818"/>
                    <a:pt x="408740" y="504818"/>
                  </a:cubicBezTo>
                  <a:close/>
                  <a:moveTo>
                    <a:pt x="82931" y="482809"/>
                  </a:moveTo>
                  <a:cubicBezTo>
                    <a:pt x="58564" y="482809"/>
                    <a:pt x="40485" y="500101"/>
                    <a:pt x="40485" y="524468"/>
                  </a:cubicBezTo>
                  <a:cubicBezTo>
                    <a:pt x="40485" y="548835"/>
                    <a:pt x="58171" y="566914"/>
                    <a:pt x="82537" y="566914"/>
                  </a:cubicBezTo>
                  <a:cubicBezTo>
                    <a:pt x="106511" y="566914"/>
                    <a:pt x="124983" y="548835"/>
                    <a:pt x="124983" y="525254"/>
                  </a:cubicBezTo>
                  <a:cubicBezTo>
                    <a:pt x="124983" y="501280"/>
                    <a:pt x="107298" y="483202"/>
                    <a:pt x="82931" y="482809"/>
                  </a:cubicBezTo>
                  <a:close/>
                  <a:moveTo>
                    <a:pt x="156424" y="39880"/>
                  </a:moveTo>
                  <a:cubicBezTo>
                    <a:pt x="132057" y="40273"/>
                    <a:pt x="114765" y="58352"/>
                    <a:pt x="115158" y="82719"/>
                  </a:cubicBezTo>
                  <a:cubicBezTo>
                    <a:pt x="115551" y="107086"/>
                    <a:pt x="133630" y="124378"/>
                    <a:pt x="157997" y="123985"/>
                  </a:cubicBezTo>
                  <a:cubicBezTo>
                    <a:pt x="181970" y="123592"/>
                    <a:pt x="200049" y="105514"/>
                    <a:pt x="199656" y="81147"/>
                  </a:cubicBezTo>
                  <a:cubicBezTo>
                    <a:pt x="198870" y="57566"/>
                    <a:pt x="180398" y="39880"/>
                    <a:pt x="156424" y="39880"/>
                  </a:cubicBezTo>
                  <a:close/>
                </a:path>
              </a:pathLst>
            </a:custGeom>
            <a:solidFill>
              <a:schemeClr val="accent2"/>
            </a:solidFill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50B2E84-DA49-4DE6-9547-3DCCD46A6512}"/>
                </a:ext>
              </a:extLst>
            </p:cNvPr>
            <p:cNvSpPr/>
            <p:nvPr/>
          </p:nvSpPr>
          <p:spPr>
            <a:xfrm>
              <a:off x="5279074" y="1700703"/>
              <a:ext cx="1080631" cy="353922"/>
            </a:xfrm>
            <a:custGeom>
              <a:avLst/>
              <a:gdLst>
                <a:gd name="connsiteX0" fmla="*/ 917696 w 1080631"/>
                <a:gd name="connsiteY0" fmla="*/ 62303 h 353922"/>
                <a:gd name="connsiteX1" fmla="*/ 1025775 w 1080631"/>
                <a:gd name="connsiteY1" fmla="*/ 4923 h 353922"/>
                <a:gd name="connsiteX2" fmla="*/ 1080404 w 1080631"/>
                <a:gd name="connsiteY2" fmla="*/ 86670 h 353922"/>
                <a:gd name="connsiteX3" fmla="*/ 1015163 w 1080631"/>
                <a:gd name="connsiteY3" fmla="*/ 162915 h 353922"/>
                <a:gd name="connsiteX4" fmla="*/ 925556 w 1080631"/>
                <a:gd name="connsiteY4" fmla="*/ 118111 h 353922"/>
                <a:gd name="connsiteX5" fmla="*/ 899617 w 1080631"/>
                <a:gd name="connsiteY5" fmla="*/ 101605 h 353922"/>
                <a:gd name="connsiteX6" fmla="*/ 675598 w 1080631"/>
                <a:gd name="connsiteY6" fmla="*/ 102391 h 353922"/>
                <a:gd name="connsiteX7" fmla="*/ 638655 w 1080631"/>
                <a:gd name="connsiteY7" fmla="*/ 111430 h 353922"/>
                <a:gd name="connsiteX8" fmla="*/ 315203 w 1080631"/>
                <a:gd name="connsiteY8" fmla="*/ 279641 h 353922"/>
                <a:gd name="connsiteX9" fmla="*/ 268827 w 1080631"/>
                <a:gd name="connsiteY9" fmla="*/ 290645 h 353922"/>
                <a:gd name="connsiteX10" fmla="*/ 176468 w 1080631"/>
                <a:gd name="connsiteY10" fmla="*/ 291038 h 353922"/>
                <a:gd name="connsiteX11" fmla="*/ 156424 w 1080631"/>
                <a:gd name="connsiteY11" fmla="*/ 304401 h 353922"/>
                <a:gd name="connsiteX12" fmla="*/ 63280 w 1080631"/>
                <a:gd name="connsiteY12" fmla="*/ 351956 h 353922"/>
                <a:gd name="connsiteX13" fmla="*/ 4 w 1080631"/>
                <a:gd name="connsiteY13" fmla="*/ 272567 h 353922"/>
                <a:gd name="connsiteX14" fmla="*/ 62494 w 1080631"/>
                <a:gd name="connsiteY14" fmla="*/ 192391 h 353922"/>
                <a:gd name="connsiteX15" fmla="*/ 156424 w 1080631"/>
                <a:gd name="connsiteY15" fmla="*/ 238767 h 353922"/>
                <a:gd name="connsiteX16" fmla="*/ 176468 w 1080631"/>
                <a:gd name="connsiteY16" fmla="*/ 252130 h 353922"/>
                <a:gd name="connsiteX17" fmla="*/ 272757 w 1080631"/>
                <a:gd name="connsiteY17" fmla="*/ 251344 h 353922"/>
                <a:gd name="connsiteX18" fmla="*/ 298696 w 1080631"/>
                <a:gd name="connsiteY18" fmla="*/ 243876 h 353922"/>
                <a:gd name="connsiteX19" fmla="*/ 629222 w 1080631"/>
                <a:gd name="connsiteY19" fmla="*/ 71736 h 353922"/>
                <a:gd name="connsiteX20" fmla="*/ 666166 w 1080631"/>
                <a:gd name="connsiteY20" fmla="*/ 62696 h 353922"/>
                <a:gd name="connsiteX21" fmla="*/ 917696 w 1080631"/>
                <a:gd name="connsiteY21" fmla="*/ 62303 h 353922"/>
                <a:gd name="connsiteX22" fmla="*/ 1040316 w 1080631"/>
                <a:gd name="connsiteY22" fmla="*/ 81168 h 353922"/>
                <a:gd name="connsiteX23" fmla="*/ 997085 w 1080631"/>
                <a:gd name="connsiteY23" fmla="*/ 39901 h 353922"/>
                <a:gd name="connsiteX24" fmla="*/ 955818 w 1080631"/>
                <a:gd name="connsiteY24" fmla="*/ 83526 h 353922"/>
                <a:gd name="connsiteX25" fmla="*/ 999050 w 1080631"/>
                <a:gd name="connsiteY25" fmla="*/ 124793 h 353922"/>
                <a:gd name="connsiteX26" fmla="*/ 1040316 w 1080631"/>
                <a:gd name="connsiteY26" fmla="*/ 81168 h 353922"/>
                <a:gd name="connsiteX27" fmla="*/ 123018 w 1080631"/>
                <a:gd name="connsiteY27" fmla="*/ 272174 h 353922"/>
                <a:gd name="connsiteX28" fmla="*/ 80965 w 1080631"/>
                <a:gd name="connsiteY28" fmla="*/ 230514 h 353922"/>
                <a:gd name="connsiteX29" fmla="*/ 38913 w 1080631"/>
                <a:gd name="connsiteY29" fmla="*/ 272174 h 353922"/>
                <a:gd name="connsiteX30" fmla="*/ 80965 w 1080631"/>
                <a:gd name="connsiteY30" fmla="*/ 314226 h 353922"/>
                <a:gd name="connsiteX31" fmla="*/ 123018 w 1080631"/>
                <a:gd name="connsiteY31" fmla="*/ 272174 h 353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80631" h="353922">
                  <a:moveTo>
                    <a:pt x="917696" y="62303"/>
                  </a:moveTo>
                  <a:cubicBezTo>
                    <a:pt x="939704" y="10425"/>
                    <a:pt x="980185" y="-10405"/>
                    <a:pt x="1025775" y="4923"/>
                  </a:cubicBezTo>
                  <a:cubicBezTo>
                    <a:pt x="1060753" y="16713"/>
                    <a:pt x="1083155" y="50513"/>
                    <a:pt x="1080404" y="86670"/>
                  </a:cubicBezTo>
                  <a:cubicBezTo>
                    <a:pt x="1077653" y="125579"/>
                    <a:pt x="1052107" y="155055"/>
                    <a:pt x="1015163" y="162915"/>
                  </a:cubicBezTo>
                  <a:cubicBezTo>
                    <a:pt x="979399" y="170382"/>
                    <a:pt x="940098" y="152304"/>
                    <a:pt x="925556" y="118111"/>
                  </a:cubicBezTo>
                  <a:cubicBezTo>
                    <a:pt x="919661" y="104356"/>
                    <a:pt x="912586" y="101605"/>
                    <a:pt x="899617" y="101605"/>
                  </a:cubicBezTo>
                  <a:cubicBezTo>
                    <a:pt x="824944" y="101998"/>
                    <a:pt x="750271" y="101605"/>
                    <a:pt x="675598" y="102391"/>
                  </a:cubicBezTo>
                  <a:cubicBezTo>
                    <a:pt x="663022" y="102391"/>
                    <a:pt x="649659" y="105535"/>
                    <a:pt x="638655" y="111430"/>
                  </a:cubicBezTo>
                  <a:cubicBezTo>
                    <a:pt x="530575" y="167238"/>
                    <a:pt x="423282" y="224226"/>
                    <a:pt x="315203" y="279641"/>
                  </a:cubicBezTo>
                  <a:cubicBezTo>
                    <a:pt x="301447" y="286715"/>
                    <a:pt x="284547" y="289859"/>
                    <a:pt x="268827" y="290645"/>
                  </a:cubicBezTo>
                  <a:cubicBezTo>
                    <a:pt x="238172" y="292217"/>
                    <a:pt x="207123" y="291431"/>
                    <a:pt x="176468" y="291038"/>
                  </a:cubicBezTo>
                  <a:cubicBezTo>
                    <a:pt x="165464" y="290645"/>
                    <a:pt x="160748" y="294182"/>
                    <a:pt x="156424" y="304401"/>
                  </a:cubicBezTo>
                  <a:cubicBezTo>
                    <a:pt x="139918" y="342130"/>
                    <a:pt x="102974" y="360209"/>
                    <a:pt x="63280" y="351956"/>
                  </a:cubicBezTo>
                  <a:cubicBezTo>
                    <a:pt x="26729" y="344488"/>
                    <a:pt x="4" y="310689"/>
                    <a:pt x="4" y="272567"/>
                  </a:cubicBezTo>
                  <a:cubicBezTo>
                    <a:pt x="-389" y="234051"/>
                    <a:pt x="26336" y="200252"/>
                    <a:pt x="62494" y="192391"/>
                  </a:cubicBezTo>
                  <a:cubicBezTo>
                    <a:pt x="102188" y="183745"/>
                    <a:pt x="139918" y="201824"/>
                    <a:pt x="156424" y="238767"/>
                  </a:cubicBezTo>
                  <a:cubicBezTo>
                    <a:pt x="160748" y="248593"/>
                    <a:pt x="165464" y="252130"/>
                    <a:pt x="176468" y="252130"/>
                  </a:cubicBezTo>
                  <a:cubicBezTo>
                    <a:pt x="208695" y="251344"/>
                    <a:pt x="240530" y="252523"/>
                    <a:pt x="272757" y="251344"/>
                  </a:cubicBezTo>
                  <a:cubicBezTo>
                    <a:pt x="281403" y="250951"/>
                    <a:pt x="290836" y="248200"/>
                    <a:pt x="298696" y="243876"/>
                  </a:cubicBezTo>
                  <a:cubicBezTo>
                    <a:pt x="408740" y="186496"/>
                    <a:pt x="518785" y="128723"/>
                    <a:pt x="629222" y="71736"/>
                  </a:cubicBezTo>
                  <a:cubicBezTo>
                    <a:pt x="640226" y="65840"/>
                    <a:pt x="653982" y="62696"/>
                    <a:pt x="666166" y="62696"/>
                  </a:cubicBezTo>
                  <a:cubicBezTo>
                    <a:pt x="749092" y="61910"/>
                    <a:pt x="832804" y="62303"/>
                    <a:pt x="917696" y="62303"/>
                  </a:cubicBezTo>
                  <a:close/>
                  <a:moveTo>
                    <a:pt x="1040316" y="81168"/>
                  </a:moveTo>
                  <a:cubicBezTo>
                    <a:pt x="1039923" y="57194"/>
                    <a:pt x="1021059" y="39115"/>
                    <a:pt x="997085" y="39901"/>
                  </a:cubicBezTo>
                  <a:cubicBezTo>
                    <a:pt x="973504" y="40687"/>
                    <a:pt x="955425" y="59552"/>
                    <a:pt x="955818" y="83526"/>
                  </a:cubicBezTo>
                  <a:cubicBezTo>
                    <a:pt x="956211" y="107107"/>
                    <a:pt x="975076" y="125186"/>
                    <a:pt x="999050" y="124793"/>
                  </a:cubicBezTo>
                  <a:cubicBezTo>
                    <a:pt x="1023417" y="124007"/>
                    <a:pt x="1040709" y="105928"/>
                    <a:pt x="1040316" y="81168"/>
                  </a:cubicBezTo>
                  <a:close/>
                  <a:moveTo>
                    <a:pt x="123018" y="272174"/>
                  </a:moveTo>
                  <a:cubicBezTo>
                    <a:pt x="123018" y="247807"/>
                    <a:pt x="106118" y="230514"/>
                    <a:pt x="80965" y="230514"/>
                  </a:cubicBezTo>
                  <a:cubicBezTo>
                    <a:pt x="56205" y="230514"/>
                    <a:pt x="38913" y="247414"/>
                    <a:pt x="38913" y="272174"/>
                  </a:cubicBezTo>
                  <a:cubicBezTo>
                    <a:pt x="38913" y="296540"/>
                    <a:pt x="56205" y="313833"/>
                    <a:pt x="80965" y="314226"/>
                  </a:cubicBezTo>
                  <a:cubicBezTo>
                    <a:pt x="105332" y="314226"/>
                    <a:pt x="123018" y="296540"/>
                    <a:pt x="123018" y="272174"/>
                  </a:cubicBezTo>
                  <a:close/>
                </a:path>
              </a:pathLst>
            </a:custGeom>
            <a:solidFill>
              <a:schemeClr val="accent2"/>
            </a:solidFill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50D2F8E-E118-4757-BF13-3FFE775448A8}"/>
                </a:ext>
              </a:extLst>
            </p:cNvPr>
            <p:cNvSpPr/>
            <p:nvPr/>
          </p:nvSpPr>
          <p:spPr>
            <a:xfrm>
              <a:off x="5782799" y="4201835"/>
              <a:ext cx="671343" cy="857412"/>
            </a:xfrm>
            <a:custGeom>
              <a:avLst/>
              <a:gdLst>
                <a:gd name="connsiteX0" fmla="*/ 208817 w 671343"/>
                <a:gd name="connsiteY0" fmla="*/ 101624 h 857412"/>
                <a:gd name="connsiteX1" fmla="*/ 198991 w 671343"/>
                <a:gd name="connsiteY1" fmla="*/ 101624 h 857412"/>
                <a:gd name="connsiteX2" fmla="*/ 148685 w 671343"/>
                <a:gd name="connsiteY2" fmla="*/ 127170 h 857412"/>
                <a:gd name="connsiteX3" fmla="*/ 56327 w 671343"/>
                <a:gd name="connsiteY3" fmla="*/ 159790 h 857412"/>
                <a:gd name="connsiteX4" fmla="*/ 125 w 671343"/>
                <a:gd name="connsiteY4" fmla="*/ 75292 h 857412"/>
                <a:gd name="connsiteX5" fmla="*/ 63401 w 671343"/>
                <a:gd name="connsiteY5" fmla="*/ 1798 h 857412"/>
                <a:gd name="connsiteX6" fmla="*/ 153794 w 671343"/>
                <a:gd name="connsiteY6" fmla="*/ 44243 h 857412"/>
                <a:gd name="connsiteX7" fmla="*/ 183271 w 671343"/>
                <a:gd name="connsiteY7" fmla="*/ 61536 h 857412"/>
                <a:gd name="connsiteX8" fmla="*/ 257944 w 671343"/>
                <a:gd name="connsiteY8" fmla="*/ 61143 h 857412"/>
                <a:gd name="connsiteX9" fmla="*/ 295673 w 671343"/>
                <a:gd name="connsiteY9" fmla="*/ 84724 h 857412"/>
                <a:gd name="connsiteX10" fmla="*/ 567247 w 671343"/>
                <a:gd name="connsiteY10" fmla="*/ 673854 h 857412"/>
                <a:gd name="connsiteX11" fmla="*/ 595544 w 671343"/>
                <a:gd name="connsiteY11" fmla="*/ 693898 h 857412"/>
                <a:gd name="connsiteX12" fmla="*/ 670610 w 671343"/>
                <a:gd name="connsiteY12" fmla="*/ 766606 h 857412"/>
                <a:gd name="connsiteX13" fmla="*/ 618339 w 671343"/>
                <a:gd name="connsiteY13" fmla="*/ 851890 h 857412"/>
                <a:gd name="connsiteX14" fmla="*/ 521264 w 671343"/>
                <a:gd name="connsiteY14" fmla="*/ 821235 h 857412"/>
                <a:gd name="connsiteX15" fmla="*/ 529124 w 671343"/>
                <a:gd name="connsiteY15" fmla="*/ 720230 h 857412"/>
                <a:gd name="connsiteX16" fmla="*/ 533447 w 671343"/>
                <a:gd name="connsiteY16" fmla="*/ 693505 h 857412"/>
                <a:gd name="connsiteX17" fmla="*/ 267376 w 671343"/>
                <a:gd name="connsiteY17" fmla="*/ 116951 h 857412"/>
                <a:gd name="connsiteX18" fmla="*/ 242223 w 671343"/>
                <a:gd name="connsiteY18" fmla="*/ 100838 h 857412"/>
                <a:gd name="connsiteX19" fmla="*/ 208817 w 671343"/>
                <a:gd name="connsiteY19" fmla="*/ 101624 h 857412"/>
                <a:gd name="connsiteX20" fmla="*/ 546810 w 671343"/>
                <a:gd name="connsiteY20" fmla="*/ 774073 h 857412"/>
                <a:gd name="connsiteX21" fmla="*/ 587291 w 671343"/>
                <a:gd name="connsiteY21" fmla="*/ 818484 h 857412"/>
                <a:gd name="connsiteX22" fmla="*/ 631308 w 671343"/>
                <a:gd name="connsiteY22" fmla="*/ 777610 h 857412"/>
                <a:gd name="connsiteX23" fmla="*/ 590828 w 671343"/>
                <a:gd name="connsiteY23" fmla="*/ 732806 h 857412"/>
                <a:gd name="connsiteX24" fmla="*/ 546810 w 671343"/>
                <a:gd name="connsiteY24" fmla="*/ 774073 h 857412"/>
                <a:gd name="connsiteX25" fmla="*/ 82266 w 671343"/>
                <a:gd name="connsiteY25" fmla="*/ 123632 h 857412"/>
                <a:gd name="connsiteX26" fmla="*/ 123532 w 671343"/>
                <a:gd name="connsiteY26" fmla="*/ 81187 h 857412"/>
                <a:gd name="connsiteX27" fmla="*/ 81087 w 671343"/>
                <a:gd name="connsiteY27" fmla="*/ 39920 h 857412"/>
                <a:gd name="connsiteX28" fmla="*/ 39820 w 671343"/>
                <a:gd name="connsiteY28" fmla="*/ 82366 h 857412"/>
                <a:gd name="connsiteX29" fmla="*/ 82266 w 671343"/>
                <a:gd name="connsiteY29" fmla="*/ 123632 h 857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671343" h="857412">
                  <a:moveTo>
                    <a:pt x="208817" y="101624"/>
                  </a:moveTo>
                  <a:cubicBezTo>
                    <a:pt x="205673" y="101624"/>
                    <a:pt x="202135" y="102017"/>
                    <a:pt x="198991" y="101624"/>
                  </a:cubicBezTo>
                  <a:cubicBezTo>
                    <a:pt x="176589" y="98872"/>
                    <a:pt x="160476" y="102410"/>
                    <a:pt x="148685" y="127170"/>
                  </a:cubicBezTo>
                  <a:cubicBezTo>
                    <a:pt x="133358" y="159397"/>
                    <a:pt x="91305" y="171187"/>
                    <a:pt x="56327" y="159790"/>
                  </a:cubicBezTo>
                  <a:cubicBezTo>
                    <a:pt x="19383" y="147606"/>
                    <a:pt x="-1840" y="116165"/>
                    <a:pt x="125" y="75292"/>
                  </a:cubicBezTo>
                  <a:cubicBezTo>
                    <a:pt x="2091" y="39920"/>
                    <a:pt x="28816" y="8872"/>
                    <a:pt x="63401" y="1798"/>
                  </a:cubicBezTo>
                  <a:cubicBezTo>
                    <a:pt x="101130" y="-5670"/>
                    <a:pt x="138860" y="10444"/>
                    <a:pt x="153794" y="44243"/>
                  </a:cubicBezTo>
                  <a:cubicBezTo>
                    <a:pt x="160476" y="59178"/>
                    <a:pt x="169122" y="62322"/>
                    <a:pt x="183271" y="61536"/>
                  </a:cubicBezTo>
                  <a:cubicBezTo>
                    <a:pt x="208031" y="60750"/>
                    <a:pt x="233184" y="62322"/>
                    <a:pt x="257944" y="61143"/>
                  </a:cubicBezTo>
                  <a:cubicBezTo>
                    <a:pt x="276808" y="60357"/>
                    <a:pt x="287420" y="67038"/>
                    <a:pt x="295673" y="84724"/>
                  </a:cubicBezTo>
                  <a:cubicBezTo>
                    <a:pt x="385674" y="281232"/>
                    <a:pt x="476853" y="477346"/>
                    <a:pt x="567247" y="673854"/>
                  </a:cubicBezTo>
                  <a:cubicBezTo>
                    <a:pt x="573142" y="686431"/>
                    <a:pt x="579037" y="693505"/>
                    <a:pt x="595544" y="693898"/>
                  </a:cubicBezTo>
                  <a:cubicBezTo>
                    <a:pt x="635239" y="695077"/>
                    <a:pt x="664715" y="725732"/>
                    <a:pt x="670610" y="766606"/>
                  </a:cubicBezTo>
                  <a:cubicBezTo>
                    <a:pt x="675719" y="802763"/>
                    <a:pt x="653710" y="838528"/>
                    <a:pt x="618339" y="851890"/>
                  </a:cubicBezTo>
                  <a:cubicBezTo>
                    <a:pt x="582181" y="865646"/>
                    <a:pt x="542880" y="853069"/>
                    <a:pt x="521264" y="821235"/>
                  </a:cubicBezTo>
                  <a:cubicBezTo>
                    <a:pt x="499648" y="789401"/>
                    <a:pt x="502399" y="747348"/>
                    <a:pt x="529124" y="720230"/>
                  </a:cubicBezTo>
                  <a:cubicBezTo>
                    <a:pt x="538164" y="711191"/>
                    <a:pt x="538950" y="704902"/>
                    <a:pt x="533447" y="693505"/>
                  </a:cubicBezTo>
                  <a:cubicBezTo>
                    <a:pt x="444233" y="501320"/>
                    <a:pt x="355805" y="309136"/>
                    <a:pt x="267376" y="116951"/>
                  </a:cubicBezTo>
                  <a:cubicBezTo>
                    <a:pt x="261874" y="105161"/>
                    <a:pt x="255978" y="99266"/>
                    <a:pt x="242223" y="100838"/>
                  </a:cubicBezTo>
                  <a:cubicBezTo>
                    <a:pt x="231219" y="102410"/>
                    <a:pt x="219821" y="101624"/>
                    <a:pt x="208817" y="101624"/>
                  </a:cubicBezTo>
                  <a:close/>
                  <a:moveTo>
                    <a:pt x="546810" y="774073"/>
                  </a:moveTo>
                  <a:cubicBezTo>
                    <a:pt x="546024" y="797654"/>
                    <a:pt x="564496" y="817698"/>
                    <a:pt x="587291" y="818484"/>
                  </a:cubicBezTo>
                  <a:cubicBezTo>
                    <a:pt x="610085" y="819270"/>
                    <a:pt x="630915" y="800405"/>
                    <a:pt x="631308" y="777610"/>
                  </a:cubicBezTo>
                  <a:cubicBezTo>
                    <a:pt x="632094" y="754422"/>
                    <a:pt x="613230" y="733593"/>
                    <a:pt x="590828" y="732806"/>
                  </a:cubicBezTo>
                  <a:cubicBezTo>
                    <a:pt x="567640" y="732021"/>
                    <a:pt x="547203" y="751278"/>
                    <a:pt x="546810" y="774073"/>
                  </a:cubicBezTo>
                  <a:close/>
                  <a:moveTo>
                    <a:pt x="82266" y="123632"/>
                  </a:moveTo>
                  <a:cubicBezTo>
                    <a:pt x="106633" y="123632"/>
                    <a:pt x="123532" y="105947"/>
                    <a:pt x="123532" y="81187"/>
                  </a:cubicBezTo>
                  <a:cubicBezTo>
                    <a:pt x="123532" y="56427"/>
                    <a:pt x="105847" y="39920"/>
                    <a:pt x="81087" y="39920"/>
                  </a:cubicBezTo>
                  <a:cubicBezTo>
                    <a:pt x="56720" y="40313"/>
                    <a:pt x="39427" y="57606"/>
                    <a:pt x="39820" y="82366"/>
                  </a:cubicBezTo>
                  <a:cubicBezTo>
                    <a:pt x="39820" y="106733"/>
                    <a:pt x="57506" y="124026"/>
                    <a:pt x="82266" y="123632"/>
                  </a:cubicBezTo>
                  <a:close/>
                </a:path>
              </a:pathLst>
            </a:custGeom>
            <a:solidFill>
              <a:schemeClr val="accent2"/>
            </a:solidFill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75C5B31-F535-43BA-AA3A-1929747BC813}"/>
                </a:ext>
              </a:extLst>
            </p:cNvPr>
            <p:cNvSpPr/>
            <p:nvPr/>
          </p:nvSpPr>
          <p:spPr>
            <a:xfrm>
              <a:off x="7490573" y="3346068"/>
              <a:ext cx="545938" cy="798931"/>
            </a:xfrm>
            <a:custGeom>
              <a:avLst/>
              <a:gdLst>
                <a:gd name="connsiteX0" fmla="*/ 444112 w 545938"/>
                <a:gd name="connsiteY0" fmla="*/ 309701 h 798931"/>
                <a:gd name="connsiteX1" fmla="*/ 444505 w 545938"/>
                <a:gd name="connsiteY1" fmla="*/ 178041 h 798931"/>
                <a:gd name="connsiteX2" fmla="*/ 430356 w 545938"/>
                <a:gd name="connsiteY2" fmla="*/ 156032 h 798931"/>
                <a:gd name="connsiteX3" fmla="*/ 383980 w 545938"/>
                <a:gd name="connsiteY3" fmla="*/ 62101 h 798931"/>
                <a:gd name="connsiteX4" fmla="*/ 462190 w 545938"/>
                <a:gd name="connsiteY4" fmla="*/ 4 h 798931"/>
                <a:gd name="connsiteX5" fmla="*/ 543938 w 545938"/>
                <a:gd name="connsiteY5" fmla="*/ 62887 h 798931"/>
                <a:gd name="connsiteX6" fmla="*/ 498348 w 545938"/>
                <a:gd name="connsiteY6" fmla="*/ 155639 h 798931"/>
                <a:gd name="connsiteX7" fmla="*/ 484199 w 545938"/>
                <a:gd name="connsiteY7" fmla="*/ 179220 h 798931"/>
                <a:gd name="connsiteX8" fmla="*/ 483806 w 545938"/>
                <a:gd name="connsiteY8" fmla="*/ 448042 h 798931"/>
                <a:gd name="connsiteX9" fmla="*/ 472409 w 545938"/>
                <a:gd name="connsiteY9" fmla="*/ 484200 h 798931"/>
                <a:gd name="connsiteX10" fmla="*/ 312452 w 545938"/>
                <a:gd name="connsiteY10" fmla="*/ 717258 h 798931"/>
                <a:gd name="connsiteX11" fmla="*/ 277080 w 545938"/>
                <a:gd name="connsiteY11" fmla="*/ 736123 h 798931"/>
                <a:gd name="connsiteX12" fmla="*/ 178826 w 545938"/>
                <a:gd name="connsiteY12" fmla="*/ 735730 h 798931"/>
                <a:gd name="connsiteX13" fmla="*/ 156818 w 545938"/>
                <a:gd name="connsiteY13" fmla="*/ 749092 h 798931"/>
                <a:gd name="connsiteX14" fmla="*/ 65638 w 545938"/>
                <a:gd name="connsiteY14" fmla="*/ 797040 h 798931"/>
                <a:gd name="connsiteX15" fmla="*/ 4 w 545938"/>
                <a:gd name="connsiteY15" fmla="*/ 717258 h 798931"/>
                <a:gd name="connsiteX16" fmla="*/ 64459 w 545938"/>
                <a:gd name="connsiteY16" fmla="*/ 637083 h 798931"/>
                <a:gd name="connsiteX17" fmla="*/ 157211 w 545938"/>
                <a:gd name="connsiteY17" fmla="*/ 684637 h 798931"/>
                <a:gd name="connsiteX18" fmla="*/ 175682 w 545938"/>
                <a:gd name="connsiteY18" fmla="*/ 696821 h 798931"/>
                <a:gd name="connsiteX19" fmla="*/ 266076 w 545938"/>
                <a:gd name="connsiteY19" fmla="*/ 696035 h 798931"/>
                <a:gd name="connsiteX20" fmla="*/ 284941 w 545938"/>
                <a:gd name="connsiteY20" fmla="*/ 686210 h 798931"/>
                <a:gd name="connsiteX21" fmla="*/ 437824 w 545938"/>
                <a:gd name="connsiteY21" fmla="*/ 465335 h 798931"/>
                <a:gd name="connsiteX22" fmla="*/ 443719 w 545938"/>
                <a:gd name="connsiteY22" fmla="*/ 441361 h 798931"/>
                <a:gd name="connsiteX23" fmla="*/ 444112 w 545938"/>
                <a:gd name="connsiteY23" fmla="*/ 309701 h 798931"/>
                <a:gd name="connsiteX24" fmla="*/ 124197 w 545938"/>
                <a:gd name="connsiteY24" fmla="*/ 715686 h 798931"/>
                <a:gd name="connsiteX25" fmla="*/ 81358 w 545938"/>
                <a:gd name="connsiteY25" fmla="*/ 673633 h 798931"/>
                <a:gd name="connsiteX26" fmla="*/ 39699 w 545938"/>
                <a:gd name="connsiteY26" fmla="*/ 716865 h 798931"/>
                <a:gd name="connsiteX27" fmla="*/ 82538 w 545938"/>
                <a:gd name="connsiteY27" fmla="*/ 758525 h 798931"/>
                <a:gd name="connsiteX28" fmla="*/ 124197 w 545938"/>
                <a:gd name="connsiteY28" fmla="*/ 715686 h 798931"/>
                <a:gd name="connsiteX29" fmla="*/ 505815 w 545938"/>
                <a:gd name="connsiteY29" fmla="*/ 81752 h 798931"/>
                <a:gd name="connsiteX30" fmla="*/ 464156 w 545938"/>
                <a:gd name="connsiteY30" fmla="*/ 39306 h 798931"/>
                <a:gd name="connsiteX31" fmla="*/ 422103 w 545938"/>
                <a:gd name="connsiteY31" fmla="*/ 80966 h 798931"/>
                <a:gd name="connsiteX32" fmla="*/ 463370 w 545938"/>
                <a:gd name="connsiteY32" fmla="*/ 123018 h 798931"/>
                <a:gd name="connsiteX33" fmla="*/ 505815 w 545938"/>
                <a:gd name="connsiteY33" fmla="*/ 81752 h 798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545938" h="798931">
                  <a:moveTo>
                    <a:pt x="444112" y="309701"/>
                  </a:moveTo>
                  <a:cubicBezTo>
                    <a:pt x="444112" y="265683"/>
                    <a:pt x="443719" y="222058"/>
                    <a:pt x="444505" y="178041"/>
                  </a:cubicBezTo>
                  <a:cubicBezTo>
                    <a:pt x="444505" y="167036"/>
                    <a:pt x="441754" y="161141"/>
                    <a:pt x="430356" y="156032"/>
                  </a:cubicBezTo>
                  <a:cubicBezTo>
                    <a:pt x="393020" y="139525"/>
                    <a:pt x="375334" y="102582"/>
                    <a:pt x="383980" y="62101"/>
                  </a:cubicBezTo>
                  <a:cubicBezTo>
                    <a:pt x="391448" y="26337"/>
                    <a:pt x="424461" y="398"/>
                    <a:pt x="462190" y="4"/>
                  </a:cubicBezTo>
                  <a:cubicBezTo>
                    <a:pt x="502671" y="-389"/>
                    <a:pt x="535291" y="25157"/>
                    <a:pt x="543938" y="62887"/>
                  </a:cubicBezTo>
                  <a:cubicBezTo>
                    <a:pt x="552191" y="101010"/>
                    <a:pt x="534505" y="139525"/>
                    <a:pt x="498348" y="155639"/>
                  </a:cubicBezTo>
                  <a:cubicBezTo>
                    <a:pt x="486164" y="161141"/>
                    <a:pt x="483806" y="167822"/>
                    <a:pt x="484199" y="179220"/>
                  </a:cubicBezTo>
                  <a:cubicBezTo>
                    <a:pt x="484592" y="268827"/>
                    <a:pt x="484986" y="358435"/>
                    <a:pt x="483806" y="448042"/>
                  </a:cubicBezTo>
                  <a:cubicBezTo>
                    <a:pt x="483806" y="460226"/>
                    <a:pt x="479483" y="473981"/>
                    <a:pt x="472409" y="484200"/>
                  </a:cubicBezTo>
                  <a:cubicBezTo>
                    <a:pt x="419745" y="562017"/>
                    <a:pt x="365509" y="639441"/>
                    <a:pt x="312452" y="717258"/>
                  </a:cubicBezTo>
                  <a:cubicBezTo>
                    <a:pt x="303412" y="730620"/>
                    <a:pt x="293587" y="736516"/>
                    <a:pt x="277080" y="736123"/>
                  </a:cubicBezTo>
                  <a:cubicBezTo>
                    <a:pt x="244460" y="734944"/>
                    <a:pt x="211446" y="736123"/>
                    <a:pt x="178826" y="735730"/>
                  </a:cubicBezTo>
                  <a:cubicBezTo>
                    <a:pt x="168215" y="735730"/>
                    <a:pt x="161534" y="737302"/>
                    <a:pt x="156818" y="749092"/>
                  </a:cubicBezTo>
                  <a:cubicBezTo>
                    <a:pt x="141097" y="786036"/>
                    <a:pt x="102974" y="805293"/>
                    <a:pt x="65638" y="797040"/>
                  </a:cubicBezTo>
                  <a:cubicBezTo>
                    <a:pt x="26729" y="788394"/>
                    <a:pt x="397" y="756166"/>
                    <a:pt x="4" y="717258"/>
                  </a:cubicBezTo>
                  <a:cubicBezTo>
                    <a:pt x="-389" y="678349"/>
                    <a:pt x="26336" y="645336"/>
                    <a:pt x="64459" y="637083"/>
                  </a:cubicBezTo>
                  <a:cubicBezTo>
                    <a:pt x="104153" y="628436"/>
                    <a:pt x="140704" y="646515"/>
                    <a:pt x="157211" y="684637"/>
                  </a:cubicBezTo>
                  <a:cubicBezTo>
                    <a:pt x="161534" y="694463"/>
                    <a:pt x="166250" y="697214"/>
                    <a:pt x="175682" y="696821"/>
                  </a:cubicBezTo>
                  <a:cubicBezTo>
                    <a:pt x="205945" y="696428"/>
                    <a:pt x="235814" y="697214"/>
                    <a:pt x="266076" y="696035"/>
                  </a:cubicBezTo>
                  <a:cubicBezTo>
                    <a:pt x="272364" y="695642"/>
                    <a:pt x="281010" y="691319"/>
                    <a:pt x="284941" y="686210"/>
                  </a:cubicBezTo>
                  <a:cubicBezTo>
                    <a:pt x="336425" y="612716"/>
                    <a:pt x="387125" y="539222"/>
                    <a:pt x="437824" y="465335"/>
                  </a:cubicBezTo>
                  <a:cubicBezTo>
                    <a:pt x="442147" y="459047"/>
                    <a:pt x="443719" y="449614"/>
                    <a:pt x="443719" y="441361"/>
                  </a:cubicBezTo>
                  <a:cubicBezTo>
                    <a:pt x="444505" y="397343"/>
                    <a:pt x="444112" y="353325"/>
                    <a:pt x="444112" y="309701"/>
                  </a:cubicBezTo>
                  <a:close/>
                  <a:moveTo>
                    <a:pt x="124197" y="715686"/>
                  </a:moveTo>
                  <a:cubicBezTo>
                    <a:pt x="124197" y="692105"/>
                    <a:pt x="105332" y="673240"/>
                    <a:pt x="81358" y="673633"/>
                  </a:cubicBezTo>
                  <a:cubicBezTo>
                    <a:pt x="57777" y="674026"/>
                    <a:pt x="39306" y="692891"/>
                    <a:pt x="39699" y="716865"/>
                  </a:cubicBezTo>
                  <a:cubicBezTo>
                    <a:pt x="40092" y="740446"/>
                    <a:pt x="58564" y="758918"/>
                    <a:pt x="82538" y="758525"/>
                  </a:cubicBezTo>
                  <a:cubicBezTo>
                    <a:pt x="106511" y="758525"/>
                    <a:pt x="124590" y="739660"/>
                    <a:pt x="124197" y="715686"/>
                  </a:cubicBezTo>
                  <a:close/>
                  <a:moveTo>
                    <a:pt x="505815" y="81752"/>
                  </a:moveTo>
                  <a:cubicBezTo>
                    <a:pt x="506208" y="57385"/>
                    <a:pt x="488916" y="39699"/>
                    <a:pt x="464156" y="39306"/>
                  </a:cubicBezTo>
                  <a:cubicBezTo>
                    <a:pt x="439789" y="38913"/>
                    <a:pt x="422103" y="56206"/>
                    <a:pt x="422103" y="80966"/>
                  </a:cubicBezTo>
                  <a:cubicBezTo>
                    <a:pt x="421710" y="105726"/>
                    <a:pt x="438610" y="123018"/>
                    <a:pt x="463370" y="123018"/>
                  </a:cubicBezTo>
                  <a:cubicBezTo>
                    <a:pt x="488129" y="123804"/>
                    <a:pt x="505422" y="106512"/>
                    <a:pt x="505815" y="81752"/>
                  </a:cubicBezTo>
                  <a:close/>
                </a:path>
              </a:pathLst>
            </a:custGeom>
            <a:solidFill>
              <a:schemeClr val="accent2"/>
            </a:solidFill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BEAE863-3439-42D1-A145-7AE9D40F9926}"/>
                </a:ext>
              </a:extLst>
            </p:cNvPr>
            <p:cNvSpPr/>
            <p:nvPr/>
          </p:nvSpPr>
          <p:spPr>
            <a:xfrm>
              <a:off x="6176534" y="4245553"/>
              <a:ext cx="499086" cy="940288"/>
            </a:xfrm>
            <a:custGeom>
              <a:avLst/>
              <a:gdLst>
                <a:gd name="connsiteX0" fmla="*/ 405391 w 499086"/>
                <a:gd name="connsiteY0" fmla="*/ 777124 h 940288"/>
                <a:gd name="connsiteX1" fmla="*/ 496570 w 499086"/>
                <a:gd name="connsiteY1" fmla="*/ 840006 h 940288"/>
                <a:gd name="connsiteX2" fmla="*/ 449801 w 499086"/>
                <a:gd name="connsiteY2" fmla="*/ 933151 h 940288"/>
                <a:gd name="connsiteX3" fmla="*/ 349582 w 499086"/>
                <a:gd name="connsiteY3" fmla="*/ 904068 h 940288"/>
                <a:gd name="connsiteX4" fmla="*/ 368840 w 499086"/>
                <a:gd name="connsiteY4" fmla="*/ 790879 h 940288"/>
                <a:gd name="connsiteX5" fmla="*/ 237966 w 499086"/>
                <a:gd name="connsiteY5" fmla="*/ 491795 h 940288"/>
                <a:gd name="connsiteX6" fmla="*/ 102375 w 499086"/>
                <a:gd name="connsiteY6" fmla="*/ 181312 h 940288"/>
                <a:gd name="connsiteX7" fmla="*/ 78794 w 499086"/>
                <a:gd name="connsiteY7" fmla="*/ 164020 h 940288"/>
                <a:gd name="connsiteX8" fmla="*/ 977 w 499086"/>
                <a:gd name="connsiteY8" fmla="*/ 93670 h 940288"/>
                <a:gd name="connsiteX9" fmla="*/ 52463 w 499086"/>
                <a:gd name="connsiteY9" fmla="*/ 6027 h 940288"/>
                <a:gd name="connsiteX10" fmla="*/ 148358 w 499086"/>
                <a:gd name="connsiteY10" fmla="*/ 33538 h 940288"/>
                <a:gd name="connsiteX11" fmla="*/ 141677 w 499086"/>
                <a:gd name="connsiteY11" fmla="*/ 137687 h 940288"/>
                <a:gd name="connsiteX12" fmla="*/ 138140 w 499086"/>
                <a:gd name="connsiteY12" fmla="*/ 164806 h 940288"/>
                <a:gd name="connsiteX13" fmla="*/ 397530 w 499086"/>
                <a:gd name="connsiteY13" fmla="*/ 757080 h 940288"/>
                <a:gd name="connsiteX14" fmla="*/ 405391 w 499086"/>
                <a:gd name="connsiteY14" fmla="*/ 777124 h 940288"/>
                <a:gd name="connsiteX15" fmla="*/ 82332 w 499086"/>
                <a:gd name="connsiteY15" fmla="*/ 40220 h 940288"/>
                <a:gd name="connsiteX16" fmla="*/ 39100 w 499086"/>
                <a:gd name="connsiteY16" fmla="*/ 82272 h 940288"/>
                <a:gd name="connsiteX17" fmla="*/ 81153 w 499086"/>
                <a:gd name="connsiteY17" fmla="*/ 125504 h 940288"/>
                <a:gd name="connsiteX18" fmla="*/ 124384 w 499086"/>
                <a:gd name="connsiteY18" fmla="*/ 83058 h 940288"/>
                <a:gd name="connsiteX19" fmla="*/ 82332 w 499086"/>
                <a:gd name="connsiteY19" fmla="*/ 40220 h 940288"/>
                <a:gd name="connsiteX20" fmla="*/ 459627 w 499086"/>
                <a:gd name="connsiteY20" fmla="*/ 859264 h 940288"/>
                <a:gd name="connsiteX21" fmla="*/ 417967 w 499086"/>
                <a:gd name="connsiteY21" fmla="*/ 816032 h 940288"/>
                <a:gd name="connsiteX22" fmla="*/ 374735 w 499086"/>
                <a:gd name="connsiteY22" fmla="*/ 857692 h 940288"/>
                <a:gd name="connsiteX23" fmla="*/ 416395 w 499086"/>
                <a:gd name="connsiteY23" fmla="*/ 900924 h 940288"/>
                <a:gd name="connsiteX24" fmla="*/ 459627 w 499086"/>
                <a:gd name="connsiteY24" fmla="*/ 859264 h 94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99086" h="940288">
                  <a:moveTo>
                    <a:pt x="405391" y="777124"/>
                  </a:moveTo>
                  <a:cubicBezTo>
                    <a:pt x="451766" y="773587"/>
                    <a:pt x="485566" y="796775"/>
                    <a:pt x="496570" y="840006"/>
                  </a:cubicBezTo>
                  <a:cubicBezTo>
                    <a:pt x="506396" y="878129"/>
                    <a:pt x="486745" y="917037"/>
                    <a:pt x="449801" y="933151"/>
                  </a:cubicBezTo>
                  <a:cubicBezTo>
                    <a:pt x="412858" y="949265"/>
                    <a:pt x="371591" y="937474"/>
                    <a:pt x="349582" y="904068"/>
                  </a:cubicBezTo>
                  <a:cubicBezTo>
                    <a:pt x="324822" y="867124"/>
                    <a:pt x="331504" y="826251"/>
                    <a:pt x="368840" y="790879"/>
                  </a:cubicBezTo>
                  <a:cubicBezTo>
                    <a:pt x="325215" y="691446"/>
                    <a:pt x="281591" y="591620"/>
                    <a:pt x="237966" y="491795"/>
                  </a:cubicBezTo>
                  <a:cubicBezTo>
                    <a:pt x="192769" y="388431"/>
                    <a:pt x="147179" y="285068"/>
                    <a:pt x="102375" y="181312"/>
                  </a:cubicBezTo>
                  <a:cubicBezTo>
                    <a:pt x="97659" y="169915"/>
                    <a:pt x="92550" y="164412"/>
                    <a:pt x="78794" y="164020"/>
                  </a:cubicBezTo>
                  <a:cubicBezTo>
                    <a:pt x="38707" y="162841"/>
                    <a:pt x="6873" y="132971"/>
                    <a:pt x="977" y="93670"/>
                  </a:cubicBezTo>
                  <a:cubicBezTo>
                    <a:pt x="-4918" y="56333"/>
                    <a:pt x="16305" y="20176"/>
                    <a:pt x="52463" y="6027"/>
                  </a:cubicBezTo>
                  <a:cubicBezTo>
                    <a:pt x="87834" y="-8121"/>
                    <a:pt x="127136" y="3276"/>
                    <a:pt x="148358" y="33538"/>
                  </a:cubicBezTo>
                  <a:cubicBezTo>
                    <a:pt x="171939" y="66945"/>
                    <a:pt x="170367" y="108211"/>
                    <a:pt x="141677" y="137687"/>
                  </a:cubicBezTo>
                  <a:cubicBezTo>
                    <a:pt x="132245" y="147513"/>
                    <a:pt x="133817" y="154587"/>
                    <a:pt x="138140" y="164806"/>
                  </a:cubicBezTo>
                  <a:cubicBezTo>
                    <a:pt x="224603" y="362099"/>
                    <a:pt x="311067" y="559393"/>
                    <a:pt x="397530" y="757080"/>
                  </a:cubicBezTo>
                  <a:cubicBezTo>
                    <a:pt x="399888" y="763761"/>
                    <a:pt x="402246" y="770050"/>
                    <a:pt x="405391" y="777124"/>
                  </a:cubicBezTo>
                  <a:close/>
                  <a:moveTo>
                    <a:pt x="82332" y="40220"/>
                  </a:moveTo>
                  <a:cubicBezTo>
                    <a:pt x="58358" y="40220"/>
                    <a:pt x="39100" y="59084"/>
                    <a:pt x="39100" y="82272"/>
                  </a:cubicBezTo>
                  <a:cubicBezTo>
                    <a:pt x="39100" y="105460"/>
                    <a:pt x="59144" y="125897"/>
                    <a:pt x="81153" y="125504"/>
                  </a:cubicBezTo>
                  <a:cubicBezTo>
                    <a:pt x="103948" y="125504"/>
                    <a:pt x="124777" y="105067"/>
                    <a:pt x="124384" y="83058"/>
                  </a:cubicBezTo>
                  <a:cubicBezTo>
                    <a:pt x="124777" y="59870"/>
                    <a:pt x="105520" y="40220"/>
                    <a:pt x="82332" y="40220"/>
                  </a:cubicBezTo>
                  <a:close/>
                  <a:moveTo>
                    <a:pt x="459627" y="859264"/>
                  </a:moveTo>
                  <a:cubicBezTo>
                    <a:pt x="459627" y="835290"/>
                    <a:pt x="441155" y="816032"/>
                    <a:pt x="417967" y="816032"/>
                  </a:cubicBezTo>
                  <a:cubicBezTo>
                    <a:pt x="393993" y="816032"/>
                    <a:pt x="374735" y="834897"/>
                    <a:pt x="374735" y="857692"/>
                  </a:cubicBezTo>
                  <a:cubicBezTo>
                    <a:pt x="374735" y="881273"/>
                    <a:pt x="393600" y="900924"/>
                    <a:pt x="416395" y="900924"/>
                  </a:cubicBezTo>
                  <a:cubicBezTo>
                    <a:pt x="439976" y="900924"/>
                    <a:pt x="459627" y="882452"/>
                    <a:pt x="459627" y="859264"/>
                  </a:cubicBezTo>
                  <a:close/>
                </a:path>
              </a:pathLst>
            </a:custGeom>
            <a:solidFill>
              <a:schemeClr val="accent2"/>
            </a:solidFill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1C9B33-5F3F-4B88-90AE-406B61C111DF}"/>
                </a:ext>
              </a:extLst>
            </p:cNvPr>
            <p:cNvSpPr/>
            <p:nvPr/>
          </p:nvSpPr>
          <p:spPr>
            <a:xfrm>
              <a:off x="6034991" y="2651610"/>
              <a:ext cx="166473" cy="1012023"/>
            </a:xfrm>
            <a:custGeom>
              <a:avLst/>
              <a:gdLst>
                <a:gd name="connsiteX0" fmla="*/ 62345 w 166473"/>
                <a:gd name="connsiteY0" fmla="*/ 163499 h 1012023"/>
                <a:gd name="connsiteX1" fmla="*/ 2214 w 166473"/>
                <a:gd name="connsiteY1" fmla="*/ 65638 h 1012023"/>
                <a:gd name="connsiteX2" fmla="*/ 81996 w 166473"/>
                <a:gd name="connsiteY2" fmla="*/ 4 h 1012023"/>
                <a:gd name="connsiteX3" fmla="*/ 162957 w 166473"/>
                <a:gd name="connsiteY3" fmla="*/ 66817 h 1012023"/>
                <a:gd name="connsiteX4" fmla="*/ 103219 w 166473"/>
                <a:gd name="connsiteY4" fmla="*/ 163106 h 1012023"/>
                <a:gd name="connsiteX5" fmla="*/ 102433 w 166473"/>
                <a:gd name="connsiteY5" fmla="*/ 178040 h 1012023"/>
                <a:gd name="connsiteX6" fmla="*/ 103612 w 166473"/>
                <a:gd name="connsiteY6" fmla="*/ 830053 h 1012023"/>
                <a:gd name="connsiteX7" fmla="*/ 119726 w 166473"/>
                <a:gd name="connsiteY7" fmla="*/ 856385 h 1012023"/>
                <a:gd name="connsiteX8" fmla="*/ 164136 w 166473"/>
                <a:gd name="connsiteY8" fmla="*/ 949137 h 1012023"/>
                <a:gd name="connsiteX9" fmla="*/ 83961 w 166473"/>
                <a:gd name="connsiteY9" fmla="*/ 1012019 h 1012023"/>
                <a:gd name="connsiteX10" fmla="*/ 4965 w 166473"/>
                <a:gd name="connsiteY10" fmla="*/ 950316 h 1012023"/>
                <a:gd name="connsiteX11" fmla="*/ 48197 w 166473"/>
                <a:gd name="connsiteY11" fmla="*/ 856778 h 1012023"/>
                <a:gd name="connsiteX12" fmla="*/ 64311 w 166473"/>
                <a:gd name="connsiteY12" fmla="*/ 834769 h 1012023"/>
                <a:gd name="connsiteX13" fmla="*/ 63131 w 166473"/>
                <a:gd name="connsiteY13" fmla="*/ 174896 h 1012023"/>
                <a:gd name="connsiteX14" fmla="*/ 62345 w 166473"/>
                <a:gd name="connsiteY14" fmla="*/ 163499 h 1012023"/>
                <a:gd name="connsiteX15" fmla="*/ 82782 w 166473"/>
                <a:gd name="connsiteY15" fmla="*/ 124590 h 1012023"/>
                <a:gd name="connsiteX16" fmla="*/ 125228 w 166473"/>
                <a:gd name="connsiteY16" fmla="*/ 82144 h 1012023"/>
                <a:gd name="connsiteX17" fmla="*/ 83175 w 166473"/>
                <a:gd name="connsiteY17" fmla="*/ 39306 h 1012023"/>
                <a:gd name="connsiteX18" fmla="*/ 39944 w 166473"/>
                <a:gd name="connsiteY18" fmla="*/ 82537 h 1012023"/>
                <a:gd name="connsiteX19" fmla="*/ 82782 w 166473"/>
                <a:gd name="connsiteY19" fmla="*/ 124590 h 1012023"/>
                <a:gd name="connsiteX20" fmla="*/ 126014 w 166473"/>
                <a:gd name="connsiteY20" fmla="*/ 928700 h 1012023"/>
                <a:gd name="connsiteX21" fmla="*/ 83568 w 166473"/>
                <a:gd name="connsiteY21" fmla="*/ 887433 h 1012023"/>
                <a:gd name="connsiteX22" fmla="*/ 42695 w 166473"/>
                <a:gd name="connsiteY22" fmla="*/ 930665 h 1012023"/>
                <a:gd name="connsiteX23" fmla="*/ 85533 w 166473"/>
                <a:gd name="connsiteY23" fmla="*/ 972325 h 1012023"/>
                <a:gd name="connsiteX24" fmla="*/ 126014 w 166473"/>
                <a:gd name="connsiteY24" fmla="*/ 928700 h 1012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66473" h="1012023">
                  <a:moveTo>
                    <a:pt x="62345" y="163499"/>
                  </a:moveTo>
                  <a:cubicBezTo>
                    <a:pt x="13611" y="141097"/>
                    <a:pt x="-7218" y="106904"/>
                    <a:pt x="2214" y="65638"/>
                  </a:cubicBezTo>
                  <a:cubicBezTo>
                    <a:pt x="11253" y="26336"/>
                    <a:pt x="43088" y="397"/>
                    <a:pt x="81996" y="4"/>
                  </a:cubicBezTo>
                  <a:cubicBezTo>
                    <a:pt x="121691" y="-389"/>
                    <a:pt x="154311" y="26729"/>
                    <a:pt x="162957" y="66817"/>
                  </a:cubicBezTo>
                  <a:cubicBezTo>
                    <a:pt x="171604" y="107297"/>
                    <a:pt x="150381" y="141883"/>
                    <a:pt x="103219" y="163106"/>
                  </a:cubicBezTo>
                  <a:cubicBezTo>
                    <a:pt x="102826" y="167822"/>
                    <a:pt x="102433" y="172931"/>
                    <a:pt x="102433" y="178040"/>
                  </a:cubicBezTo>
                  <a:cubicBezTo>
                    <a:pt x="102826" y="395378"/>
                    <a:pt x="103219" y="612715"/>
                    <a:pt x="103612" y="830053"/>
                  </a:cubicBezTo>
                  <a:cubicBezTo>
                    <a:pt x="103612" y="842629"/>
                    <a:pt x="105577" y="850490"/>
                    <a:pt x="119726" y="856385"/>
                  </a:cubicBezTo>
                  <a:cubicBezTo>
                    <a:pt x="155490" y="871320"/>
                    <a:pt x="173176" y="910228"/>
                    <a:pt x="164136" y="949137"/>
                  </a:cubicBezTo>
                  <a:cubicBezTo>
                    <a:pt x="155883" y="985294"/>
                    <a:pt x="121298" y="1012412"/>
                    <a:pt x="83961" y="1012019"/>
                  </a:cubicBezTo>
                  <a:cubicBezTo>
                    <a:pt x="46625" y="1011626"/>
                    <a:pt x="13219" y="985294"/>
                    <a:pt x="4965" y="950316"/>
                  </a:cubicBezTo>
                  <a:cubicBezTo>
                    <a:pt x="-4467" y="912193"/>
                    <a:pt x="13219" y="872892"/>
                    <a:pt x="48197" y="856778"/>
                  </a:cubicBezTo>
                  <a:cubicBezTo>
                    <a:pt x="58415" y="852062"/>
                    <a:pt x="64311" y="847739"/>
                    <a:pt x="64311" y="834769"/>
                  </a:cubicBezTo>
                  <a:cubicBezTo>
                    <a:pt x="63524" y="614681"/>
                    <a:pt x="63131" y="394985"/>
                    <a:pt x="63131" y="174896"/>
                  </a:cubicBezTo>
                  <a:cubicBezTo>
                    <a:pt x="62738" y="170573"/>
                    <a:pt x="62345" y="166643"/>
                    <a:pt x="62345" y="163499"/>
                  </a:cubicBezTo>
                  <a:close/>
                  <a:moveTo>
                    <a:pt x="82782" y="124590"/>
                  </a:moveTo>
                  <a:cubicBezTo>
                    <a:pt x="105970" y="124590"/>
                    <a:pt x="124835" y="105725"/>
                    <a:pt x="125228" y="82144"/>
                  </a:cubicBezTo>
                  <a:cubicBezTo>
                    <a:pt x="125621" y="59349"/>
                    <a:pt x="106363" y="39699"/>
                    <a:pt x="83175" y="39306"/>
                  </a:cubicBezTo>
                  <a:cubicBezTo>
                    <a:pt x="59594" y="38913"/>
                    <a:pt x="39550" y="58957"/>
                    <a:pt x="39944" y="82537"/>
                  </a:cubicBezTo>
                  <a:cubicBezTo>
                    <a:pt x="40336" y="106511"/>
                    <a:pt x="59201" y="124590"/>
                    <a:pt x="82782" y="124590"/>
                  </a:cubicBezTo>
                  <a:close/>
                  <a:moveTo>
                    <a:pt x="126014" y="928700"/>
                  </a:moveTo>
                  <a:cubicBezTo>
                    <a:pt x="125621" y="904333"/>
                    <a:pt x="107542" y="887040"/>
                    <a:pt x="83568" y="887433"/>
                  </a:cubicBezTo>
                  <a:cubicBezTo>
                    <a:pt x="59594" y="887826"/>
                    <a:pt x="42302" y="905905"/>
                    <a:pt x="42695" y="930665"/>
                  </a:cubicBezTo>
                  <a:cubicBezTo>
                    <a:pt x="43088" y="954639"/>
                    <a:pt x="61559" y="972718"/>
                    <a:pt x="85533" y="972325"/>
                  </a:cubicBezTo>
                  <a:cubicBezTo>
                    <a:pt x="109114" y="971932"/>
                    <a:pt x="126407" y="953460"/>
                    <a:pt x="126014" y="928700"/>
                  </a:cubicBezTo>
                  <a:close/>
                </a:path>
              </a:pathLst>
            </a:custGeom>
            <a:solidFill>
              <a:schemeClr val="accent2"/>
            </a:solidFill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4B29C46A-2D0A-467E-B2BD-7C704F8F9817}"/>
                </a:ext>
              </a:extLst>
            </p:cNvPr>
            <p:cNvSpPr/>
            <p:nvPr/>
          </p:nvSpPr>
          <p:spPr>
            <a:xfrm>
              <a:off x="7176160" y="2555718"/>
              <a:ext cx="305648" cy="733139"/>
            </a:xfrm>
            <a:custGeom>
              <a:avLst/>
              <a:gdLst>
                <a:gd name="connsiteX0" fmla="*/ 242888 w 305648"/>
                <a:gd name="connsiteY0" fmla="*/ 630397 h 733139"/>
                <a:gd name="connsiteX1" fmla="*/ 115551 w 305648"/>
                <a:gd name="connsiteY1" fmla="*/ 493628 h 733139"/>
                <a:gd name="connsiteX2" fmla="*/ 93149 w 305648"/>
                <a:gd name="connsiteY2" fmla="*/ 436247 h 733139"/>
                <a:gd name="connsiteX3" fmla="*/ 93935 w 305648"/>
                <a:gd name="connsiteY3" fmla="*/ 178822 h 733139"/>
                <a:gd name="connsiteX4" fmla="*/ 79393 w 305648"/>
                <a:gd name="connsiteY4" fmla="*/ 155241 h 733139"/>
                <a:gd name="connsiteX5" fmla="*/ 33803 w 305648"/>
                <a:gd name="connsiteY5" fmla="*/ 60917 h 733139"/>
                <a:gd name="connsiteX6" fmla="*/ 112799 w 305648"/>
                <a:gd name="connsiteY6" fmla="*/ 0 h 733139"/>
                <a:gd name="connsiteX7" fmla="*/ 193368 w 305648"/>
                <a:gd name="connsiteY7" fmla="*/ 61703 h 733139"/>
                <a:gd name="connsiteX8" fmla="*/ 148957 w 305648"/>
                <a:gd name="connsiteY8" fmla="*/ 154848 h 733139"/>
                <a:gd name="connsiteX9" fmla="*/ 133236 w 305648"/>
                <a:gd name="connsiteY9" fmla="*/ 179608 h 733139"/>
                <a:gd name="connsiteX10" fmla="*/ 134022 w 305648"/>
                <a:gd name="connsiteY10" fmla="*/ 435068 h 733139"/>
                <a:gd name="connsiteX11" fmla="*/ 146599 w 305648"/>
                <a:gd name="connsiteY11" fmla="*/ 467688 h 733139"/>
                <a:gd name="connsiteX12" fmla="*/ 295159 w 305648"/>
                <a:gd name="connsiteY12" fmla="*/ 629611 h 733139"/>
                <a:gd name="connsiteX13" fmla="*/ 304984 w 305648"/>
                <a:gd name="connsiteY13" fmla="*/ 657515 h 733139"/>
                <a:gd name="connsiteX14" fmla="*/ 277866 w 305648"/>
                <a:gd name="connsiteY14" fmla="*/ 669306 h 733139"/>
                <a:gd name="connsiteX15" fmla="*/ 175682 w 305648"/>
                <a:gd name="connsiteY15" fmla="*/ 670485 h 733139"/>
                <a:gd name="connsiteX16" fmla="*/ 157996 w 305648"/>
                <a:gd name="connsiteY16" fmla="*/ 682668 h 733139"/>
                <a:gd name="connsiteX17" fmla="*/ 64852 w 305648"/>
                <a:gd name="connsiteY17" fmla="*/ 731402 h 733139"/>
                <a:gd name="connsiteX18" fmla="*/ 4 w 305648"/>
                <a:gd name="connsiteY18" fmla="*/ 650834 h 733139"/>
                <a:gd name="connsiteX19" fmla="*/ 61314 w 305648"/>
                <a:gd name="connsiteY19" fmla="*/ 571445 h 733139"/>
                <a:gd name="connsiteX20" fmla="*/ 158389 w 305648"/>
                <a:gd name="connsiteY20" fmla="*/ 619393 h 733139"/>
                <a:gd name="connsiteX21" fmla="*/ 172931 w 305648"/>
                <a:gd name="connsiteY21" fmla="*/ 630004 h 733139"/>
                <a:gd name="connsiteX22" fmla="*/ 242888 w 305648"/>
                <a:gd name="connsiteY22" fmla="*/ 630397 h 733139"/>
                <a:gd name="connsiteX23" fmla="*/ 156031 w 305648"/>
                <a:gd name="connsiteY23" fmla="*/ 81747 h 733139"/>
                <a:gd name="connsiteX24" fmla="*/ 114372 w 305648"/>
                <a:gd name="connsiteY24" fmla="*/ 39695 h 733139"/>
                <a:gd name="connsiteX25" fmla="*/ 71926 w 305648"/>
                <a:gd name="connsiteY25" fmla="*/ 80961 h 733139"/>
                <a:gd name="connsiteX26" fmla="*/ 113586 w 305648"/>
                <a:gd name="connsiteY26" fmla="*/ 123014 h 733139"/>
                <a:gd name="connsiteX27" fmla="*/ 156031 w 305648"/>
                <a:gd name="connsiteY27" fmla="*/ 81747 h 733139"/>
                <a:gd name="connsiteX28" fmla="*/ 124197 w 305648"/>
                <a:gd name="connsiteY28" fmla="*/ 649655 h 733139"/>
                <a:gd name="connsiteX29" fmla="*/ 80965 w 305648"/>
                <a:gd name="connsiteY29" fmla="*/ 608781 h 733139"/>
                <a:gd name="connsiteX30" fmla="*/ 39699 w 305648"/>
                <a:gd name="connsiteY30" fmla="*/ 651620 h 733139"/>
                <a:gd name="connsiteX31" fmla="*/ 82930 w 305648"/>
                <a:gd name="connsiteY31" fmla="*/ 692493 h 733139"/>
                <a:gd name="connsiteX32" fmla="*/ 124197 w 305648"/>
                <a:gd name="connsiteY32" fmla="*/ 649655 h 733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05648" h="733139">
                  <a:moveTo>
                    <a:pt x="242888" y="630397"/>
                  </a:moveTo>
                  <a:cubicBezTo>
                    <a:pt x="198477" y="582449"/>
                    <a:pt x="157996" y="536859"/>
                    <a:pt x="115551" y="493628"/>
                  </a:cubicBezTo>
                  <a:cubicBezTo>
                    <a:pt x="99044" y="476728"/>
                    <a:pt x="93149" y="459435"/>
                    <a:pt x="93149" y="436247"/>
                  </a:cubicBezTo>
                  <a:cubicBezTo>
                    <a:pt x="94328" y="350570"/>
                    <a:pt x="93542" y="264893"/>
                    <a:pt x="93935" y="178822"/>
                  </a:cubicBezTo>
                  <a:cubicBezTo>
                    <a:pt x="93935" y="167032"/>
                    <a:pt x="91970" y="160743"/>
                    <a:pt x="79393" y="155241"/>
                  </a:cubicBezTo>
                  <a:cubicBezTo>
                    <a:pt x="42450" y="139521"/>
                    <a:pt x="24764" y="101005"/>
                    <a:pt x="33803" y="60917"/>
                  </a:cubicBezTo>
                  <a:cubicBezTo>
                    <a:pt x="42057" y="24760"/>
                    <a:pt x="74284" y="0"/>
                    <a:pt x="112799" y="0"/>
                  </a:cubicBezTo>
                  <a:cubicBezTo>
                    <a:pt x="152494" y="0"/>
                    <a:pt x="184328" y="24367"/>
                    <a:pt x="193368" y="61703"/>
                  </a:cubicBezTo>
                  <a:cubicBezTo>
                    <a:pt x="202407" y="99433"/>
                    <a:pt x="184328" y="139128"/>
                    <a:pt x="148957" y="154848"/>
                  </a:cubicBezTo>
                  <a:cubicBezTo>
                    <a:pt x="136774" y="160350"/>
                    <a:pt x="133236" y="166639"/>
                    <a:pt x="133236" y="179608"/>
                  </a:cubicBezTo>
                  <a:cubicBezTo>
                    <a:pt x="134022" y="264893"/>
                    <a:pt x="133236" y="349784"/>
                    <a:pt x="134022" y="435068"/>
                  </a:cubicBezTo>
                  <a:cubicBezTo>
                    <a:pt x="134022" y="446073"/>
                    <a:pt x="139132" y="459435"/>
                    <a:pt x="146599" y="467688"/>
                  </a:cubicBezTo>
                  <a:cubicBezTo>
                    <a:pt x="195726" y="522318"/>
                    <a:pt x="246032" y="575375"/>
                    <a:pt x="295159" y="629611"/>
                  </a:cubicBezTo>
                  <a:cubicBezTo>
                    <a:pt x="301447" y="636685"/>
                    <a:pt x="307735" y="650834"/>
                    <a:pt x="304984" y="657515"/>
                  </a:cubicBezTo>
                  <a:cubicBezTo>
                    <a:pt x="302233" y="664196"/>
                    <a:pt x="287691" y="668913"/>
                    <a:pt x="277866" y="669306"/>
                  </a:cubicBezTo>
                  <a:cubicBezTo>
                    <a:pt x="244067" y="670878"/>
                    <a:pt x="209874" y="669306"/>
                    <a:pt x="175682" y="670485"/>
                  </a:cubicBezTo>
                  <a:cubicBezTo>
                    <a:pt x="169394" y="670878"/>
                    <a:pt x="160747" y="676773"/>
                    <a:pt x="157996" y="682668"/>
                  </a:cubicBezTo>
                  <a:cubicBezTo>
                    <a:pt x="139918" y="720005"/>
                    <a:pt x="103760" y="739262"/>
                    <a:pt x="64852" y="731402"/>
                  </a:cubicBezTo>
                  <a:cubicBezTo>
                    <a:pt x="27122" y="723542"/>
                    <a:pt x="-389" y="689742"/>
                    <a:pt x="4" y="650834"/>
                  </a:cubicBezTo>
                  <a:cubicBezTo>
                    <a:pt x="4" y="613497"/>
                    <a:pt x="26336" y="579698"/>
                    <a:pt x="61314" y="571445"/>
                  </a:cubicBezTo>
                  <a:cubicBezTo>
                    <a:pt x="102188" y="561619"/>
                    <a:pt x="139525" y="580484"/>
                    <a:pt x="158389" y="619393"/>
                  </a:cubicBezTo>
                  <a:cubicBezTo>
                    <a:pt x="160747" y="624502"/>
                    <a:pt x="167822" y="629611"/>
                    <a:pt x="172931" y="630004"/>
                  </a:cubicBezTo>
                  <a:cubicBezTo>
                    <a:pt x="194547" y="630790"/>
                    <a:pt x="216163" y="630397"/>
                    <a:pt x="242888" y="630397"/>
                  </a:cubicBezTo>
                  <a:close/>
                  <a:moveTo>
                    <a:pt x="156031" y="81747"/>
                  </a:moveTo>
                  <a:cubicBezTo>
                    <a:pt x="156424" y="57380"/>
                    <a:pt x="139132" y="39695"/>
                    <a:pt x="114372" y="39695"/>
                  </a:cubicBezTo>
                  <a:cubicBezTo>
                    <a:pt x="89612" y="39695"/>
                    <a:pt x="72319" y="56594"/>
                    <a:pt x="71926" y="80961"/>
                  </a:cubicBezTo>
                  <a:cubicBezTo>
                    <a:pt x="71533" y="105328"/>
                    <a:pt x="89218" y="123014"/>
                    <a:pt x="113586" y="123014"/>
                  </a:cubicBezTo>
                  <a:cubicBezTo>
                    <a:pt x="137953" y="123407"/>
                    <a:pt x="155638" y="106114"/>
                    <a:pt x="156031" y="81747"/>
                  </a:cubicBezTo>
                  <a:close/>
                  <a:moveTo>
                    <a:pt x="124197" y="649655"/>
                  </a:moveTo>
                  <a:cubicBezTo>
                    <a:pt x="123804" y="625681"/>
                    <a:pt x="105725" y="608388"/>
                    <a:pt x="80965" y="608781"/>
                  </a:cubicBezTo>
                  <a:cubicBezTo>
                    <a:pt x="56598" y="609174"/>
                    <a:pt x="39306" y="627646"/>
                    <a:pt x="39699" y="651620"/>
                  </a:cubicBezTo>
                  <a:cubicBezTo>
                    <a:pt x="40092" y="675594"/>
                    <a:pt x="58563" y="692886"/>
                    <a:pt x="82930" y="692493"/>
                  </a:cubicBezTo>
                  <a:cubicBezTo>
                    <a:pt x="106904" y="692100"/>
                    <a:pt x="124590" y="673629"/>
                    <a:pt x="124197" y="649655"/>
                  </a:cubicBezTo>
                  <a:close/>
                </a:path>
              </a:pathLst>
            </a:custGeom>
            <a:solidFill>
              <a:schemeClr val="accent2"/>
            </a:solidFill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2AD235C-2719-4522-894E-1CFB435281C7}"/>
                </a:ext>
              </a:extLst>
            </p:cNvPr>
            <p:cNvSpPr/>
            <p:nvPr/>
          </p:nvSpPr>
          <p:spPr>
            <a:xfrm>
              <a:off x="5250371" y="4034494"/>
              <a:ext cx="950328" cy="173176"/>
            </a:xfrm>
            <a:custGeom>
              <a:avLst/>
              <a:gdLst>
                <a:gd name="connsiteX0" fmla="*/ 161939 w 950328"/>
                <a:gd name="connsiteY0" fmla="*/ 69706 h 173176"/>
                <a:gd name="connsiteX1" fmla="*/ 327006 w 950328"/>
                <a:gd name="connsiteY1" fmla="*/ 69706 h 173176"/>
                <a:gd name="connsiteX2" fmla="*/ 774651 w 950328"/>
                <a:gd name="connsiteY2" fmla="*/ 63024 h 173176"/>
                <a:gd name="connsiteX3" fmla="*/ 793515 w 950328"/>
                <a:gd name="connsiteY3" fmla="*/ 50841 h 173176"/>
                <a:gd name="connsiteX4" fmla="*/ 883909 w 950328"/>
                <a:gd name="connsiteY4" fmla="*/ 1714 h 173176"/>
                <a:gd name="connsiteX5" fmla="*/ 950329 w 950328"/>
                <a:gd name="connsiteY5" fmla="*/ 82282 h 173176"/>
                <a:gd name="connsiteX6" fmla="*/ 885874 w 950328"/>
                <a:gd name="connsiteY6" fmla="*/ 162458 h 173176"/>
                <a:gd name="connsiteX7" fmla="*/ 793515 w 950328"/>
                <a:gd name="connsiteY7" fmla="*/ 113724 h 173176"/>
                <a:gd name="connsiteX8" fmla="*/ 772293 w 950328"/>
                <a:gd name="connsiteY8" fmla="*/ 102326 h 173176"/>
                <a:gd name="connsiteX9" fmla="*/ 417006 w 950328"/>
                <a:gd name="connsiteY9" fmla="*/ 107435 h 173176"/>
                <a:gd name="connsiteX10" fmla="*/ 179232 w 950328"/>
                <a:gd name="connsiteY10" fmla="*/ 110186 h 173176"/>
                <a:gd name="connsiteX11" fmla="*/ 156830 w 950328"/>
                <a:gd name="connsiteY11" fmla="*/ 123156 h 173176"/>
                <a:gd name="connsiteX12" fmla="*/ 64078 w 950328"/>
                <a:gd name="connsiteY12" fmla="*/ 171104 h 173176"/>
                <a:gd name="connsiteX13" fmla="*/ 17 w 950328"/>
                <a:gd name="connsiteY13" fmla="*/ 89750 h 173176"/>
                <a:gd name="connsiteX14" fmla="*/ 64078 w 950328"/>
                <a:gd name="connsiteY14" fmla="*/ 11147 h 173176"/>
                <a:gd name="connsiteX15" fmla="*/ 158402 w 950328"/>
                <a:gd name="connsiteY15" fmla="*/ 60274 h 173176"/>
                <a:gd name="connsiteX16" fmla="*/ 161939 w 950328"/>
                <a:gd name="connsiteY16" fmla="*/ 69706 h 173176"/>
                <a:gd name="connsiteX17" fmla="*/ 124210 w 950328"/>
                <a:gd name="connsiteY17" fmla="*/ 90143 h 173176"/>
                <a:gd name="connsiteX18" fmla="*/ 80978 w 950328"/>
                <a:gd name="connsiteY18" fmla="*/ 48876 h 173176"/>
                <a:gd name="connsiteX19" fmla="*/ 39711 w 950328"/>
                <a:gd name="connsiteY19" fmla="*/ 92108 h 173176"/>
                <a:gd name="connsiteX20" fmla="*/ 82943 w 950328"/>
                <a:gd name="connsiteY20" fmla="*/ 133374 h 173176"/>
                <a:gd name="connsiteX21" fmla="*/ 124210 w 950328"/>
                <a:gd name="connsiteY21" fmla="*/ 90143 h 173176"/>
                <a:gd name="connsiteX22" fmla="*/ 826922 w 950328"/>
                <a:gd name="connsiteY22" fmla="*/ 82675 h 173176"/>
                <a:gd name="connsiteX23" fmla="*/ 868974 w 950328"/>
                <a:gd name="connsiteY23" fmla="*/ 125121 h 173176"/>
                <a:gd name="connsiteX24" fmla="*/ 910634 w 950328"/>
                <a:gd name="connsiteY24" fmla="*/ 82282 h 173176"/>
                <a:gd name="connsiteX25" fmla="*/ 868581 w 950328"/>
                <a:gd name="connsiteY25" fmla="*/ 39837 h 173176"/>
                <a:gd name="connsiteX26" fmla="*/ 826922 w 950328"/>
                <a:gd name="connsiteY26" fmla="*/ 82675 h 173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50328" h="173176">
                  <a:moveTo>
                    <a:pt x="161939" y="69706"/>
                  </a:moveTo>
                  <a:cubicBezTo>
                    <a:pt x="218141" y="69706"/>
                    <a:pt x="272377" y="70492"/>
                    <a:pt x="327006" y="69706"/>
                  </a:cubicBezTo>
                  <a:cubicBezTo>
                    <a:pt x="476352" y="67741"/>
                    <a:pt x="625305" y="65383"/>
                    <a:pt x="774651" y="63024"/>
                  </a:cubicBezTo>
                  <a:cubicBezTo>
                    <a:pt x="784083" y="63024"/>
                    <a:pt x="789192" y="60666"/>
                    <a:pt x="793515" y="50841"/>
                  </a:cubicBezTo>
                  <a:cubicBezTo>
                    <a:pt x="809236" y="13505"/>
                    <a:pt x="846572" y="-6146"/>
                    <a:pt x="883909" y="1714"/>
                  </a:cubicBezTo>
                  <a:cubicBezTo>
                    <a:pt x="924783" y="10361"/>
                    <a:pt x="950329" y="41409"/>
                    <a:pt x="950329" y="82282"/>
                  </a:cubicBezTo>
                  <a:cubicBezTo>
                    <a:pt x="950329" y="122370"/>
                    <a:pt x="925569" y="153025"/>
                    <a:pt x="885874" y="162458"/>
                  </a:cubicBezTo>
                  <a:cubicBezTo>
                    <a:pt x="847751" y="171104"/>
                    <a:pt x="810022" y="152239"/>
                    <a:pt x="793515" y="113724"/>
                  </a:cubicBezTo>
                  <a:cubicBezTo>
                    <a:pt x="788406" y="101933"/>
                    <a:pt x="781725" y="102326"/>
                    <a:pt x="772293" y="102326"/>
                  </a:cubicBezTo>
                  <a:cubicBezTo>
                    <a:pt x="653995" y="104291"/>
                    <a:pt x="535304" y="105863"/>
                    <a:pt x="417006" y="107435"/>
                  </a:cubicBezTo>
                  <a:cubicBezTo>
                    <a:pt x="337617" y="108614"/>
                    <a:pt x="258621" y="109401"/>
                    <a:pt x="179232" y="110186"/>
                  </a:cubicBezTo>
                  <a:cubicBezTo>
                    <a:pt x="168621" y="110186"/>
                    <a:pt x="161939" y="111366"/>
                    <a:pt x="156830" y="123156"/>
                  </a:cubicBezTo>
                  <a:cubicBezTo>
                    <a:pt x="140717" y="160885"/>
                    <a:pt x="101808" y="179750"/>
                    <a:pt x="64078" y="171104"/>
                  </a:cubicBezTo>
                  <a:cubicBezTo>
                    <a:pt x="25956" y="162064"/>
                    <a:pt x="-769" y="128658"/>
                    <a:pt x="17" y="89750"/>
                  </a:cubicBezTo>
                  <a:cubicBezTo>
                    <a:pt x="803" y="50841"/>
                    <a:pt x="27135" y="18614"/>
                    <a:pt x="64078" y="11147"/>
                  </a:cubicBezTo>
                  <a:cubicBezTo>
                    <a:pt x="105345" y="2893"/>
                    <a:pt x="141502" y="21758"/>
                    <a:pt x="158402" y="60274"/>
                  </a:cubicBezTo>
                  <a:cubicBezTo>
                    <a:pt x="159581" y="63418"/>
                    <a:pt x="160760" y="66562"/>
                    <a:pt x="161939" y="69706"/>
                  </a:cubicBezTo>
                  <a:close/>
                  <a:moveTo>
                    <a:pt x="124210" y="90143"/>
                  </a:moveTo>
                  <a:cubicBezTo>
                    <a:pt x="123817" y="66562"/>
                    <a:pt x="104952" y="48483"/>
                    <a:pt x="80978" y="48876"/>
                  </a:cubicBezTo>
                  <a:cubicBezTo>
                    <a:pt x="57004" y="49269"/>
                    <a:pt x="38925" y="68134"/>
                    <a:pt x="39711" y="92108"/>
                  </a:cubicBezTo>
                  <a:cubicBezTo>
                    <a:pt x="40498" y="116082"/>
                    <a:pt x="58969" y="133767"/>
                    <a:pt x="82943" y="133374"/>
                  </a:cubicBezTo>
                  <a:cubicBezTo>
                    <a:pt x="106917" y="132588"/>
                    <a:pt x="124603" y="114117"/>
                    <a:pt x="124210" y="90143"/>
                  </a:cubicBezTo>
                  <a:close/>
                  <a:moveTo>
                    <a:pt x="826922" y="82675"/>
                  </a:moveTo>
                  <a:cubicBezTo>
                    <a:pt x="826922" y="107042"/>
                    <a:pt x="845393" y="125121"/>
                    <a:pt x="868974" y="125121"/>
                  </a:cubicBezTo>
                  <a:cubicBezTo>
                    <a:pt x="892555" y="124728"/>
                    <a:pt x="910634" y="106256"/>
                    <a:pt x="910634" y="82282"/>
                  </a:cubicBezTo>
                  <a:cubicBezTo>
                    <a:pt x="910634" y="58308"/>
                    <a:pt x="892162" y="39837"/>
                    <a:pt x="868581" y="39837"/>
                  </a:cubicBezTo>
                  <a:cubicBezTo>
                    <a:pt x="844607" y="39837"/>
                    <a:pt x="826922" y="58308"/>
                    <a:pt x="826922" y="82675"/>
                  </a:cubicBezTo>
                  <a:close/>
                </a:path>
              </a:pathLst>
            </a:custGeom>
            <a:solidFill>
              <a:schemeClr val="accent2"/>
            </a:solidFill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C0556877-BFEB-41B6-AEE7-735DD5EEE6A8}"/>
                </a:ext>
              </a:extLst>
            </p:cNvPr>
            <p:cNvSpPr/>
            <p:nvPr/>
          </p:nvSpPr>
          <p:spPr>
            <a:xfrm>
              <a:off x="4410942" y="1903216"/>
              <a:ext cx="807860" cy="616911"/>
            </a:xfrm>
            <a:custGeom>
              <a:avLst/>
              <a:gdLst>
                <a:gd name="connsiteX0" fmla="*/ 648048 w 807860"/>
                <a:gd name="connsiteY0" fmla="*/ 112106 h 616911"/>
                <a:gd name="connsiteX1" fmla="*/ 696782 w 807860"/>
                <a:gd name="connsiteY1" fmla="*/ 5599 h 616911"/>
                <a:gd name="connsiteX2" fmla="*/ 794642 w 807860"/>
                <a:gd name="connsiteY2" fmla="*/ 37826 h 616911"/>
                <a:gd name="connsiteX3" fmla="*/ 783245 w 807860"/>
                <a:gd name="connsiteY3" fmla="*/ 140403 h 616911"/>
                <a:gd name="connsiteX4" fmla="*/ 670843 w 807860"/>
                <a:gd name="connsiteY4" fmla="*/ 143940 h 616911"/>
                <a:gd name="connsiteX5" fmla="*/ 175643 w 807860"/>
                <a:gd name="connsiteY5" fmla="*/ 494117 h 616911"/>
                <a:gd name="connsiteX6" fmla="*/ 162673 w 807860"/>
                <a:gd name="connsiteY6" fmla="*/ 522414 h 616911"/>
                <a:gd name="connsiteX7" fmla="*/ 89573 w 807860"/>
                <a:gd name="connsiteY7" fmla="*/ 616345 h 616911"/>
                <a:gd name="connsiteX8" fmla="*/ 358 w 807860"/>
                <a:gd name="connsiteY8" fmla="*/ 543244 h 616911"/>
                <a:gd name="connsiteX9" fmla="*/ 77389 w 807860"/>
                <a:gd name="connsiteY9" fmla="*/ 453244 h 616911"/>
                <a:gd name="connsiteX10" fmla="*/ 143416 w 807860"/>
                <a:gd name="connsiteY10" fmla="*/ 468571 h 616911"/>
                <a:gd name="connsiteX11" fmla="*/ 648048 w 807860"/>
                <a:gd name="connsiteY11" fmla="*/ 112106 h 616911"/>
                <a:gd name="connsiteX12" fmla="*/ 82891 w 807860"/>
                <a:gd name="connsiteY12" fmla="*/ 492152 h 616911"/>
                <a:gd name="connsiteX13" fmla="*/ 39660 w 807860"/>
                <a:gd name="connsiteY13" fmla="*/ 533812 h 616911"/>
                <a:gd name="connsiteX14" fmla="*/ 81319 w 807860"/>
                <a:gd name="connsiteY14" fmla="*/ 577437 h 616911"/>
                <a:gd name="connsiteX15" fmla="*/ 124944 w 807860"/>
                <a:gd name="connsiteY15" fmla="*/ 534991 h 616911"/>
                <a:gd name="connsiteX16" fmla="*/ 82891 w 807860"/>
                <a:gd name="connsiteY16" fmla="*/ 492152 h 616911"/>
                <a:gd name="connsiteX17" fmla="*/ 768310 w 807860"/>
                <a:gd name="connsiteY17" fmla="*/ 81844 h 616911"/>
                <a:gd name="connsiteX18" fmla="*/ 725865 w 807860"/>
                <a:gd name="connsiteY18" fmla="*/ 39791 h 616911"/>
                <a:gd name="connsiteX19" fmla="*/ 684205 w 807860"/>
                <a:gd name="connsiteY19" fmla="*/ 82630 h 616911"/>
                <a:gd name="connsiteX20" fmla="*/ 727044 w 807860"/>
                <a:gd name="connsiteY20" fmla="*/ 125076 h 616911"/>
                <a:gd name="connsiteX21" fmla="*/ 768310 w 807860"/>
                <a:gd name="connsiteY21" fmla="*/ 81844 h 616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07860" h="616911">
                  <a:moveTo>
                    <a:pt x="648048" y="112106"/>
                  </a:moveTo>
                  <a:cubicBezTo>
                    <a:pt x="638222" y="58656"/>
                    <a:pt x="655122" y="22106"/>
                    <a:pt x="696782" y="5599"/>
                  </a:cubicBezTo>
                  <a:cubicBezTo>
                    <a:pt x="732939" y="-8550"/>
                    <a:pt x="773420" y="4813"/>
                    <a:pt x="794642" y="37826"/>
                  </a:cubicBezTo>
                  <a:cubicBezTo>
                    <a:pt x="815865" y="70840"/>
                    <a:pt x="811149" y="112892"/>
                    <a:pt x="783245" y="140403"/>
                  </a:cubicBezTo>
                  <a:cubicBezTo>
                    <a:pt x="751804" y="171451"/>
                    <a:pt x="712109" y="172631"/>
                    <a:pt x="670843" y="143940"/>
                  </a:cubicBezTo>
                  <a:cubicBezTo>
                    <a:pt x="505776" y="260666"/>
                    <a:pt x="340709" y="377392"/>
                    <a:pt x="175643" y="494117"/>
                  </a:cubicBezTo>
                  <a:cubicBezTo>
                    <a:pt x="165031" y="501585"/>
                    <a:pt x="159529" y="507873"/>
                    <a:pt x="162673" y="522414"/>
                  </a:cubicBezTo>
                  <a:cubicBezTo>
                    <a:pt x="171320" y="568004"/>
                    <a:pt x="137913" y="609664"/>
                    <a:pt x="89573" y="616345"/>
                  </a:cubicBezTo>
                  <a:cubicBezTo>
                    <a:pt x="47913" y="621847"/>
                    <a:pt x="4288" y="586476"/>
                    <a:pt x="358" y="543244"/>
                  </a:cubicBezTo>
                  <a:cubicBezTo>
                    <a:pt x="-3965" y="495689"/>
                    <a:pt x="31406" y="452458"/>
                    <a:pt x="77389" y="453244"/>
                  </a:cubicBezTo>
                  <a:cubicBezTo>
                    <a:pt x="97826" y="453637"/>
                    <a:pt x="118263" y="462283"/>
                    <a:pt x="143416" y="468571"/>
                  </a:cubicBezTo>
                  <a:cubicBezTo>
                    <a:pt x="308482" y="352632"/>
                    <a:pt x="478265" y="232369"/>
                    <a:pt x="648048" y="112106"/>
                  </a:cubicBezTo>
                  <a:close/>
                  <a:moveTo>
                    <a:pt x="82891" y="492152"/>
                  </a:moveTo>
                  <a:cubicBezTo>
                    <a:pt x="59310" y="492152"/>
                    <a:pt x="40053" y="511017"/>
                    <a:pt x="39660" y="533812"/>
                  </a:cubicBezTo>
                  <a:cubicBezTo>
                    <a:pt x="39660" y="557000"/>
                    <a:pt x="58917" y="577437"/>
                    <a:pt x="81319" y="577437"/>
                  </a:cubicBezTo>
                  <a:cubicBezTo>
                    <a:pt x="103721" y="577830"/>
                    <a:pt x="124551" y="557393"/>
                    <a:pt x="124944" y="534991"/>
                  </a:cubicBezTo>
                  <a:cubicBezTo>
                    <a:pt x="125337" y="512196"/>
                    <a:pt x="106079" y="492152"/>
                    <a:pt x="82891" y="492152"/>
                  </a:cubicBezTo>
                  <a:close/>
                  <a:moveTo>
                    <a:pt x="768310" y="81844"/>
                  </a:moveTo>
                  <a:cubicBezTo>
                    <a:pt x="767917" y="58263"/>
                    <a:pt x="749053" y="39398"/>
                    <a:pt x="725865" y="39791"/>
                  </a:cubicBezTo>
                  <a:cubicBezTo>
                    <a:pt x="702284" y="40184"/>
                    <a:pt x="683812" y="59442"/>
                    <a:pt x="684205" y="82630"/>
                  </a:cubicBezTo>
                  <a:cubicBezTo>
                    <a:pt x="684598" y="105818"/>
                    <a:pt x="704642" y="125862"/>
                    <a:pt x="727044" y="125076"/>
                  </a:cubicBezTo>
                  <a:cubicBezTo>
                    <a:pt x="749446" y="125076"/>
                    <a:pt x="768310" y="105032"/>
                    <a:pt x="768310" y="81844"/>
                  </a:cubicBezTo>
                  <a:close/>
                </a:path>
              </a:pathLst>
            </a:custGeom>
            <a:solidFill>
              <a:schemeClr val="accent2"/>
            </a:solidFill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7E301E73-CE6E-48F2-A175-3511411B0FE1}"/>
                </a:ext>
              </a:extLst>
            </p:cNvPr>
            <p:cNvSpPr/>
            <p:nvPr/>
          </p:nvSpPr>
          <p:spPr>
            <a:xfrm>
              <a:off x="7586936" y="3044809"/>
              <a:ext cx="291173" cy="812576"/>
            </a:xfrm>
            <a:custGeom>
              <a:avLst/>
              <a:gdLst>
                <a:gd name="connsiteX0" fmla="*/ 102507 w 291173"/>
                <a:gd name="connsiteY0" fmla="*/ 103184 h 812576"/>
                <a:gd name="connsiteX1" fmla="*/ 102507 w 291173"/>
                <a:gd name="connsiteY1" fmla="*/ 649475 h 812576"/>
                <a:gd name="connsiteX2" fmla="*/ 161852 w 291173"/>
                <a:gd name="connsiteY2" fmla="*/ 749694 h 812576"/>
                <a:gd name="connsiteX3" fmla="*/ 82463 w 291173"/>
                <a:gd name="connsiteY3" fmla="*/ 812577 h 812576"/>
                <a:gd name="connsiteX4" fmla="*/ 2288 w 291173"/>
                <a:gd name="connsiteY4" fmla="*/ 747729 h 812576"/>
                <a:gd name="connsiteX5" fmla="*/ 62812 w 291173"/>
                <a:gd name="connsiteY5" fmla="*/ 649475 h 812576"/>
                <a:gd name="connsiteX6" fmla="*/ 62812 w 291173"/>
                <a:gd name="connsiteY6" fmla="*/ 628646 h 812576"/>
                <a:gd name="connsiteX7" fmla="*/ 61633 w 291173"/>
                <a:gd name="connsiteY7" fmla="*/ 98075 h 812576"/>
                <a:gd name="connsiteX8" fmla="*/ 97397 w 291173"/>
                <a:gd name="connsiteY8" fmla="*/ 62703 h 812576"/>
                <a:gd name="connsiteX9" fmla="*/ 139450 w 291173"/>
                <a:gd name="connsiteY9" fmla="*/ 39908 h 812576"/>
                <a:gd name="connsiteX10" fmla="*/ 232202 w 291173"/>
                <a:gd name="connsiteY10" fmla="*/ 3358 h 812576"/>
                <a:gd name="connsiteX11" fmla="*/ 291154 w 291173"/>
                <a:gd name="connsiteY11" fmla="*/ 84319 h 812576"/>
                <a:gd name="connsiteX12" fmla="*/ 225914 w 291173"/>
                <a:gd name="connsiteY12" fmla="*/ 162136 h 812576"/>
                <a:gd name="connsiteX13" fmla="*/ 137485 w 291173"/>
                <a:gd name="connsiteY13" fmla="*/ 119691 h 812576"/>
                <a:gd name="connsiteX14" fmla="*/ 102507 w 291173"/>
                <a:gd name="connsiteY14" fmla="*/ 103184 h 812576"/>
                <a:gd name="connsiteX15" fmla="*/ 208621 w 291173"/>
                <a:gd name="connsiteY15" fmla="*/ 124014 h 812576"/>
                <a:gd name="connsiteX16" fmla="*/ 251853 w 291173"/>
                <a:gd name="connsiteY16" fmla="*/ 82354 h 812576"/>
                <a:gd name="connsiteX17" fmla="*/ 210979 w 291173"/>
                <a:gd name="connsiteY17" fmla="*/ 38729 h 812576"/>
                <a:gd name="connsiteX18" fmla="*/ 166961 w 291173"/>
                <a:gd name="connsiteY18" fmla="*/ 81175 h 812576"/>
                <a:gd name="connsiteX19" fmla="*/ 208621 w 291173"/>
                <a:gd name="connsiteY19" fmla="*/ 124014 h 812576"/>
                <a:gd name="connsiteX20" fmla="*/ 81677 w 291173"/>
                <a:gd name="connsiteY20" fmla="*/ 688777 h 812576"/>
                <a:gd name="connsiteX21" fmla="*/ 40017 w 291173"/>
                <a:gd name="connsiteY21" fmla="*/ 732009 h 812576"/>
                <a:gd name="connsiteX22" fmla="*/ 83642 w 291173"/>
                <a:gd name="connsiteY22" fmla="*/ 773275 h 812576"/>
                <a:gd name="connsiteX23" fmla="*/ 125302 w 291173"/>
                <a:gd name="connsiteY23" fmla="*/ 730044 h 812576"/>
                <a:gd name="connsiteX24" fmla="*/ 81677 w 291173"/>
                <a:gd name="connsiteY24" fmla="*/ 688777 h 812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91173" h="812576">
                  <a:moveTo>
                    <a:pt x="102507" y="103184"/>
                  </a:moveTo>
                  <a:cubicBezTo>
                    <a:pt x="102507" y="285936"/>
                    <a:pt x="102507" y="467902"/>
                    <a:pt x="102507" y="649475"/>
                  </a:cubicBezTo>
                  <a:cubicBezTo>
                    <a:pt x="153206" y="673842"/>
                    <a:pt x="171677" y="705284"/>
                    <a:pt x="161852" y="749694"/>
                  </a:cubicBezTo>
                  <a:cubicBezTo>
                    <a:pt x="153206" y="787424"/>
                    <a:pt x="121372" y="812577"/>
                    <a:pt x="82463" y="812577"/>
                  </a:cubicBezTo>
                  <a:cubicBezTo>
                    <a:pt x="42769" y="812577"/>
                    <a:pt x="11327" y="787031"/>
                    <a:pt x="2288" y="747729"/>
                  </a:cubicBezTo>
                  <a:cubicBezTo>
                    <a:pt x="-7145" y="706070"/>
                    <a:pt x="12506" y="673449"/>
                    <a:pt x="62812" y="649475"/>
                  </a:cubicBezTo>
                  <a:cubicBezTo>
                    <a:pt x="62812" y="642794"/>
                    <a:pt x="62812" y="635720"/>
                    <a:pt x="62812" y="628646"/>
                  </a:cubicBezTo>
                  <a:cubicBezTo>
                    <a:pt x="62419" y="451789"/>
                    <a:pt x="62026" y="274932"/>
                    <a:pt x="61633" y="98075"/>
                  </a:cubicBezTo>
                  <a:cubicBezTo>
                    <a:pt x="61633" y="65061"/>
                    <a:pt x="64384" y="61524"/>
                    <a:pt x="97397" y="62703"/>
                  </a:cubicBezTo>
                  <a:cubicBezTo>
                    <a:pt x="117048" y="63489"/>
                    <a:pt x="129625" y="60738"/>
                    <a:pt x="139450" y="39908"/>
                  </a:cubicBezTo>
                  <a:cubicBezTo>
                    <a:pt x="154778" y="6502"/>
                    <a:pt x="195651" y="-6861"/>
                    <a:pt x="232202" y="3358"/>
                  </a:cubicBezTo>
                  <a:cubicBezTo>
                    <a:pt x="268359" y="13576"/>
                    <a:pt x="291940" y="46590"/>
                    <a:pt x="291154" y="84319"/>
                  </a:cubicBezTo>
                  <a:cubicBezTo>
                    <a:pt x="289975" y="122835"/>
                    <a:pt x="264429" y="153490"/>
                    <a:pt x="225914" y="162136"/>
                  </a:cubicBezTo>
                  <a:cubicBezTo>
                    <a:pt x="190935" y="169996"/>
                    <a:pt x="152419" y="153097"/>
                    <a:pt x="137485" y="119691"/>
                  </a:cubicBezTo>
                  <a:cubicBezTo>
                    <a:pt x="129625" y="102791"/>
                    <a:pt x="120585" y="98075"/>
                    <a:pt x="102507" y="103184"/>
                  </a:cubicBezTo>
                  <a:close/>
                  <a:moveTo>
                    <a:pt x="208621" y="124014"/>
                  </a:moveTo>
                  <a:cubicBezTo>
                    <a:pt x="231416" y="124407"/>
                    <a:pt x="251067" y="105935"/>
                    <a:pt x="251853" y="82354"/>
                  </a:cubicBezTo>
                  <a:cubicBezTo>
                    <a:pt x="252638" y="59166"/>
                    <a:pt x="234560" y="39908"/>
                    <a:pt x="210979" y="38729"/>
                  </a:cubicBezTo>
                  <a:cubicBezTo>
                    <a:pt x="187398" y="37550"/>
                    <a:pt x="166961" y="56808"/>
                    <a:pt x="166961" y="81175"/>
                  </a:cubicBezTo>
                  <a:cubicBezTo>
                    <a:pt x="166568" y="104363"/>
                    <a:pt x="185040" y="123621"/>
                    <a:pt x="208621" y="124014"/>
                  </a:cubicBezTo>
                  <a:close/>
                  <a:moveTo>
                    <a:pt x="81677" y="688777"/>
                  </a:moveTo>
                  <a:cubicBezTo>
                    <a:pt x="57703" y="689170"/>
                    <a:pt x="39624" y="708428"/>
                    <a:pt x="40017" y="732009"/>
                  </a:cubicBezTo>
                  <a:cubicBezTo>
                    <a:pt x="40803" y="755590"/>
                    <a:pt x="60061" y="773668"/>
                    <a:pt x="83642" y="773275"/>
                  </a:cubicBezTo>
                  <a:cubicBezTo>
                    <a:pt x="107223" y="772882"/>
                    <a:pt x="125695" y="753625"/>
                    <a:pt x="125302" y="730044"/>
                  </a:cubicBezTo>
                  <a:cubicBezTo>
                    <a:pt x="124908" y="706070"/>
                    <a:pt x="105651" y="687991"/>
                    <a:pt x="81677" y="688777"/>
                  </a:cubicBezTo>
                  <a:close/>
                </a:path>
              </a:pathLst>
            </a:custGeom>
            <a:solidFill>
              <a:schemeClr val="accent2"/>
            </a:solidFill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B7C01176-99DE-4E38-AF67-0A99AA843118}"/>
                </a:ext>
              </a:extLst>
            </p:cNvPr>
            <p:cNvSpPr/>
            <p:nvPr/>
          </p:nvSpPr>
          <p:spPr>
            <a:xfrm>
              <a:off x="4358113" y="2776802"/>
              <a:ext cx="734275" cy="324079"/>
            </a:xfrm>
            <a:custGeom>
              <a:avLst/>
              <a:gdLst>
                <a:gd name="connsiteX0" fmla="*/ 102707 w 734275"/>
                <a:gd name="connsiteY0" fmla="*/ 221059 h 324079"/>
                <a:gd name="connsiteX1" fmla="*/ 571574 w 734275"/>
                <a:gd name="connsiteY1" fmla="*/ 221059 h 324079"/>
                <a:gd name="connsiteX2" fmla="*/ 652535 w 734275"/>
                <a:gd name="connsiteY2" fmla="*/ 160534 h 324079"/>
                <a:gd name="connsiteX3" fmla="*/ 733103 w 734275"/>
                <a:gd name="connsiteY3" fmla="*/ 227347 h 324079"/>
                <a:gd name="connsiteX4" fmla="*/ 679260 w 734275"/>
                <a:gd name="connsiteY4" fmla="*/ 319313 h 324079"/>
                <a:gd name="connsiteX5" fmla="*/ 580614 w 734275"/>
                <a:gd name="connsiteY5" fmla="*/ 280797 h 324079"/>
                <a:gd name="connsiteX6" fmla="*/ 549565 w 734275"/>
                <a:gd name="connsiteY6" fmla="*/ 262325 h 324079"/>
                <a:gd name="connsiteX7" fmla="*/ 93667 w 734275"/>
                <a:gd name="connsiteY7" fmla="*/ 260360 h 324079"/>
                <a:gd name="connsiteX8" fmla="*/ 62619 w 734275"/>
                <a:gd name="connsiteY8" fmla="*/ 229312 h 324079"/>
                <a:gd name="connsiteX9" fmla="*/ 62619 w 734275"/>
                <a:gd name="connsiteY9" fmla="*/ 209661 h 324079"/>
                <a:gd name="connsiteX10" fmla="*/ 32750 w 734275"/>
                <a:gd name="connsiteY10" fmla="*/ 145207 h 324079"/>
                <a:gd name="connsiteX11" fmla="*/ 5632 w 734275"/>
                <a:gd name="connsiteY11" fmla="*/ 53241 h 324079"/>
                <a:gd name="connsiteX12" fmla="*/ 88558 w 734275"/>
                <a:gd name="connsiteY12" fmla="*/ 184 h 324079"/>
                <a:gd name="connsiteX13" fmla="*/ 161659 w 734275"/>
                <a:gd name="connsiteY13" fmla="*/ 61102 h 324079"/>
                <a:gd name="connsiteX14" fmla="*/ 125501 w 734275"/>
                <a:gd name="connsiteY14" fmla="*/ 150709 h 324079"/>
                <a:gd name="connsiteX15" fmla="*/ 102314 w 734275"/>
                <a:gd name="connsiteY15" fmla="*/ 192762 h 324079"/>
                <a:gd name="connsiteX16" fmla="*/ 102707 w 734275"/>
                <a:gd name="connsiteY16" fmla="*/ 221059 h 324079"/>
                <a:gd name="connsiteX17" fmla="*/ 694195 w 734275"/>
                <a:gd name="connsiteY17" fmla="*/ 241103 h 324079"/>
                <a:gd name="connsiteX18" fmla="*/ 651356 w 734275"/>
                <a:gd name="connsiteY18" fmla="*/ 200229 h 324079"/>
                <a:gd name="connsiteX19" fmla="*/ 609697 w 734275"/>
                <a:gd name="connsiteY19" fmla="*/ 242675 h 324079"/>
                <a:gd name="connsiteX20" fmla="*/ 652928 w 734275"/>
                <a:gd name="connsiteY20" fmla="*/ 283548 h 324079"/>
                <a:gd name="connsiteX21" fmla="*/ 694195 w 734275"/>
                <a:gd name="connsiteY21" fmla="*/ 241103 h 324079"/>
                <a:gd name="connsiteX22" fmla="*/ 124322 w 734275"/>
                <a:gd name="connsiteY22" fmla="*/ 80359 h 324079"/>
                <a:gd name="connsiteX23" fmla="*/ 81484 w 734275"/>
                <a:gd name="connsiteY23" fmla="*/ 39093 h 324079"/>
                <a:gd name="connsiteX24" fmla="*/ 40610 w 734275"/>
                <a:gd name="connsiteY24" fmla="*/ 82324 h 324079"/>
                <a:gd name="connsiteX25" fmla="*/ 83449 w 734275"/>
                <a:gd name="connsiteY25" fmla="*/ 123984 h 324079"/>
                <a:gd name="connsiteX26" fmla="*/ 124322 w 734275"/>
                <a:gd name="connsiteY26" fmla="*/ 80359 h 324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734275" h="324079">
                  <a:moveTo>
                    <a:pt x="102707" y="221059"/>
                  </a:moveTo>
                  <a:cubicBezTo>
                    <a:pt x="260699" y="221059"/>
                    <a:pt x="415547" y="221059"/>
                    <a:pt x="571574" y="221059"/>
                  </a:cubicBezTo>
                  <a:cubicBezTo>
                    <a:pt x="585330" y="184115"/>
                    <a:pt x="610090" y="160534"/>
                    <a:pt x="652535" y="160534"/>
                  </a:cubicBezTo>
                  <a:cubicBezTo>
                    <a:pt x="693016" y="160534"/>
                    <a:pt x="726029" y="188046"/>
                    <a:pt x="733103" y="227347"/>
                  </a:cubicBezTo>
                  <a:cubicBezTo>
                    <a:pt x="739785" y="267435"/>
                    <a:pt x="717383" y="305950"/>
                    <a:pt x="679260" y="319313"/>
                  </a:cubicBezTo>
                  <a:cubicBezTo>
                    <a:pt x="641138" y="332675"/>
                    <a:pt x="597906" y="317348"/>
                    <a:pt x="580614" y="280797"/>
                  </a:cubicBezTo>
                  <a:cubicBezTo>
                    <a:pt x="573539" y="265470"/>
                    <a:pt x="564893" y="262325"/>
                    <a:pt x="549565" y="262325"/>
                  </a:cubicBezTo>
                  <a:cubicBezTo>
                    <a:pt x="397468" y="262325"/>
                    <a:pt x="245764" y="261146"/>
                    <a:pt x="93667" y="260360"/>
                  </a:cubicBezTo>
                  <a:cubicBezTo>
                    <a:pt x="67335" y="260360"/>
                    <a:pt x="63012" y="255644"/>
                    <a:pt x="62619" y="229312"/>
                  </a:cubicBezTo>
                  <a:cubicBezTo>
                    <a:pt x="62619" y="222631"/>
                    <a:pt x="62619" y="216343"/>
                    <a:pt x="62619" y="209661"/>
                  </a:cubicBezTo>
                  <a:cubicBezTo>
                    <a:pt x="63012" y="183329"/>
                    <a:pt x="66156" y="160141"/>
                    <a:pt x="32750" y="145207"/>
                  </a:cubicBezTo>
                  <a:cubicBezTo>
                    <a:pt x="1309" y="131058"/>
                    <a:pt x="-6945" y="87041"/>
                    <a:pt x="5632" y="53241"/>
                  </a:cubicBezTo>
                  <a:cubicBezTo>
                    <a:pt x="18601" y="18263"/>
                    <a:pt x="50435" y="-2174"/>
                    <a:pt x="88558" y="184"/>
                  </a:cubicBezTo>
                  <a:cubicBezTo>
                    <a:pt x="123536" y="2149"/>
                    <a:pt x="152620" y="26516"/>
                    <a:pt x="161659" y="61102"/>
                  </a:cubicBezTo>
                  <a:cubicBezTo>
                    <a:pt x="170698" y="95294"/>
                    <a:pt x="156943" y="136168"/>
                    <a:pt x="125501" y="150709"/>
                  </a:cubicBezTo>
                  <a:cubicBezTo>
                    <a:pt x="104279" y="160534"/>
                    <a:pt x="100348" y="173111"/>
                    <a:pt x="102314" y="192762"/>
                  </a:cubicBezTo>
                  <a:cubicBezTo>
                    <a:pt x="103493" y="201015"/>
                    <a:pt x="102707" y="209268"/>
                    <a:pt x="102707" y="221059"/>
                  </a:cubicBezTo>
                  <a:close/>
                  <a:moveTo>
                    <a:pt x="694195" y="241103"/>
                  </a:moveTo>
                  <a:cubicBezTo>
                    <a:pt x="693802" y="217129"/>
                    <a:pt x="675723" y="199836"/>
                    <a:pt x="651356" y="200229"/>
                  </a:cubicBezTo>
                  <a:cubicBezTo>
                    <a:pt x="626989" y="200622"/>
                    <a:pt x="609304" y="218701"/>
                    <a:pt x="609697" y="242675"/>
                  </a:cubicBezTo>
                  <a:cubicBezTo>
                    <a:pt x="610090" y="266649"/>
                    <a:pt x="628168" y="283941"/>
                    <a:pt x="652928" y="283548"/>
                  </a:cubicBezTo>
                  <a:cubicBezTo>
                    <a:pt x="677295" y="283155"/>
                    <a:pt x="694588" y="265470"/>
                    <a:pt x="694195" y="241103"/>
                  </a:cubicBezTo>
                  <a:close/>
                  <a:moveTo>
                    <a:pt x="124322" y="80359"/>
                  </a:moveTo>
                  <a:cubicBezTo>
                    <a:pt x="123929" y="56385"/>
                    <a:pt x="105458" y="38700"/>
                    <a:pt x="81484" y="39093"/>
                  </a:cubicBezTo>
                  <a:cubicBezTo>
                    <a:pt x="57510" y="39486"/>
                    <a:pt x="40217" y="57564"/>
                    <a:pt x="40610" y="82324"/>
                  </a:cubicBezTo>
                  <a:cubicBezTo>
                    <a:pt x="41003" y="106298"/>
                    <a:pt x="59868" y="124377"/>
                    <a:pt x="83449" y="123984"/>
                  </a:cubicBezTo>
                  <a:cubicBezTo>
                    <a:pt x="107030" y="123591"/>
                    <a:pt x="124715" y="104726"/>
                    <a:pt x="124322" y="80359"/>
                  </a:cubicBezTo>
                  <a:close/>
                </a:path>
              </a:pathLst>
            </a:custGeom>
            <a:solidFill>
              <a:schemeClr val="accent2"/>
            </a:solidFill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954F4B93-33C3-4F0E-BAAF-CA912912C471}"/>
                </a:ext>
              </a:extLst>
            </p:cNvPr>
            <p:cNvSpPr/>
            <p:nvPr/>
          </p:nvSpPr>
          <p:spPr>
            <a:xfrm>
              <a:off x="7048357" y="4009827"/>
              <a:ext cx="639210" cy="543589"/>
            </a:xfrm>
            <a:custGeom>
              <a:avLst/>
              <a:gdLst>
                <a:gd name="connsiteX0" fmla="*/ 535758 w 639210"/>
                <a:gd name="connsiteY0" fmla="*/ 380095 h 543589"/>
                <a:gd name="connsiteX1" fmla="*/ 535365 w 639210"/>
                <a:gd name="connsiteY1" fmla="*/ 274767 h 543589"/>
                <a:gd name="connsiteX2" fmla="*/ 526326 w 639210"/>
                <a:gd name="connsiteY2" fmla="*/ 259439 h 543589"/>
                <a:gd name="connsiteX3" fmla="*/ 290909 w 639210"/>
                <a:gd name="connsiteY3" fmla="*/ 106949 h 543589"/>
                <a:gd name="connsiteX4" fmla="*/ 284228 w 639210"/>
                <a:gd name="connsiteY4" fmla="*/ 103412 h 543589"/>
                <a:gd name="connsiteX5" fmla="*/ 166323 w 639210"/>
                <a:gd name="connsiteY5" fmla="*/ 103019 h 543589"/>
                <a:gd name="connsiteX6" fmla="*/ 155712 w 639210"/>
                <a:gd name="connsiteY6" fmla="*/ 117167 h 543589"/>
                <a:gd name="connsiteX7" fmla="*/ 62174 w 639210"/>
                <a:gd name="connsiteY7" fmla="*/ 161578 h 543589"/>
                <a:gd name="connsiteX8" fmla="*/ 78 w 639210"/>
                <a:gd name="connsiteY8" fmla="*/ 87298 h 543589"/>
                <a:gd name="connsiteX9" fmla="*/ 59423 w 639210"/>
                <a:gd name="connsiteY9" fmla="*/ 3193 h 543589"/>
                <a:gd name="connsiteX10" fmla="*/ 155712 w 639210"/>
                <a:gd name="connsiteY10" fmla="*/ 47604 h 543589"/>
                <a:gd name="connsiteX11" fmla="*/ 180472 w 639210"/>
                <a:gd name="connsiteY11" fmla="*/ 62931 h 543589"/>
                <a:gd name="connsiteX12" fmla="*/ 295625 w 639210"/>
                <a:gd name="connsiteY12" fmla="*/ 66468 h 543589"/>
                <a:gd name="connsiteX13" fmla="*/ 392307 w 639210"/>
                <a:gd name="connsiteY13" fmla="*/ 125421 h 543589"/>
                <a:gd name="connsiteX14" fmla="*/ 555802 w 639210"/>
                <a:gd name="connsiteY14" fmla="*/ 230356 h 543589"/>
                <a:gd name="connsiteX15" fmla="*/ 576238 w 639210"/>
                <a:gd name="connsiteY15" fmla="*/ 266906 h 543589"/>
                <a:gd name="connsiteX16" fmla="*/ 575845 w 639210"/>
                <a:gd name="connsiteY16" fmla="*/ 380095 h 543589"/>
                <a:gd name="connsiteX17" fmla="*/ 636763 w 639210"/>
                <a:gd name="connsiteY17" fmla="*/ 480314 h 543589"/>
                <a:gd name="connsiteX18" fmla="*/ 557373 w 639210"/>
                <a:gd name="connsiteY18" fmla="*/ 543589 h 543589"/>
                <a:gd name="connsiteX19" fmla="*/ 477199 w 639210"/>
                <a:gd name="connsiteY19" fmla="*/ 483458 h 543589"/>
                <a:gd name="connsiteX20" fmla="*/ 535758 w 639210"/>
                <a:gd name="connsiteY20" fmla="*/ 380095 h 543589"/>
                <a:gd name="connsiteX21" fmla="*/ 81825 w 639210"/>
                <a:gd name="connsiteY21" fmla="*/ 124242 h 543589"/>
                <a:gd name="connsiteX22" fmla="*/ 123484 w 639210"/>
                <a:gd name="connsiteY22" fmla="*/ 81796 h 543589"/>
                <a:gd name="connsiteX23" fmla="*/ 81432 w 639210"/>
                <a:gd name="connsiteY23" fmla="*/ 40136 h 543589"/>
                <a:gd name="connsiteX24" fmla="*/ 39772 w 639210"/>
                <a:gd name="connsiteY24" fmla="*/ 82582 h 543589"/>
                <a:gd name="connsiteX25" fmla="*/ 81825 w 639210"/>
                <a:gd name="connsiteY25" fmla="*/ 124242 h 543589"/>
                <a:gd name="connsiteX26" fmla="*/ 514142 w 639210"/>
                <a:gd name="connsiteY26" fmla="*/ 459091 h 543589"/>
                <a:gd name="connsiteX27" fmla="*/ 553837 w 639210"/>
                <a:gd name="connsiteY27" fmla="*/ 503895 h 543589"/>
                <a:gd name="connsiteX28" fmla="*/ 598247 w 639210"/>
                <a:gd name="connsiteY28" fmla="*/ 464200 h 543589"/>
                <a:gd name="connsiteX29" fmla="*/ 558553 w 639210"/>
                <a:gd name="connsiteY29" fmla="*/ 419789 h 543589"/>
                <a:gd name="connsiteX30" fmla="*/ 514142 w 639210"/>
                <a:gd name="connsiteY30" fmla="*/ 459091 h 543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9210" h="543589">
                  <a:moveTo>
                    <a:pt x="535758" y="380095"/>
                  </a:moveTo>
                  <a:cubicBezTo>
                    <a:pt x="535758" y="345509"/>
                    <a:pt x="536151" y="310138"/>
                    <a:pt x="535365" y="274767"/>
                  </a:cubicBezTo>
                  <a:cubicBezTo>
                    <a:pt x="535365" y="269658"/>
                    <a:pt x="531042" y="262583"/>
                    <a:pt x="526326" y="259439"/>
                  </a:cubicBezTo>
                  <a:cubicBezTo>
                    <a:pt x="448115" y="208347"/>
                    <a:pt x="369512" y="157648"/>
                    <a:pt x="290909" y="106949"/>
                  </a:cubicBezTo>
                  <a:cubicBezTo>
                    <a:pt x="288551" y="105377"/>
                    <a:pt x="286586" y="103412"/>
                    <a:pt x="284228" y="103412"/>
                  </a:cubicBezTo>
                  <a:cubicBezTo>
                    <a:pt x="244926" y="103019"/>
                    <a:pt x="205625" y="102233"/>
                    <a:pt x="166323" y="103019"/>
                  </a:cubicBezTo>
                  <a:cubicBezTo>
                    <a:pt x="162786" y="103019"/>
                    <a:pt x="158463" y="112058"/>
                    <a:pt x="155712" y="117167"/>
                  </a:cubicBezTo>
                  <a:cubicBezTo>
                    <a:pt x="138419" y="152539"/>
                    <a:pt x="101868" y="170224"/>
                    <a:pt x="62174" y="161578"/>
                  </a:cubicBezTo>
                  <a:cubicBezTo>
                    <a:pt x="27589" y="154111"/>
                    <a:pt x="1650" y="122670"/>
                    <a:pt x="78" y="87298"/>
                  </a:cubicBezTo>
                  <a:cubicBezTo>
                    <a:pt x="-1495" y="46032"/>
                    <a:pt x="20907" y="13804"/>
                    <a:pt x="59423" y="3193"/>
                  </a:cubicBezTo>
                  <a:cubicBezTo>
                    <a:pt x="98331" y="-7812"/>
                    <a:pt x="139991" y="10267"/>
                    <a:pt x="155712" y="47604"/>
                  </a:cubicBezTo>
                  <a:cubicBezTo>
                    <a:pt x="161214" y="60573"/>
                    <a:pt x="167895" y="62931"/>
                    <a:pt x="180472" y="62931"/>
                  </a:cubicBezTo>
                  <a:cubicBezTo>
                    <a:pt x="218987" y="62538"/>
                    <a:pt x="259861" y="55857"/>
                    <a:pt x="295625" y="66468"/>
                  </a:cubicBezTo>
                  <a:cubicBezTo>
                    <a:pt x="330604" y="76687"/>
                    <a:pt x="360080" y="104984"/>
                    <a:pt x="392307" y="125421"/>
                  </a:cubicBezTo>
                  <a:cubicBezTo>
                    <a:pt x="446936" y="160399"/>
                    <a:pt x="500780" y="196164"/>
                    <a:pt x="555802" y="230356"/>
                  </a:cubicBezTo>
                  <a:cubicBezTo>
                    <a:pt x="569950" y="239395"/>
                    <a:pt x="576631" y="249221"/>
                    <a:pt x="576238" y="266906"/>
                  </a:cubicBezTo>
                  <a:cubicBezTo>
                    <a:pt x="575059" y="304636"/>
                    <a:pt x="575845" y="342758"/>
                    <a:pt x="575845" y="380095"/>
                  </a:cubicBezTo>
                  <a:cubicBezTo>
                    <a:pt x="626937" y="405641"/>
                    <a:pt x="646588" y="438261"/>
                    <a:pt x="636763" y="480314"/>
                  </a:cubicBezTo>
                  <a:cubicBezTo>
                    <a:pt x="628116" y="518043"/>
                    <a:pt x="595889" y="543589"/>
                    <a:pt x="557373" y="543589"/>
                  </a:cubicBezTo>
                  <a:cubicBezTo>
                    <a:pt x="519251" y="543589"/>
                    <a:pt x="486238" y="518829"/>
                    <a:pt x="477199" y="483458"/>
                  </a:cubicBezTo>
                  <a:cubicBezTo>
                    <a:pt x="465801" y="439440"/>
                    <a:pt x="484273" y="406820"/>
                    <a:pt x="535758" y="380095"/>
                  </a:cubicBezTo>
                  <a:close/>
                  <a:moveTo>
                    <a:pt x="81825" y="124242"/>
                  </a:moveTo>
                  <a:cubicBezTo>
                    <a:pt x="106192" y="124242"/>
                    <a:pt x="123484" y="106556"/>
                    <a:pt x="123484" y="81796"/>
                  </a:cubicBezTo>
                  <a:cubicBezTo>
                    <a:pt x="123484" y="57429"/>
                    <a:pt x="105799" y="39743"/>
                    <a:pt x="81432" y="40136"/>
                  </a:cubicBezTo>
                  <a:cubicBezTo>
                    <a:pt x="57458" y="40136"/>
                    <a:pt x="39772" y="58215"/>
                    <a:pt x="39772" y="82582"/>
                  </a:cubicBezTo>
                  <a:cubicBezTo>
                    <a:pt x="39379" y="106556"/>
                    <a:pt x="57065" y="124242"/>
                    <a:pt x="81825" y="124242"/>
                  </a:cubicBezTo>
                  <a:close/>
                  <a:moveTo>
                    <a:pt x="514142" y="459091"/>
                  </a:moveTo>
                  <a:cubicBezTo>
                    <a:pt x="512963" y="483458"/>
                    <a:pt x="529862" y="502323"/>
                    <a:pt x="553837" y="503895"/>
                  </a:cubicBezTo>
                  <a:cubicBezTo>
                    <a:pt x="577810" y="505074"/>
                    <a:pt x="597068" y="487781"/>
                    <a:pt x="598247" y="464200"/>
                  </a:cubicBezTo>
                  <a:cubicBezTo>
                    <a:pt x="599426" y="439833"/>
                    <a:pt x="582919" y="420969"/>
                    <a:pt x="558553" y="419789"/>
                  </a:cubicBezTo>
                  <a:cubicBezTo>
                    <a:pt x="534186" y="418217"/>
                    <a:pt x="515321" y="435117"/>
                    <a:pt x="514142" y="459091"/>
                  </a:cubicBezTo>
                  <a:close/>
                </a:path>
              </a:pathLst>
            </a:custGeom>
            <a:solidFill>
              <a:schemeClr val="accent2"/>
            </a:solidFill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BA9EA7DA-CA01-4578-BBDB-0ED3BC767041}"/>
                </a:ext>
              </a:extLst>
            </p:cNvPr>
            <p:cNvSpPr/>
            <p:nvPr/>
          </p:nvSpPr>
          <p:spPr>
            <a:xfrm>
              <a:off x="4206712" y="2586692"/>
              <a:ext cx="791364" cy="166574"/>
            </a:xfrm>
            <a:custGeom>
              <a:avLst/>
              <a:gdLst>
                <a:gd name="connsiteX0" fmla="*/ 162535 w 791364"/>
                <a:gd name="connsiteY0" fmla="*/ 63350 h 166574"/>
                <a:gd name="connsiteX1" fmla="*/ 465550 w 791364"/>
                <a:gd name="connsiteY1" fmla="*/ 63350 h 166574"/>
                <a:gd name="connsiteX2" fmla="*/ 614896 w 791364"/>
                <a:gd name="connsiteY2" fmla="*/ 62564 h 166574"/>
                <a:gd name="connsiteX3" fmla="*/ 634940 w 791364"/>
                <a:gd name="connsiteY3" fmla="*/ 49595 h 166574"/>
                <a:gd name="connsiteX4" fmla="*/ 730050 w 791364"/>
                <a:gd name="connsiteY4" fmla="*/ 2433 h 166574"/>
                <a:gd name="connsiteX5" fmla="*/ 791360 w 791364"/>
                <a:gd name="connsiteY5" fmla="*/ 81429 h 166574"/>
                <a:gd name="connsiteX6" fmla="*/ 729657 w 791364"/>
                <a:gd name="connsiteY6" fmla="*/ 161997 h 166574"/>
                <a:gd name="connsiteX7" fmla="*/ 635726 w 791364"/>
                <a:gd name="connsiteY7" fmla="*/ 116014 h 166574"/>
                <a:gd name="connsiteX8" fmla="*/ 615682 w 791364"/>
                <a:gd name="connsiteY8" fmla="*/ 102652 h 166574"/>
                <a:gd name="connsiteX9" fmla="*/ 175505 w 791364"/>
                <a:gd name="connsiteY9" fmla="*/ 104224 h 166574"/>
                <a:gd name="connsiteX10" fmla="*/ 155854 w 791364"/>
                <a:gd name="connsiteY10" fmla="*/ 118372 h 166574"/>
                <a:gd name="connsiteX11" fmla="*/ 61924 w 791364"/>
                <a:gd name="connsiteY11" fmla="*/ 163962 h 166574"/>
                <a:gd name="connsiteX12" fmla="*/ 220 w 791364"/>
                <a:gd name="connsiteY12" fmla="*/ 75927 h 166574"/>
                <a:gd name="connsiteX13" fmla="*/ 72928 w 791364"/>
                <a:gd name="connsiteY13" fmla="*/ 2826 h 166574"/>
                <a:gd name="connsiteX14" fmla="*/ 154282 w 791364"/>
                <a:gd name="connsiteY14" fmla="*/ 46844 h 166574"/>
                <a:gd name="connsiteX15" fmla="*/ 162535 w 791364"/>
                <a:gd name="connsiteY15" fmla="*/ 63350 h 166574"/>
                <a:gd name="connsiteX16" fmla="*/ 709220 w 791364"/>
                <a:gd name="connsiteY16" fmla="*/ 39769 h 166574"/>
                <a:gd name="connsiteX17" fmla="*/ 668346 w 791364"/>
                <a:gd name="connsiteY17" fmla="*/ 82215 h 166574"/>
                <a:gd name="connsiteX18" fmla="*/ 710792 w 791364"/>
                <a:gd name="connsiteY18" fmla="*/ 123482 h 166574"/>
                <a:gd name="connsiteX19" fmla="*/ 751666 w 791364"/>
                <a:gd name="connsiteY19" fmla="*/ 81036 h 166574"/>
                <a:gd name="connsiteX20" fmla="*/ 709220 w 791364"/>
                <a:gd name="connsiteY20" fmla="*/ 39769 h 166574"/>
                <a:gd name="connsiteX21" fmla="*/ 123234 w 791364"/>
                <a:gd name="connsiteY21" fmla="*/ 83394 h 166574"/>
                <a:gd name="connsiteX22" fmla="*/ 80788 w 791364"/>
                <a:gd name="connsiteY22" fmla="*/ 41341 h 166574"/>
                <a:gd name="connsiteX23" fmla="*/ 39522 w 791364"/>
                <a:gd name="connsiteY23" fmla="*/ 84573 h 166574"/>
                <a:gd name="connsiteX24" fmla="*/ 81967 w 791364"/>
                <a:gd name="connsiteY24" fmla="*/ 126626 h 166574"/>
                <a:gd name="connsiteX25" fmla="*/ 123234 w 791364"/>
                <a:gd name="connsiteY25" fmla="*/ 83394 h 166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791364" h="166574">
                  <a:moveTo>
                    <a:pt x="162535" y="63350"/>
                  </a:moveTo>
                  <a:cubicBezTo>
                    <a:pt x="263933" y="63350"/>
                    <a:pt x="364545" y="63350"/>
                    <a:pt x="465550" y="63350"/>
                  </a:cubicBezTo>
                  <a:cubicBezTo>
                    <a:pt x="515463" y="63350"/>
                    <a:pt x="564983" y="62564"/>
                    <a:pt x="614896" y="62564"/>
                  </a:cubicBezTo>
                  <a:cubicBezTo>
                    <a:pt x="625115" y="62564"/>
                    <a:pt x="630617" y="60206"/>
                    <a:pt x="634940" y="49595"/>
                  </a:cubicBezTo>
                  <a:cubicBezTo>
                    <a:pt x="651054" y="11472"/>
                    <a:pt x="689962" y="-7000"/>
                    <a:pt x="730050" y="2433"/>
                  </a:cubicBezTo>
                  <a:cubicBezTo>
                    <a:pt x="765814" y="10686"/>
                    <a:pt x="790967" y="42913"/>
                    <a:pt x="791360" y="81429"/>
                  </a:cubicBezTo>
                  <a:cubicBezTo>
                    <a:pt x="791753" y="120730"/>
                    <a:pt x="766600" y="153351"/>
                    <a:pt x="729657" y="161997"/>
                  </a:cubicBezTo>
                  <a:cubicBezTo>
                    <a:pt x="690748" y="171429"/>
                    <a:pt x="652233" y="152958"/>
                    <a:pt x="635726" y="116014"/>
                  </a:cubicBezTo>
                  <a:cubicBezTo>
                    <a:pt x="631403" y="105796"/>
                    <a:pt x="626294" y="102652"/>
                    <a:pt x="615682" y="102652"/>
                  </a:cubicBezTo>
                  <a:cubicBezTo>
                    <a:pt x="469088" y="103438"/>
                    <a:pt x="322493" y="104224"/>
                    <a:pt x="175505" y="104224"/>
                  </a:cubicBezTo>
                  <a:cubicBezTo>
                    <a:pt x="164108" y="104224"/>
                    <a:pt x="160177" y="108940"/>
                    <a:pt x="155854" y="118372"/>
                  </a:cubicBezTo>
                  <a:cubicBezTo>
                    <a:pt x="139348" y="155316"/>
                    <a:pt x="100439" y="173788"/>
                    <a:pt x="61924" y="163962"/>
                  </a:cubicBezTo>
                  <a:cubicBezTo>
                    <a:pt x="20657" y="153351"/>
                    <a:pt x="-2531" y="119944"/>
                    <a:pt x="220" y="75927"/>
                  </a:cubicBezTo>
                  <a:cubicBezTo>
                    <a:pt x="2578" y="38197"/>
                    <a:pt x="32840" y="7542"/>
                    <a:pt x="72928" y="2826"/>
                  </a:cubicBezTo>
                  <a:cubicBezTo>
                    <a:pt x="105155" y="-1104"/>
                    <a:pt x="138955" y="16974"/>
                    <a:pt x="154282" y="46844"/>
                  </a:cubicBezTo>
                  <a:cubicBezTo>
                    <a:pt x="157426" y="51953"/>
                    <a:pt x="159784" y="57848"/>
                    <a:pt x="162535" y="63350"/>
                  </a:cubicBezTo>
                  <a:close/>
                  <a:moveTo>
                    <a:pt x="709220" y="39769"/>
                  </a:moveTo>
                  <a:cubicBezTo>
                    <a:pt x="684460" y="40162"/>
                    <a:pt x="667953" y="57455"/>
                    <a:pt x="668346" y="82215"/>
                  </a:cubicBezTo>
                  <a:cubicBezTo>
                    <a:pt x="668740" y="106975"/>
                    <a:pt x="686032" y="123482"/>
                    <a:pt x="710792" y="123482"/>
                  </a:cubicBezTo>
                  <a:cubicBezTo>
                    <a:pt x="735159" y="123089"/>
                    <a:pt x="752059" y="105796"/>
                    <a:pt x="751666" y="81036"/>
                  </a:cubicBezTo>
                  <a:cubicBezTo>
                    <a:pt x="751666" y="56276"/>
                    <a:pt x="734373" y="39769"/>
                    <a:pt x="709220" y="39769"/>
                  </a:cubicBezTo>
                  <a:close/>
                  <a:moveTo>
                    <a:pt x="123234" y="83394"/>
                  </a:moveTo>
                  <a:cubicBezTo>
                    <a:pt x="123234" y="59420"/>
                    <a:pt x="104762" y="40948"/>
                    <a:pt x="80788" y="41341"/>
                  </a:cubicBezTo>
                  <a:cubicBezTo>
                    <a:pt x="57207" y="41734"/>
                    <a:pt x="39129" y="60206"/>
                    <a:pt x="39522" y="84573"/>
                  </a:cubicBezTo>
                  <a:cubicBezTo>
                    <a:pt x="39915" y="108547"/>
                    <a:pt x="58386" y="127019"/>
                    <a:pt x="81967" y="126626"/>
                  </a:cubicBezTo>
                  <a:cubicBezTo>
                    <a:pt x="105941" y="126233"/>
                    <a:pt x="123627" y="107761"/>
                    <a:pt x="123234" y="83394"/>
                  </a:cubicBezTo>
                  <a:close/>
                </a:path>
              </a:pathLst>
            </a:custGeom>
            <a:solidFill>
              <a:schemeClr val="accent2"/>
            </a:solidFill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E0C08A4B-BA25-4E75-8FC3-164ACDDC5BF8}"/>
                </a:ext>
              </a:extLst>
            </p:cNvPr>
            <p:cNvSpPr/>
            <p:nvPr/>
          </p:nvSpPr>
          <p:spPr>
            <a:xfrm>
              <a:off x="6986044" y="4455085"/>
              <a:ext cx="480645" cy="448857"/>
            </a:xfrm>
            <a:custGeom>
              <a:avLst/>
              <a:gdLst>
                <a:gd name="connsiteX0" fmla="*/ 229029 w 480645"/>
                <a:gd name="connsiteY0" fmla="*/ 385626 h 448857"/>
                <a:gd name="connsiteX1" fmla="*/ 203483 w 480645"/>
                <a:gd name="connsiteY1" fmla="*/ 385626 h 448857"/>
                <a:gd name="connsiteX2" fmla="*/ 148068 w 480645"/>
                <a:gd name="connsiteY2" fmla="*/ 413530 h 448857"/>
                <a:gd name="connsiteX3" fmla="*/ 53351 w 480645"/>
                <a:gd name="connsiteY3" fmla="*/ 443399 h 448857"/>
                <a:gd name="connsiteX4" fmla="*/ 294 w 480645"/>
                <a:gd name="connsiteY4" fmla="*/ 360080 h 448857"/>
                <a:gd name="connsiteX5" fmla="*/ 63962 w 480645"/>
                <a:gd name="connsiteY5" fmla="*/ 286979 h 448857"/>
                <a:gd name="connsiteX6" fmla="*/ 155535 w 480645"/>
                <a:gd name="connsiteY6" fmla="*/ 330604 h 448857"/>
                <a:gd name="connsiteX7" fmla="*/ 181474 w 480645"/>
                <a:gd name="connsiteY7" fmla="*/ 346717 h 448857"/>
                <a:gd name="connsiteX8" fmla="*/ 282872 w 480645"/>
                <a:gd name="connsiteY8" fmla="*/ 343573 h 448857"/>
                <a:gd name="connsiteX9" fmla="*/ 365798 w 480645"/>
                <a:gd name="connsiteY9" fmla="*/ 288944 h 448857"/>
                <a:gd name="connsiteX10" fmla="*/ 379554 w 480645"/>
                <a:gd name="connsiteY10" fmla="*/ 261433 h 448857"/>
                <a:gd name="connsiteX11" fmla="*/ 379554 w 480645"/>
                <a:gd name="connsiteY11" fmla="*/ 182830 h 448857"/>
                <a:gd name="connsiteX12" fmla="*/ 362261 w 480645"/>
                <a:gd name="connsiteY12" fmla="*/ 154926 h 448857"/>
                <a:gd name="connsiteX13" fmla="*/ 318636 w 480645"/>
                <a:gd name="connsiteY13" fmla="*/ 63353 h 448857"/>
                <a:gd name="connsiteX14" fmla="*/ 394488 w 480645"/>
                <a:gd name="connsiteY14" fmla="*/ 78 h 448857"/>
                <a:gd name="connsiteX15" fmla="*/ 476628 w 480645"/>
                <a:gd name="connsiteY15" fmla="*/ 57065 h 448857"/>
                <a:gd name="connsiteX16" fmla="*/ 433790 w 480645"/>
                <a:gd name="connsiteY16" fmla="*/ 155712 h 448857"/>
                <a:gd name="connsiteX17" fmla="*/ 418855 w 480645"/>
                <a:gd name="connsiteY17" fmla="*/ 178900 h 448857"/>
                <a:gd name="connsiteX18" fmla="*/ 419641 w 480645"/>
                <a:gd name="connsiteY18" fmla="*/ 269293 h 448857"/>
                <a:gd name="connsiteX19" fmla="*/ 394095 w 480645"/>
                <a:gd name="connsiteY19" fmla="*/ 317634 h 448857"/>
                <a:gd name="connsiteX20" fmla="*/ 323352 w 480645"/>
                <a:gd name="connsiteY20" fmla="*/ 367154 h 448857"/>
                <a:gd name="connsiteX21" fmla="*/ 262042 w 480645"/>
                <a:gd name="connsiteY21" fmla="*/ 386412 h 448857"/>
                <a:gd name="connsiteX22" fmla="*/ 229029 w 480645"/>
                <a:gd name="connsiteY22" fmla="*/ 385626 h 448857"/>
                <a:gd name="connsiteX23" fmla="*/ 82041 w 480645"/>
                <a:gd name="connsiteY23" fmla="*/ 408421 h 448857"/>
                <a:gd name="connsiteX24" fmla="*/ 125273 w 480645"/>
                <a:gd name="connsiteY24" fmla="*/ 367154 h 448857"/>
                <a:gd name="connsiteX25" fmla="*/ 83220 w 480645"/>
                <a:gd name="connsiteY25" fmla="*/ 324709 h 448857"/>
                <a:gd name="connsiteX26" fmla="*/ 39988 w 480645"/>
                <a:gd name="connsiteY26" fmla="*/ 365975 h 448857"/>
                <a:gd name="connsiteX27" fmla="*/ 82041 w 480645"/>
                <a:gd name="connsiteY27" fmla="*/ 408421 h 448857"/>
                <a:gd name="connsiteX28" fmla="*/ 440471 w 480645"/>
                <a:gd name="connsiteY28" fmla="*/ 81039 h 448857"/>
                <a:gd name="connsiteX29" fmla="*/ 398025 w 480645"/>
                <a:gd name="connsiteY29" fmla="*/ 39379 h 448857"/>
                <a:gd name="connsiteX30" fmla="*/ 356759 w 480645"/>
                <a:gd name="connsiteY30" fmla="*/ 82611 h 448857"/>
                <a:gd name="connsiteX31" fmla="*/ 399204 w 480645"/>
                <a:gd name="connsiteY31" fmla="*/ 124664 h 448857"/>
                <a:gd name="connsiteX32" fmla="*/ 440471 w 480645"/>
                <a:gd name="connsiteY32" fmla="*/ 81039 h 448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80645" h="448857">
                  <a:moveTo>
                    <a:pt x="229029" y="385626"/>
                  </a:moveTo>
                  <a:cubicBezTo>
                    <a:pt x="220382" y="385626"/>
                    <a:pt x="211736" y="386412"/>
                    <a:pt x="203483" y="385626"/>
                  </a:cubicBezTo>
                  <a:cubicBezTo>
                    <a:pt x="179116" y="382875"/>
                    <a:pt x="161430" y="386412"/>
                    <a:pt x="148068" y="413530"/>
                  </a:cubicBezTo>
                  <a:cubicBezTo>
                    <a:pt x="131954" y="446150"/>
                    <a:pt x="89115" y="456369"/>
                    <a:pt x="53351" y="443399"/>
                  </a:cubicBezTo>
                  <a:cubicBezTo>
                    <a:pt x="19551" y="431216"/>
                    <a:pt x="-2850" y="395844"/>
                    <a:pt x="294" y="360080"/>
                  </a:cubicBezTo>
                  <a:cubicBezTo>
                    <a:pt x="3438" y="323923"/>
                    <a:pt x="30163" y="293267"/>
                    <a:pt x="63962" y="286979"/>
                  </a:cubicBezTo>
                  <a:cubicBezTo>
                    <a:pt x="103264" y="279512"/>
                    <a:pt x="140993" y="296019"/>
                    <a:pt x="155535" y="330604"/>
                  </a:cubicBezTo>
                  <a:cubicBezTo>
                    <a:pt x="161430" y="344359"/>
                    <a:pt x="168504" y="347111"/>
                    <a:pt x="181474" y="346717"/>
                  </a:cubicBezTo>
                  <a:cubicBezTo>
                    <a:pt x="215273" y="345931"/>
                    <a:pt x="251824" y="353399"/>
                    <a:pt x="282872" y="343573"/>
                  </a:cubicBezTo>
                  <a:cubicBezTo>
                    <a:pt x="313134" y="334141"/>
                    <a:pt x="337894" y="307023"/>
                    <a:pt x="365798" y="288944"/>
                  </a:cubicBezTo>
                  <a:cubicBezTo>
                    <a:pt x="376803" y="281870"/>
                    <a:pt x="379947" y="273617"/>
                    <a:pt x="379554" y="261433"/>
                  </a:cubicBezTo>
                  <a:cubicBezTo>
                    <a:pt x="378768" y="235101"/>
                    <a:pt x="378375" y="209162"/>
                    <a:pt x="379554" y="182830"/>
                  </a:cubicBezTo>
                  <a:cubicBezTo>
                    <a:pt x="380340" y="168681"/>
                    <a:pt x="376410" y="161214"/>
                    <a:pt x="362261" y="154926"/>
                  </a:cubicBezTo>
                  <a:cubicBezTo>
                    <a:pt x="327283" y="139598"/>
                    <a:pt x="310383" y="101476"/>
                    <a:pt x="318636" y="63353"/>
                  </a:cubicBezTo>
                  <a:cubicBezTo>
                    <a:pt x="326104" y="28375"/>
                    <a:pt x="357938" y="2043"/>
                    <a:pt x="394488" y="78"/>
                  </a:cubicBezTo>
                  <a:cubicBezTo>
                    <a:pt x="432611" y="-1494"/>
                    <a:pt x="465231" y="20908"/>
                    <a:pt x="476628" y="57065"/>
                  </a:cubicBezTo>
                  <a:cubicBezTo>
                    <a:pt x="489205" y="96366"/>
                    <a:pt x="471519" y="138419"/>
                    <a:pt x="433790" y="155712"/>
                  </a:cubicBezTo>
                  <a:cubicBezTo>
                    <a:pt x="422392" y="160821"/>
                    <a:pt x="418462" y="166716"/>
                    <a:pt x="418855" y="178900"/>
                  </a:cubicBezTo>
                  <a:cubicBezTo>
                    <a:pt x="419641" y="209162"/>
                    <a:pt x="417676" y="239031"/>
                    <a:pt x="419641" y="269293"/>
                  </a:cubicBezTo>
                  <a:cubicBezTo>
                    <a:pt x="421213" y="291695"/>
                    <a:pt x="412960" y="305844"/>
                    <a:pt x="394095" y="317634"/>
                  </a:cubicBezTo>
                  <a:cubicBezTo>
                    <a:pt x="369728" y="332569"/>
                    <a:pt x="345754" y="349076"/>
                    <a:pt x="323352" y="367154"/>
                  </a:cubicBezTo>
                  <a:cubicBezTo>
                    <a:pt x="304881" y="382089"/>
                    <a:pt x="285623" y="388770"/>
                    <a:pt x="262042" y="386412"/>
                  </a:cubicBezTo>
                  <a:cubicBezTo>
                    <a:pt x="251038" y="384840"/>
                    <a:pt x="240033" y="385626"/>
                    <a:pt x="229029" y="385626"/>
                  </a:cubicBezTo>
                  <a:close/>
                  <a:moveTo>
                    <a:pt x="82041" y="408421"/>
                  </a:moveTo>
                  <a:cubicBezTo>
                    <a:pt x="106015" y="408814"/>
                    <a:pt x="124487" y="390735"/>
                    <a:pt x="125273" y="367154"/>
                  </a:cubicBezTo>
                  <a:cubicBezTo>
                    <a:pt x="126059" y="343573"/>
                    <a:pt x="107587" y="325102"/>
                    <a:pt x="83220" y="324709"/>
                  </a:cubicBezTo>
                  <a:cubicBezTo>
                    <a:pt x="58853" y="324315"/>
                    <a:pt x="40381" y="342001"/>
                    <a:pt x="39988" y="365975"/>
                  </a:cubicBezTo>
                  <a:cubicBezTo>
                    <a:pt x="39595" y="389163"/>
                    <a:pt x="58067" y="408028"/>
                    <a:pt x="82041" y="408421"/>
                  </a:cubicBezTo>
                  <a:close/>
                  <a:moveTo>
                    <a:pt x="440471" y="81039"/>
                  </a:moveTo>
                  <a:cubicBezTo>
                    <a:pt x="440471" y="57065"/>
                    <a:pt x="421999" y="38986"/>
                    <a:pt x="398025" y="39379"/>
                  </a:cubicBezTo>
                  <a:cubicBezTo>
                    <a:pt x="374052" y="39772"/>
                    <a:pt x="356759" y="58244"/>
                    <a:pt x="356759" y="82611"/>
                  </a:cubicBezTo>
                  <a:cubicBezTo>
                    <a:pt x="356759" y="106585"/>
                    <a:pt x="375231" y="124664"/>
                    <a:pt x="399204" y="124664"/>
                  </a:cubicBezTo>
                  <a:cubicBezTo>
                    <a:pt x="423178" y="123878"/>
                    <a:pt x="440864" y="105406"/>
                    <a:pt x="440471" y="81039"/>
                  </a:cubicBezTo>
                  <a:close/>
                </a:path>
              </a:pathLst>
            </a:custGeom>
            <a:solidFill>
              <a:schemeClr val="accent2"/>
            </a:solidFill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98040273-583A-4BCF-AAF4-C33D41861E25}"/>
                </a:ext>
              </a:extLst>
            </p:cNvPr>
            <p:cNvSpPr/>
            <p:nvPr/>
          </p:nvSpPr>
          <p:spPr>
            <a:xfrm>
              <a:off x="5212659" y="2586284"/>
              <a:ext cx="704067" cy="166507"/>
            </a:xfrm>
            <a:custGeom>
              <a:avLst/>
              <a:gdLst>
                <a:gd name="connsiteX0" fmla="*/ 613104 w 704067"/>
                <a:gd name="connsiteY0" fmla="*/ 163584 h 166507"/>
                <a:gd name="connsiteX1" fmla="*/ 547078 w 704067"/>
                <a:gd name="connsiteY1" fmla="*/ 115636 h 166507"/>
                <a:gd name="connsiteX2" fmla="*/ 527034 w 704067"/>
                <a:gd name="connsiteY2" fmla="*/ 102274 h 166507"/>
                <a:gd name="connsiteX3" fmla="*/ 177250 w 704067"/>
                <a:gd name="connsiteY3" fmla="*/ 103846 h 166507"/>
                <a:gd name="connsiteX4" fmla="*/ 155634 w 704067"/>
                <a:gd name="connsiteY4" fmla="*/ 117995 h 166507"/>
                <a:gd name="connsiteX5" fmla="*/ 65634 w 704067"/>
                <a:gd name="connsiteY5" fmla="*/ 164763 h 166507"/>
                <a:gd name="connsiteX6" fmla="*/ 0 w 704067"/>
                <a:gd name="connsiteY6" fmla="*/ 83409 h 166507"/>
                <a:gd name="connsiteX7" fmla="*/ 65241 w 704067"/>
                <a:gd name="connsiteY7" fmla="*/ 4020 h 166507"/>
                <a:gd name="connsiteX8" fmla="*/ 155634 w 704067"/>
                <a:gd name="connsiteY8" fmla="*/ 50003 h 166507"/>
                <a:gd name="connsiteX9" fmla="*/ 178822 w 704067"/>
                <a:gd name="connsiteY9" fmla="*/ 64937 h 166507"/>
                <a:gd name="connsiteX10" fmla="*/ 520746 w 704067"/>
                <a:gd name="connsiteY10" fmla="*/ 63365 h 166507"/>
                <a:gd name="connsiteX11" fmla="*/ 548257 w 704067"/>
                <a:gd name="connsiteY11" fmla="*/ 46073 h 166507"/>
                <a:gd name="connsiteX12" fmla="*/ 645725 w 704067"/>
                <a:gd name="connsiteY12" fmla="*/ 3627 h 166507"/>
                <a:gd name="connsiteX13" fmla="*/ 703105 w 704067"/>
                <a:gd name="connsiteY13" fmla="*/ 93234 h 166507"/>
                <a:gd name="connsiteX14" fmla="*/ 613104 w 704067"/>
                <a:gd name="connsiteY14" fmla="*/ 163584 h 166507"/>
                <a:gd name="connsiteX15" fmla="*/ 621751 w 704067"/>
                <a:gd name="connsiteY15" fmla="*/ 123890 h 166507"/>
                <a:gd name="connsiteX16" fmla="*/ 664589 w 704067"/>
                <a:gd name="connsiteY16" fmla="*/ 82230 h 166507"/>
                <a:gd name="connsiteX17" fmla="*/ 621751 w 704067"/>
                <a:gd name="connsiteY17" fmla="*/ 40570 h 166507"/>
                <a:gd name="connsiteX18" fmla="*/ 579305 w 704067"/>
                <a:gd name="connsiteY18" fmla="*/ 82230 h 166507"/>
                <a:gd name="connsiteX19" fmla="*/ 621751 w 704067"/>
                <a:gd name="connsiteY19" fmla="*/ 123890 h 166507"/>
                <a:gd name="connsiteX20" fmla="*/ 39695 w 704067"/>
                <a:gd name="connsiteY20" fmla="*/ 84588 h 166507"/>
                <a:gd name="connsiteX21" fmla="*/ 81747 w 704067"/>
                <a:gd name="connsiteY21" fmla="*/ 127034 h 166507"/>
                <a:gd name="connsiteX22" fmla="*/ 123407 w 704067"/>
                <a:gd name="connsiteY22" fmla="*/ 84195 h 166507"/>
                <a:gd name="connsiteX23" fmla="*/ 81354 w 704067"/>
                <a:gd name="connsiteY23" fmla="*/ 41750 h 166507"/>
                <a:gd name="connsiteX24" fmla="*/ 39695 w 704067"/>
                <a:gd name="connsiteY24" fmla="*/ 84588 h 166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4067" h="166507">
                  <a:moveTo>
                    <a:pt x="613104" y="163584"/>
                  </a:moveTo>
                  <a:cubicBezTo>
                    <a:pt x="586772" y="162798"/>
                    <a:pt x="561226" y="147471"/>
                    <a:pt x="547078" y="115636"/>
                  </a:cubicBezTo>
                  <a:cubicBezTo>
                    <a:pt x="542755" y="105418"/>
                    <a:pt x="537645" y="102274"/>
                    <a:pt x="527034" y="102274"/>
                  </a:cubicBezTo>
                  <a:cubicBezTo>
                    <a:pt x="410308" y="103060"/>
                    <a:pt x="293976" y="103453"/>
                    <a:pt x="177250" y="103846"/>
                  </a:cubicBezTo>
                  <a:cubicBezTo>
                    <a:pt x="165853" y="103846"/>
                    <a:pt x="160350" y="106990"/>
                    <a:pt x="155634" y="117995"/>
                  </a:cubicBezTo>
                  <a:cubicBezTo>
                    <a:pt x="140307" y="153366"/>
                    <a:pt x="101791" y="172624"/>
                    <a:pt x="65634" y="164763"/>
                  </a:cubicBezTo>
                  <a:cubicBezTo>
                    <a:pt x="25153" y="156117"/>
                    <a:pt x="0" y="124283"/>
                    <a:pt x="0" y="83409"/>
                  </a:cubicBezTo>
                  <a:cubicBezTo>
                    <a:pt x="393" y="43322"/>
                    <a:pt x="25546" y="12666"/>
                    <a:pt x="65241" y="4020"/>
                  </a:cubicBezTo>
                  <a:cubicBezTo>
                    <a:pt x="102184" y="-3840"/>
                    <a:pt x="140307" y="14631"/>
                    <a:pt x="155634" y="50003"/>
                  </a:cubicBezTo>
                  <a:cubicBezTo>
                    <a:pt x="160743" y="61793"/>
                    <a:pt x="166639" y="64937"/>
                    <a:pt x="178822" y="64937"/>
                  </a:cubicBezTo>
                  <a:cubicBezTo>
                    <a:pt x="292797" y="63758"/>
                    <a:pt x="406771" y="63365"/>
                    <a:pt x="520746" y="63365"/>
                  </a:cubicBezTo>
                  <a:cubicBezTo>
                    <a:pt x="534501" y="63365"/>
                    <a:pt x="542361" y="60221"/>
                    <a:pt x="548257" y="46073"/>
                  </a:cubicBezTo>
                  <a:cubicBezTo>
                    <a:pt x="563977" y="9522"/>
                    <a:pt x="606816" y="-8163"/>
                    <a:pt x="645725" y="3627"/>
                  </a:cubicBezTo>
                  <a:cubicBezTo>
                    <a:pt x="684240" y="15417"/>
                    <a:pt x="709393" y="54326"/>
                    <a:pt x="703105" y="93234"/>
                  </a:cubicBezTo>
                  <a:cubicBezTo>
                    <a:pt x="696424" y="135287"/>
                    <a:pt x="663803" y="163584"/>
                    <a:pt x="613104" y="163584"/>
                  </a:cubicBezTo>
                  <a:close/>
                  <a:moveTo>
                    <a:pt x="621751" y="123890"/>
                  </a:moveTo>
                  <a:cubicBezTo>
                    <a:pt x="645725" y="123890"/>
                    <a:pt x="664589" y="105811"/>
                    <a:pt x="664589" y="82230"/>
                  </a:cubicBezTo>
                  <a:cubicBezTo>
                    <a:pt x="664589" y="58649"/>
                    <a:pt x="646118" y="40570"/>
                    <a:pt x="621751" y="40570"/>
                  </a:cubicBezTo>
                  <a:cubicBezTo>
                    <a:pt x="597384" y="40570"/>
                    <a:pt x="578912" y="58649"/>
                    <a:pt x="579305" y="82230"/>
                  </a:cubicBezTo>
                  <a:cubicBezTo>
                    <a:pt x="578912" y="105811"/>
                    <a:pt x="597384" y="123890"/>
                    <a:pt x="621751" y="123890"/>
                  </a:cubicBezTo>
                  <a:close/>
                  <a:moveTo>
                    <a:pt x="39695" y="84588"/>
                  </a:moveTo>
                  <a:cubicBezTo>
                    <a:pt x="39695" y="108955"/>
                    <a:pt x="57773" y="127034"/>
                    <a:pt x="81747" y="127034"/>
                  </a:cubicBezTo>
                  <a:cubicBezTo>
                    <a:pt x="105328" y="127034"/>
                    <a:pt x="123407" y="108562"/>
                    <a:pt x="123407" y="84195"/>
                  </a:cubicBezTo>
                  <a:cubicBezTo>
                    <a:pt x="123407" y="60221"/>
                    <a:pt x="105328" y="41750"/>
                    <a:pt x="81354" y="41750"/>
                  </a:cubicBezTo>
                  <a:cubicBezTo>
                    <a:pt x="57773" y="41750"/>
                    <a:pt x="39695" y="60221"/>
                    <a:pt x="39695" y="84588"/>
                  </a:cubicBezTo>
                  <a:close/>
                </a:path>
              </a:pathLst>
            </a:custGeom>
            <a:solidFill>
              <a:schemeClr val="accent2"/>
            </a:solidFill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BC828002-2849-4BEC-AFD8-624AD66B5C41}"/>
                </a:ext>
              </a:extLst>
            </p:cNvPr>
            <p:cNvSpPr/>
            <p:nvPr/>
          </p:nvSpPr>
          <p:spPr>
            <a:xfrm>
              <a:off x="7018003" y="4180306"/>
              <a:ext cx="374319" cy="467799"/>
            </a:xfrm>
            <a:custGeom>
              <a:avLst/>
              <a:gdLst>
                <a:gd name="connsiteX0" fmla="*/ 101567 w 374319"/>
                <a:gd name="connsiteY0" fmla="*/ 102716 h 467799"/>
                <a:gd name="connsiteX1" fmla="*/ 102353 w 374319"/>
                <a:gd name="connsiteY1" fmla="*/ 296080 h 467799"/>
                <a:gd name="connsiteX2" fmla="*/ 116108 w 374319"/>
                <a:gd name="connsiteY2" fmla="*/ 310621 h 467799"/>
                <a:gd name="connsiteX3" fmla="*/ 164056 w 374319"/>
                <a:gd name="connsiteY3" fmla="*/ 391582 h 467799"/>
                <a:gd name="connsiteX4" fmla="*/ 107069 w 374319"/>
                <a:gd name="connsiteY4" fmla="*/ 463897 h 467799"/>
                <a:gd name="connsiteX5" fmla="*/ 18641 w 374319"/>
                <a:gd name="connsiteY5" fmla="*/ 437565 h 467799"/>
                <a:gd name="connsiteX6" fmla="*/ 45758 w 374319"/>
                <a:gd name="connsiteY6" fmla="*/ 312979 h 467799"/>
                <a:gd name="connsiteX7" fmla="*/ 62658 w 374319"/>
                <a:gd name="connsiteY7" fmla="*/ 285075 h 467799"/>
                <a:gd name="connsiteX8" fmla="*/ 61872 w 374319"/>
                <a:gd name="connsiteY8" fmla="*/ 92498 h 467799"/>
                <a:gd name="connsiteX9" fmla="*/ 91741 w 374319"/>
                <a:gd name="connsiteY9" fmla="*/ 62235 h 467799"/>
                <a:gd name="connsiteX10" fmla="*/ 195890 w 374319"/>
                <a:gd name="connsiteY10" fmla="*/ 62235 h 467799"/>
                <a:gd name="connsiteX11" fmla="*/ 217899 w 374319"/>
                <a:gd name="connsiteY11" fmla="*/ 48873 h 467799"/>
                <a:gd name="connsiteX12" fmla="*/ 313402 w 374319"/>
                <a:gd name="connsiteY12" fmla="*/ 2497 h 467799"/>
                <a:gd name="connsiteX13" fmla="*/ 374320 w 374319"/>
                <a:gd name="connsiteY13" fmla="*/ 81886 h 467799"/>
                <a:gd name="connsiteX14" fmla="*/ 309865 w 374319"/>
                <a:gd name="connsiteY14" fmla="*/ 162454 h 467799"/>
                <a:gd name="connsiteX15" fmla="*/ 217899 w 374319"/>
                <a:gd name="connsiteY15" fmla="*/ 115292 h 467799"/>
                <a:gd name="connsiteX16" fmla="*/ 197856 w 374319"/>
                <a:gd name="connsiteY16" fmla="*/ 101537 h 467799"/>
                <a:gd name="connsiteX17" fmla="*/ 101567 w 374319"/>
                <a:gd name="connsiteY17" fmla="*/ 102716 h 467799"/>
                <a:gd name="connsiteX18" fmla="*/ 82702 w 374319"/>
                <a:gd name="connsiteY18" fmla="*/ 428133 h 467799"/>
                <a:gd name="connsiteX19" fmla="*/ 124755 w 374319"/>
                <a:gd name="connsiteY19" fmla="*/ 385687 h 467799"/>
                <a:gd name="connsiteX20" fmla="*/ 81523 w 374319"/>
                <a:gd name="connsiteY20" fmla="*/ 344420 h 467799"/>
                <a:gd name="connsiteX21" fmla="*/ 39470 w 374319"/>
                <a:gd name="connsiteY21" fmla="*/ 386866 h 467799"/>
                <a:gd name="connsiteX22" fmla="*/ 82702 w 374319"/>
                <a:gd name="connsiteY22" fmla="*/ 428133 h 467799"/>
                <a:gd name="connsiteX23" fmla="*/ 334232 w 374319"/>
                <a:gd name="connsiteY23" fmla="*/ 82672 h 467799"/>
                <a:gd name="connsiteX24" fmla="*/ 292572 w 374319"/>
                <a:gd name="connsiteY24" fmla="*/ 40227 h 467799"/>
                <a:gd name="connsiteX25" fmla="*/ 250520 w 374319"/>
                <a:gd name="connsiteY25" fmla="*/ 82279 h 467799"/>
                <a:gd name="connsiteX26" fmla="*/ 292179 w 374319"/>
                <a:gd name="connsiteY26" fmla="*/ 124725 h 467799"/>
                <a:gd name="connsiteX27" fmla="*/ 334232 w 374319"/>
                <a:gd name="connsiteY27" fmla="*/ 82672 h 467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74319" h="467799">
                  <a:moveTo>
                    <a:pt x="101567" y="102716"/>
                  </a:moveTo>
                  <a:cubicBezTo>
                    <a:pt x="101567" y="169136"/>
                    <a:pt x="101174" y="232804"/>
                    <a:pt x="102353" y="296080"/>
                  </a:cubicBezTo>
                  <a:cubicBezTo>
                    <a:pt x="102353" y="301189"/>
                    <a:pt x="110213" y="307870"/>
                    <a:pt x="116108" y="310621"/>
                  </a:cubicBezTo>
                  <a:cubicBezTo>
                    <a:pt x="147550" y="325949"/>
                    <a:pt x="166807" y="356997"/>
                    <a:pt x="164056" y="391582"/>
                  </a:cubicBezTo>
                  <a:cubicBezTo>
                    <a:pt x="161698" y="425775"/>
                    <a:pt x="139689" y="453679"/>
                    <a:pt x="107069" y="463897"/>
                  </a:cubicBezTo>
                  <a:cubicBezTo>
                    <a:pt x="74842" y="474116"/>
                    <a:pt x="40256" y="463897"/>
                    <a:pt x="18641" y="437565"/>
                  </a:cubicBezTo>
                  <a:cubicBezTo>
                    <a:pt x="-14766" y="397085"/>
                    <a:pt x="-1796" y="334988"/>
                    <a:pt x="45758" y="312979"/>
                  </a:cubicBezTo>
                  <a:cubicBezTo>
                    <a:pt x="59907" y="306691"/>
                    <a:pt x="62658" y="299224"/>
                    <a:pt x="62658" y="285075"/>
                  </a:cubicBezTo>
                  <a:cubicBezTo>
                    <a:pt x="61872" y="221014"/>
                    <a:pt x="61872" y="156952"/>
                    <a:pt x="61872" y="92498"/>
                  </a:cubicBezTo>
                  <a:cubicBezTo>
                    <a:pt x="61872" y="68131"/>
                    <a:pt x="67374" y="62628"/>
                    <a:pt x="91741" y="62235"/>
                  </a:cubicBezTo>
                  <a:cubicBezTo>
                    <a:pt x="126327" y="62235"/>
                    <a:pt x="161305" y="61842"/>
                    <a:pt x="195890" y="62235"/>
                  </a:cubicBezTo>
                  <a:cubicBezTo>
                    <a:pt x="206502" y="62235"/>
                    <a:pt x="213183" y="60663"/>
                    <a:pt x="217899" y="48873"/>
                  </a:cubicBezTo>
                  <a:cubicBezTo>
                    <a:pt x="234406" y="10750"/>
                    <a:pt x="272136" y="-6935"/>
                    <a:pt x="313402" y="2497"/>
                  </a:cubicBezTo>
                  <a:cubicBezTo>
                    <a:pt x="349167" y="10750"/>
                    <a:pt x="374320" y="43371"/>
                    <a:pt x="374320" y="81886"/>
                  </a:cubicBezTo>
                  <a:cubicBezTo>
                    <a:pt x="374320" y="121974"/>
                    <a:pt x="348774" y="153415"/>
                    <a:pt x="309865" y="162454"/>
                  </a:cubicBezTo>
                  <a:cubicBezTo>
                    <a:pt x="272528" y="170707"/>
                    <a:pt x="234406" y="151843"/>
                    <a:pt x="217899" y="115292"/>
                  </a:cubicBezTo>
                  <a:cubicBezTo>
                    <a:pt x="213576" y="105467"/>
                    <a:pt x="208860" y="101537"/>
                    <a:pt x="197856" y="101537"/>
                  </a:cubicBezTo>
                  <a:cubicBezTo>
                    <a:pt x="166414" y="103109"/>
                    <a:pt x="134973" y="102716"/>
                    <a:pt x="101567" y="102716"/>
                  </a:cubicBezTo>
                  <a:close/>
                  <a:moveTo>
                    <a:pt x="82702" y="428133"/>
                  </a:moveTo>
                  <a:cubicBezTo>
                    <a:pt x="106676" y="428133"/>
                    <a:pt x="124755" y="409268"/>
                    <a:pt x="124755" y="385687"/>
                  </a:cubicBezTo>
                  <a:cubicBezTo>
                    <a:pt x="124755" y="362106"/>
                    <a:pt x="105890" y="344027"/>
                    <a:pt x="81523" y="344420"/>
                  </a:cubicBezTo>
                  <a:cubicBezTo>
                    <a:pt x="57549" y="344420"/>
                    <a:pt x="39077" y="363285"/>
                    <a:pt x="39470" y="386866"/>
                  </a:cubicBezTo>
                  <a:cubicBezTo>
                    <a:pt x="39863" y="410054"/>
                    <a:pt x="58728" y="428133"/>
                    <a:pt x="82702" y="428133"/>
                  </a:cubicBezTo>
                  <a:close/>
                  <a:moveTo>
                    <a:pt x="334232" y="82672"/>
                  </a:moveTo>
                  <a:cubicBezTo>
                    <a:pt x="334232" y="58305"/>
                    <a:pt x="316939" y="40619"/>
                    <a:pt x="292572" y="40227"/>
                  </a:cubicBezTo>
                  <a:cubicBezTo>
                    <a:pt x="268205" y="40227"/>
                    <a:pt x="250520" y="57912"/>
                    <a:pt x="250520" y="82279"/>
                  </a:cubicBezTo>
                  <a:cubicBezTo>
                    <a:pt x="250520" y="106253"/>
                    <a:pt x="268205" y="124725"/>
                    <a:pt x="292179" y="124725"/>
                  </a:cubicBezTo>
                  <a:cubicBezTo>
                    <a:pt x="316153" y="125118"/>
                    <a:pt x="333839" y="107432"/>
                    <a:pt x="334232" y="82672"/>
                  </a:cubicBezTo>
                  <a:close/>
                </a:path>
              </a:pathLst>
            </a:custGeom>
            <a:solidFill>
              <a:schemeClr val="accent2"/>
            </a:solidFill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0168BAB-CD2D-465C-9D78-C8DF992C259D}"/>
                </a:ext>
              </a:extLst>
            </p:cNvPr>
            <p:cNvSpPr/>
            <p:nvPr/>
          </p:nvSpPr>
          <p:spPr>
            <a:xfrm>
              <a:off x="7143246" y="3359459"/>
              <a:ext cx="374059" cy="467138"/>
            </a:xfrm>
            <a:custGeom>
              <a:avLst/>
              <a:gdLst>
                <a:gd name="connsiteX0" fmla="*/ 102089 w 374059"/>
                <a:gd name="connsiteY0" fmla="*/ 101375 h 467138"/>
                <a:gd name="connsiteX1" fmla="*/ 102089 w 374059"/>
                <a:gd name="connsiteY1" fmla="*/ 304564 h 467138"/>
                <a:gd name="connsiteX2" fmla="*/ 162220 w 374059"/>
                <a:gd name="connsiteY2" fmla="*/ 370983 h 467138"/>
                <a:gd name="connsiteX3" fmla="*/ 105233 w 374059"/>
                <a:gd name="connsiteY3" fmla="*/ 463735 h 467138"/>
                <a:gd name="connsiteX4" fmla="*/ 6586 w 374059"/>
                <a:gd name="connsiteY4" fmla="*/ 417359 h 467138"/>
                <a:gd name="connsiteX5" fmla="*/ 43530 w 374059"/>
                <a:gd name="connsiteY5" fmla="*/ 313603 h 467138"/>
                <a:gd name="connsiteX6" fmla="*/ 62787 w 374059"/>
                <a:gd name="connsiteY6" fmla="*/ 281376 h 467138"/>
                <a:gd name="connsiteX7" fmla="*/ 61215 w 374059"/>
                <a:gd name="connsiteY7" fmla="*/ 94693 h 467138"/>
                <a:gd name="connsiteX8" fmla="*/ 92656 w 374059"/>
                <a:gd name="connsiteY8" fmla="*/ 62466 h 467138"/>
                <a:gd name="connsiteX9" fmla="*/ 196806 w 374059"/>
                <a:gd name="connsiteY9" fmla="*/ 62466 h 467138"/>
                <a:gd name="connsiteX10" fmla="*/ 217242 w 374059"/>
                <a:gd name="connsiteY10" fmla="*/ 49496 h 467138"/>
                <a:gd name="connsiteX11" fmla="*/ 308422 w 374059"/>
                <a:gd name="connsiteY11" fmla="*/ 1942 h 467138"/>
                <a:gd name="connsiteX12" fmla="*/ 374055 w 374059"/>
                <a:gd name="connsiteY12" fmla="*/ 80938 h 467138"/>
                <a:gd name="connsiteX13" fmla="*/ 308815 w 374059"/>
                <a:gd name="connsiteY13" fmla="*/ 162685 h 467138"/>
                <a:gd name="connsiteX14" fmla="*/ 216850 w 374059"/>
                <a:gd name="connsiteY14" fmla="*/ 114737 h 467138"/>
                <a:gd name="connsiteX15" fmla="*/ 203094 w 374059"/>
                <a:gd name="connsiteY15" fmla="*/ 102554 h 467138"/>
                <a:gd name="connsiteX16" fmla="*/ 102089 w 374059"/>
                <a:gd name="connsiteY16" fmla="*/ 101375 h 467138"/>
                <a:gd name="connsiteX17" fmla="*/ 82438 w 374059"/>
                <a:gd name="connsiteY17" fmla="*/ 427184 h 467138"/>
                <a:gd name="connsiteX18" fmla="*/ 124098 w 374059"/>
                <a:gd name="connsiteY18" fmla="*/ 384346 h 467138"/>
                <a:gd name="connsiteX19" fmla="*/ 80866 w 374059"/>
                <a:gd name="connsiteY19" fmla="*/ 343079 h 467138"/>
                <a:gd name="connsiteX20" fmla="*/ 39206 w 374059"/>
                <a:gd name="connsiteY20" fmla="*/ 385525 h 467138"/>
                <a:gd name="connsiteX21" fmla="*/ 82438 w 374059"/>
                <a:gd name="connsiteY21" fmla="*/ 427184 h 467138"/>
                <a:gd name="connsiteX22" fmla="*/ 250256 w 374059"/>
                <a:gd name="connsiteY22" fmla="*/ 80938 h 467138"/>
                <a:gd name="connsiteX23" fmla="*/ 291522 w 374059"/>
                <a:gd name="connsiteY23" fmla="*/ 124170 h 467138"/>
                <a:gd name="connsiteX24" fmla="*/ 334361 w 374059"/>
                <a:gd name="connsiteY24" fmla="*/ 82510 h 467138"/>
                <a:gd name="connsiteX25" fmla="*/ 293094 w 374059"/>
                <a:gd name="connsiteY25" fmla="*/ 39278 h 467138"/>
                <a:gd name="connsiteX26" fmla="*/ 250256 w 374059"/>
                <a:gd name="connsiteY26" fmla="*/ 80938 h 467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74059" h="467138">
                  <a:moveTo>
                    <a:pt x="102089" y="101375"/>
                  </a:moveTo>
                  <a:cubicBezTo>
                    <a:pt x="102089" y="170545"/>
                    <a:pt x="102089" y="236965"/>
                    <a:pt x="102089" y="304564"/>
                  </a:cubicBezTo>
                  <a:cubicBezTo>
                    <a:pt x="134316" y="315961"/>
                    <a:pt x="155932" y="336005"/>
                    <a:pt x="162220" y="370983"/>
                  </a:cubicBezTo>
                  <a:cubicBezTo>
                    <a:pt x="169688" y="412643"/>
                    <a:pt x="145714" y="451551"/>
                    <a:pt x="105233" y="463735"/>
                  </a:cubicBezTo>
                  <a:cubicBezTo>
                    <a:pt x="64752" y="475525"/>
                    <a:pt x="22700" y="455875"/>
                    <a:pt x="6586" y="417359"/>
                  </a:cubicBezTo>
                  <a:cubicBezTo>
                    <a:pt x="-9921" y="377665"/>
                    <a:pt x="5407" y="331682"/>
                    <a:pt x="43530" y="313603"/>
                  </a:cubicBezTo>
                  <a:cubicBezTo>
                    <a:pt x="59250" y="306136"/>
                    <a:pt x="63180" y="297489"/>
                    <a:pt x="62787" y="281376"/>
                  </a:cubicBezTo>
                  <a:cubicBezTo>
                    <a:pt x="61608" y="219279"/>
                    <a:pt x="61608" y="157183"/>
                    <a:pt x="61215" y="94693"/>
                  </a:cubicBezTo>
                  <a:cubicBezTo>
                    <a:pt x="60822" y="67182"/>
                    <a:pt x="65539" y="62466"/>
                    <a:pt x="92656" y="62466"/>
                  </a:cubicBezTo>
                  <a:cubicBezTo>
                    <a:pt x="127242" y="62466"/>
                    <a:pt x="162220" y="62073"/>
                    <a:pt x="196806" y="62466"/>
                  </a:cubicBezTo>
                  <a:cubicBezTo>
                    <a:pt x="207024" y="62466"/>
                    <a:pt x="212526" y="60108"/>
                    <a:pt x="217242" y="49496"/>
                  </a:cubicBezTo>
                  <a:cubicBezTo>
                    <a:pt x="233356" y="12160"/>
                    <a:pt x="270300" y="-6312"/>
                    <a:pt x="308422" y="1942"/>
                  </a:cubicBezTo>
                  <a:cubicBezTo>
                    <a:pt x="348510" y="10588"/>
                    <a:pt x="373663" y="41243"/>
                    <a:pt x="374055" y="80938"/>
                  </a:cubicBezTo>
                  <a:cubicBezTo>
                    <a:pt x="374449" y="121811"/>
                    <a:pt x="348510" y="154039"/>
                    <a:pt x="308815" y="162685"/>
                  </a:cubicBezTo>
                  <a:cubicBezTo>
                    <a:pt x="271872" y="170545"/>
                    <a:pt x="234928" y="150895"/>
                    <a:pt x="216850" y="114737"/>
                  </a:cubicBezTo>
                  <a:cubicBezTo>
                    <a:pt x="214098" y="109628"/>
                    <a:pt x="207810" y="102554"/>
                    <a:pt x="203094" y="102554"/>
                  </a:cubicBezTo>
                  <a:cubicBezTo>
                    <a:pt x="169688" y="100982"/>
                    <a:pt x="137067" y="101375"/>
                    <a:pt x="102089" y="101375"/>
                  </a:cubicBezTo>
                  <a:close/>
                  <a:moveTo>
                    <a:pt x="82438" y="427184"/>
                  </a:moveTo>
                  <a:cubicBezTo>
                    <a:pt x="106412" y="427184"/>
                    <a:pt x="124491" y="408320"/>
                    <a:pt x="124098" y="384346"/>
                  </a:cubicBezTo>
                  <a:cubicBezTo>
                    <a:pt x="124098" y="360765"/>
                    <a:pt x="105233" y="342686"/>
                    <a:pt x="80866" y="343079"/>
                  </a:cubicBezTo>
                  <a:cubicBezTo>
                    <a:pt x="56499" y="343472"/>
                    <a:pt x="38814" y="361158"/>
                    <a:pt x="39206" y="385525"/>
                  </a:cubicBezTo>
                  <a:cubicBezTo>
                    <a:pt x="39599" y="409499"/>
                    <a:pt x="58071" y="427184"/>
                    <a:pt x="82438" y="427184"/>
                  </a:cubicBezTo>
                  <a:close/>
                  <a:moveTo>
                    <a:pt x="250256" y="80938"/>
                  </a:moveTo>
                  <a:cubicBezTo>
                    <a:pt x="249863" y="105305"/>
                    <a:pt x="267548" y="123776"/>
                    <a:pt x="291522" y="124170"/>
                  </a:cubicBezTo>
                  <a:cubicBezTo>
                    <a:pt x="315103" y="124562"/>
                    <a:pt x="333968" y="106484"/>
                    <a:pt x="334361" y="82510"/>
                  </a:cubicBezTo>
                  <a:cubicBezTo>
                    <a:pt x="334754" y="58536"/>
                    <a:pt x="317068" y="39671"/>
                    <a:pt x="293094" y="39278"/>
                  </a:cubicBezTo>
                  <a:cubicBezTo>
                    <a:pt x="269513" y="38492"/>
                    <a:pt x="250256" y="56964"/>
                    <a:pt x="250256" y="80938"/>
                  </a:cubicBezTo>
                  <a:close/>
                </a:path>
              </a:pathLst>
            </a:custGeom>
            <a:solidFill>
              <a:schemeClr val="accent2"/>
            </a:solidFill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C16EB6E6-1E47-4F4B-B034-A19613933456}"/>
                </a:ext>
              </a:extLst>
            </p:cNvPr>
            <p:cNvSpPr/>
            <p:nvPr/>
          </p:nvSpPr>
          <p:spPr>
            <a:xfrm>
              <a:off x="5023168" y="2146256"/>
              <a:ext cx="544796" cy="414816"/>
            </a:xfrm>
            <a:custGeom>
              <a:avLst/>
              <a:gdLst>
                <a:gd name="connsiteX0" fmla="*/ 163944 w 544796"/>
                <a:gd name="connsiteY0" fmla="*/ 80116 h 414816"/>
                <a:gd name="connsiteX1" fmla="*/ 161193 w 544796"/>
                <a:gd name="connsiteY1" fmla="*/ 100946 h 414816"/>
                <a:gd name="connsiteX2" fmla="*/ 172198 w 544796"/>
                <a:gd name="connsiteY2" fmla="*/ 149680 h 414816"/>
                <a:gd name="connsiteX3" fmla="*/ 298749 w 544796"/>
                <a:gd name="connsiteY3" fmla="*/ 297060 h 414816"/>
                <a:gd name="connsiteX4" fmla="*/ 333727 w 544796"/>
                <a:gd name="connsiteY4" fmla="*/ 312781 h 414816"/>
                <a:gd name="connsiteX5" fmla="*/ 353378 w 544796"/>
                <a:gd name="connsiteY5" fmla="*/ 312781 h 414816"/>
                <a:gd name="connsiteX6" fmla="*/ 393859 w 544796"/>
                <a:gd name="connsiteY6" fmla="*/ 290379 h 414816"/>
                <a:gd name="connsiteX7" fmla="*/ 488575 w 544796"/>
                <a:gd name="connsiteY7" fmla="*/ 254222 h 414816"/>
                <a:gd name="connsiteX8" fmla="*/ 544777 w 544796"/>
                <a:gd name="connsiteY8" fmla="*/ 335183 h 414816"/>
                <a:gd name="connsiteX9" fmla="*/ 481894 w 544796"/>
                <a:gd name="connsiteY9" fmla="*/ 412607 h 414816"/>
                <a:gd name="connsiteX10" fmla="*/ 391501 w 544796"/>
                <a:gd name="connsiteY10" fmla="*/ 370554 h 414816"/>
                <a:gd name="connsiteX11" fmla="*/ 362417 w 544796"/>
                <a:gd name="connsiteY11" fmla="*/ 352869 h 414816"/>
                <a:gd name="connsiteX12" fmla="*/ 250408 w 544796"/>
                <a:gd name="connsiteY12" fmla="*/ 302170 h 414816"/>
                <a:gd name="connsiteX13" fmla="*/ 136433 w 544796"/>
                <a:gd name="connsiteY13" fmla="*/ 167365 h 414816"/>
                <a:gd name="connsiteX14" fmla="*/ 104992 w 544796"/>
                <a:gd name="connsiteY14" fmla="*/ 160291 h 414816"/>
                <a:gd name="connsiteX15" fmla="*/ 3594 w 544796"/>
                <a:gd name="connsiteY15" fmla="*/ 106448 h 414816"/>
                <a:gd name="connsiteX16" fmla="*/ 58223 w 544796"/>
                <a:gd name="connsiteY16" fmla="*/ 3478 h 414816"/>
                <a:gd name="connsiteX17" fmla="*/ 160407 w 544796"/>
                <a:gd name="connsiteY17" fmla="*/ 58893 h 414816"/>
                <a:gd name="connsiteX18" fmla="*/ 163944 w 544796"/>
                <a:gd name="connsiteY18" fmla="*/ 80116 h 414816"/>
                <a:gd name="connsiteX19" fmla="*/ 123857 w 544796"/>
                <a:gd name="connsiteY19" fmla="*/ 81295 h 414816"/>
                <a:gd name="connsiteX20" fmla="*/ 81804 w 544796"/>
                <a:gd name="connsiteY20" fmla="*/ 39635 h 414816"/>
                <a:gd name="connsiteX21" fmla="*/ 39752 w 544796"/>
                <a:gd name="connsiteY21" fmla="*/ 81295 h 414816"/>
                <a:gd name="connsiteX22" fmla="*/ 81804 w 544796"/>
                <a:gd name="connsiteY22" fmla="*/ 123348 h 414816"/>
                <a:gd name="connsiteX23" fmla="*/ 123857 w 544796"/>
                <a:gd name="connsiteY23" fmla="*/ 81295 h 414816"/>
                <a:gd name="connsiteX24" fmla="*/ 505082 w 544796"/>
                <a:gd name="connsiteY24" fmla="*/ 332432 h 414816"/>
                <a:gd name="connsiteX25" fmla="*/ 463029 w 544796"/>
                <a:gd name="connsiteY25" fmla="*/ 290772 h 414816"/>
                <a:gd name="connsiteX26" fmla="*/ 421370 w 544796"/>
                <a:gd name="connsiteY26" fmla="*/ 333218 h 414816"/>
                <a:gd name="connsiteX27" fmla="*/ 463422 w 544796"/>
                <a:gd name="connsiteY27" fmla="*/ 375271 h 414816"/>
                <a:gd name="connsiteX28" fmla="*/ 505082 w 544796"/>
                <a:gd name="connsiteY28" fmla="*/ 332432 h 414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44796" h="414816">
                  <a:moveTo>
                    <a:pt x="163944" y="80116"/>
                  </a:moveTo>
                  <a:cubicBezTo>
                    <a:pt x="163159" y="88369"/>
                    <a:pt x="164338" y="95836"/>
                    <a:pt x="161193" y="100946"/>
                  </a:cubicBezTo>
                  <a:cubicBezTo>
                    <a:pt x="148617" y="121382"/>
                    <a:pt x="158835" y="134745"/>
                    <a:pt x="172198" y="149680"/>
                  </a:cubicBezTo>
                  <a:cubicBezTo>
                    <a:pt x="215036" y="198021"/>
                    <a:pt x="257089" y="247540"/>
                    <a:pt x="298749" y="297060"/>
                  </a:cubicBezTo>
                  <a:cubicBezTo>
                    <a:pt x="308574" y="308458"/>
                    <a:pt x="318400" y="315139"/>
                    <a:pt x="333727" y="312781"/>
                  </a:cubicBezTo>
                  <a:cubicBezTo>
                    <a:pt x="340016" y="311995"/>
                    <a:pt x="346697" y="311995"/>
                    <a:pt x="353378" y="312781"/>
                  </a:cubicBezTo>
                  <a:cubicBezTo>
                    <a:pt x="372243" y="314746"/>
                    <a:pt x="384426" y="311209"/>
                    <a:pt x="393859" y="290379"/>
                  </a:cubicBezTo>
                  <a:cubicBezTo>
                    <a:pt x="409579" y="256580"/>
                    <a:pt x="451632" y="242824"/>
                    <a:pt x="488575" y="254222"/>
                  </a:cubicBezTo>
                  <a:cubicBezTo>
                    <a:pt x="523554" y="264833"/>
                    <a:pt x="545563" y="297060"/>
                    <a:pt x="544777" y="335183"/>
                  </a:cubicBezTo>
                  <a:cubicBezTo>
                    <a:pt x="543598" y="373699"/>
                    <a:pt x="519231" y="403568"/>
                    <a:pt x="481894" y="412607"/>
                  </a:cubicBezTo>
                  <a:cubicBezTo>
                    <a:pt x="446130" y="421253"/>
                    <a:pt x="406828" y="403961"/>
                    <a:pt x="391501" y="370554"/>
                  </a:cubicBezTo>
                  <a:cubicBezTo>
                    <a:pt x="384819" y="356406"/>
                    <a:pt x="377352" y="350118"/>
                    <a:pt x="362417" y="352869"/>
                  </a:cubicBezTo>
                  <a:cubicBezTo>
                    <a:pt x="313290" y="361908"/>
                    <a:pt x="279491" y="342257"/>
                    <a:pt x="250408" y="302170"/>
                  </a:cubicBezTo>
                  <a:cubicBezTo>
                    <a:pt x="215823" y="254615"/>
                    <a:pt x="173770" y="212562"/>
                    <a:pt x="136433" y="167365"/>
                  </a:cubicBezTo>
                  <a:cubicBezTo>
                    <a:pt x="126215" y="155182"/>
                    <a:pt x="117962" y="156361"/>
                    <a:pt x="104992" y="160291"/>
                  </a:cubicBezTo>
                  <a:cubicBezTo>
                    <a:pt x="61760" y="173654"/>
                    <a:pt x="16564" y="148894"/>
                    <a:pt x="3594" y="106448"/>
                  </a:cubicBezTo>
                  <a:cubicBezTo>
                    <a:pt x="-9768" y="62823"/>
                    <a:pt x="15385" y="15661"/>
                    <a:pt x="58223" y="3478"/>
                  </a:cubicBezTo>
                  <a:cubicBezTo>
                    <a:pt x="102634" y="-9492"/>
                    <a:pt x="147831" y="14875"/>
                    <a:pt x="160407" y="58893"/>
                  </a:cubicBezTo>
                  <a:cubicBezTo>
                    <a:pt x="162372" y="65967"/>
                    <a:pt x="162765" y="73828"/>
                    <a:pt x="163944" y="80116"/>
                  </a:cubicBezTo>
                  <a:close/>
                  <a:moveTo>
                    <a:pt x="123857" y="81295"/>
                  </a:moveTo>
                  <a:cubicBezTo>
                    <a:pt x="123857" y="56928"/>
                    <a:pt x="106957" y="39635"/>
                    <a:pt x="81804" y="39635"/>
                  </a:cubicBezTo>
                  <a:cubicBezTo>
                    <a:pt x="57044" y="39635"/>
                    <a:pt x="40145" y="56535"/>
                    <a:pt x="39752" y="81295"/>
                  </a:cubicBezTo>
                  <a:cubicBezTo>
                    <a:pt x="39752" y="105662"/>
                    <a:pt x="57044" y="122955"/>
                    <a:pt x="81804" y="123348"/>
                  </a:cubicBezTo>
                  <a:cubicBezTo>
                    <a:pt x="106171" y="123741"/>
                    <a:pt x="123857" y="106055"/>
                    <a:pt x="123857" y="81295"/>
                  </a:cubicBezTo>
                  <a:close/>
                  <a:moveTo>
                    <a:pt x="505082" y="332432"/>
                  </a:moveTo>
                  <a:cubicBezTo>
                    <a:pt x="505082" y="308065"/>
                    <a:pt x="487789" y="290772"/>
                    <a:pt x="463029" y="290772"/>
                  </a:cubicBezTo>
                  <a:cubicBezTo>
                    <a:pt x="438662" y="290772"/>
                    <a:pt x="421370" y="308458"/>
                    <a:pt x="421370" y="333218"/>
                  </a:cubicBezTo>
                  <a:cubicBezTo>
                    <a:pt x="421370" y="357585"/>
                    <a:pt x="439448" y="375271"/>
                    <a:pt x="463422" y="375271"/>
                  </a:cubicBezTo>
                  <a:cubicBezTo>
                    <a:pt x="487789" y="374877"/>
                    <a:pt x="505082" y="356799"/>
                    <a:pt x="505082" y="332432"/>
                  </a:cubicBezTo>
                  <a:close/>
                </a:path>
              </a:pathLst>
            </a:custGeom>
            <a:solidFill>
              <a:schemeClr val="accent2"/>
            </a:solidFill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70F423C-A384-4974-9311-78CB89702C40}"/>
                </a:ext>
              </a:extLst>
            </p:cNvPr>
            <p:cNvSpPr/>
            <p:nvPr/>
          </p:nvSpPr>
          <p:spPr>
            <a:xfrm>
              <a:off x="6663238" y="2288058"/>
              <a:ext cx="567573" cy="171537"/>
            </a:xfrm>
            <a:custGeom>
              <a:avLst/>
              <a:gdLst>
                <a:gd name="connsiteX0" fmla="*/ 164714 w 567573"/>
                <a:gd name="connsiteY0" fmla="*/ 68009 h 171537"/>
                <a:gd name="connsiteX1" fmla="*/ 394628 w 567573"/>
                <a:gd name="connsiteY1" fmla="*/ 67616 h 171537"/>
                <a:gd name="connsiteX2" fmla="*/ 410742 w 567573"/>
                <a:gd name="connsiteY2" fmla="*/ 56218 h 171537"/>
                <a:gd name="connsiteX3" fmla="*/ 507031 w 567573"/>
                <a:gd name="connsiteY3" fmla="*/ 9843 h 171537"/>
                <a:gd name="connsiteX4" fmla="*/ 567555 w 567573"/>
                <a:gd name="connsiteY4" fmla="*/ 91197 h 171537"/>
                <a:gd name="connsiteX5" fmla="*/ 503494 w 567573"/>
                <a:gd name="connsiteY5" fmla="*/ 169800 h 171537"/>
                <a:gd name="connsiteX6" fmla="*/ 410742 w 567573"/>
                <a:gd name="connsiteY6" fmla="*/ 121066 h 171537"/>
                <a:gd name="connsiteX7" fmla="*/ 391091 w 567573"/>
                <a:gd name="connsiteY7" fmla="*/ 107310 h 171537"/>
                <a:gd name="connsiteX8" fmla="*/ 179256 w 567573"/>
                <a:gd name="connsiteY8" fmla="*/ 103380 h 171537"/>
                <a:gd name="connsiteX9" fmla="*/ 155282 w 567573"/>
                <a:gd name="connsiteY9" fmla="*/ 117136 h 171537"/>
                <a:gd name="connsiteX10" fmla="*/ 60565 w 567573"/>
                <a:gd name="connsiteY10" fmla="*/ 161547 h 171537"/>
                <a:gd name="connsiteX11" fmla="*/ 41 w 567573"/>
                <a:gd name="connsiteY11" fmla="*/ 77834 h 171537"/>
                <a:gd name="connsiteX12" fmla="*/ 64889 w 567573"/>
                <a:gd name="connsiteY12" fmla="*/ 1589 h 171537"/>
                <a:gd name="connsiteX13" fmla="*/ 157640 w 567573"/>
                <a:gd name="connsiteY13" fmla="*/ 50716 h 171537"/>
                <a:gd name="connsiteX14" fmla="*/ 164714 w 567573"/>
                <a:gd name="connsiteY14" fmla="*/ 68009 h 171537"/>
                <a:gd name="connsiteX15" fmla="*/ 485415 w 567573"/>
                <a:gd name="connsiteY15" fmla="*/ 47572 h 171537"/>
                <a:gd name="connsiteX16" fmla="*/ 444149 w 567573"/>
                <a:gd name="connsiteY16" fmla="*/ 90018 h 171537"/>
                <a:gd name="connsiteX17" fmla="*/ 486594 w 567573"/>
                <a:gd name="connsiteY17" fmla="*/ 131284 h 171537"/>
                <a:gd name="connsiteX18" fmla="*/ 527468 w 567573"/>
                <a:gd name="connsiteY18" fmla="*/ 88839 h 171537"/>
                <a:gd name="connsiteX19" fmla="*/ 485415 w 567573"/>
                <a:gd name="connsiteY19" fmla="*/ 47572 h 171537"/>
                <a:gd name="connsiteX20" fmla="*/ 81002 w 567573"/>
                <a:gd name="connsiteY20" fmla="*/ 123817 h 171537"/>
                <a:gd name="connsiteX21" fmla="*/ 123448 w 567573"/>
                <a:gd name="connsiteY21" fmla="*/ 82550 h 171537"/>
                <a:gd name="connsiteX22" fmla="*/ 82181 w 567573"/>
                <a:gd name="connsiteY22" fmla="*/ 40105 h 171537"/>
                <a:gd name="connsiteX23" fmla="*/ 39735 w 567573"/>
                <a:gd name="connsiteY23" fmla="*/ 81371 h 171537"/>
                <a:gd name="connsiteX24" fmla="*/ 81002 w 567573"/>
                <a:gd name="connsiteY24" fmla="*/ 123817 h 17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67573" h="171537">
                  <a:moveTo>
                    <a:pt x="164714" y="68009"/>
                  </a:moveTo>
                  <a:cubicBezTo>
                    <a:pt x="240173" y="68009"/>
                    <a:pt x="317598" y="68402"/>
                    <a:pt x="394628" y="67616"/>
                  </a:cubicBezTo>
                  <a:cubicBezTo>
                    <a:pt x="400131" y="67616"/>
                    <a:pt x="407991" y="61328"/>
                    <a:pt x="410742" y="56218"/>
                  </a:cubicBezTo>
                  <a:cubicBezTo>
                    <a:pt x="429607" y="18882"/>
                    <a:pt x="466550" y="410"/>
                    <a:pt x="507031" y="9843"/>
                  </a:cubicBezTo>
                  <a:cubicBezTo>
                    <a:pt x="543188" y="18096"/>
                    <a:pt x="568341" y="51895"/>
                    <a:pt x="567555" y="91197"/>
                  </a:cubicBezTo>
                  <a:cubicBezTo>
                    <a:pt x="566769" y="130105"/>
                    <a:pt x="540830" y="162333"/>
                    <a:pt x="503494" y="169800"/>
                  </a:cubicBezTo>
                  <a:cubicBezTo>
                    <a:pt x="464192" y="177660"/>
                    <a:pt x="426070" y="158402"/>
                    <a:pt x="410742" y="121066"/>
                  </a:cubicBezTo>
                  <a:cubicBezTo>
                    <a:pt x="406419" y="110848"/>
                    <a:pt x="401703" y="107703"/>
                    <a:pt x="391091" y="107310"/>
                  </a:cubicBezTo>
                  <a:cubicBezTo>
                    <a:pt x="320349" y="106524"/>
                    <a:pt x="249606" y="105345"/>
                    <a:pt x="179256" y="103380"/>
                  </a:cubicBezTo>
                  <a:cubicBezTo>
                    <a:pt x="167858" y="102987"/>
                    <a:pt x="161177" y="104559"/>
                    <a:pt x="155282" y="117136"/>
                  </a:cubicBezTo>
                  <a:cubicBezTo>
                    <a:pt x="139168" y="153686"/>
                    <a:pt x="99474" y="171372"/>
                    <a:pt x="60565" y="161547"/>
                  </a:cubicBezTo>
                  <a:cubicBezTo>
                    <a:pt x="23229" y="152114"/>
                    <a:pt x="-1138" y="118315"/>
                    <a:pt x="41" y="77834"/>
                  </a:cubicBezTo>
                  <a:cubicBezTo>
                    <a:pt x="1220" y="40891"/>
                    <a:pt x="28731" y="8271"/>
                    <a:pt x="64889" y="1589"/>
                  </a:cubicBezTo>
                  <a:cubicBezTo>
                    <a:pt x="105369" y="-5878"/>
                    <a:pt x="141527" y="13380"/>
                    <a:pt x="157640" y="50716"/>
                  </a:cubicBezTo>
                  <a:cubicBezTo>
                    <a:pt x="159212" y="55039"/>
                    <a:pt x="161177" y="58969"/>
                    <a:pt x="164714" y="68009"/>
                  </a:cubicBezTo>
                  <a:close/>
                  <a:moveTo>
                    <a:pt x="485415" y="47572"/>
                  </a:moveTo>
                  <a:cubicBezTo>
                    <a:pt x="460655" y="47965"/>
                    <a:pt x="443755" y="65258"/>
                    <a:pt x="444149" y="90018"/>
                  </a:cubicBezTo>
                  <a:cubicBezTo>
                    <a:pt x="444541" y="114385"/>
                    <a:pt x="462227" y="131284"/>
                    <a:pt x="486594" y="131284"/>
                  </a:cubicBezTo>
                  <a:cubicBezTo>
                    <a:pt x="511354" y="130891"/>
                    <a:pt x="527861" y="113599"/>
                    <a:pt x="527468" y="88839"/>
                  </a:cubicBezTo>
                  <a:cubicBezTo>
                    <a:pt x="527468" y="63686"/>
                    <a:pt x="510568" y="47179"/>
                    <a:pt x="485415" y="47572"/>
                  </a:cubicBezTo>
                  <a:close/>
                  <a:moveTo>
                    <a:pt x="81002" y="123817"/>
                  </a:moveTo>
                  <a:cubicBezTo>
                    <a:pt x="105762" y="124210"/>
                    <a:pt x="123055" y="107310"/>
                    <a:pt x="123448" y="82550"/>
                  </a:cubicBezTo>
                  <a:cubicBezTo>
                    <a:pt x="123841" y="57790"/>
                    <a:pt x="106548" y="40105"/>
                    <a:pt x="82181" y="40105"/>
                  </a:cubicBezTo>
                  <a:cubicBezTo>
                    <a:pt x="57814" y="40105"/>
                    <a:pt x="39735" y="57397"/>
                    <a:pt x="39735" y="81371"/>
                  </a:cubicBezTo>
                  <a:cubicBezTo>
                    <a:pt x="39343" y="105738"/>
                    <a:pt x="56635" y="123424"/>
                    <a:pt x="81002" y="123817"/>
                  </a:cubicBezTo>
                  <a:close/>
                </a:path>
              </a:pathLst>
            </a:custGeom>
            <a:solidFill>
              <a:schemeClr val="accent2"/>
            </a:solidFill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28DF331D-855F-400F-84B7-241A50DF2FF1}"/>
                </a:ext>
              </a:extLst>
            </p:cNvPr>
            <p:cNvSpPr/>
            <p:nvPr/>
          </p:nvSpPr>
          <p:spPr>
            <a:xfrm>
              <a:off x="5939949" y="2174820"/>
              <a:ext cx="482613" cy="164088"/>
            </a:xfrm>
            <a:custGeom>
              <a:avLst/>
              <a:gdLst>
                <a:gd name="connsiteX0" fmla="*/ 162890 w 482613"/>
                <a:gd name="connsiteY0" fmla="*/ 62949 h 164088"/>
                <a:gd name="connsiteX1" fmla="*/ 307520 w 482613"/>
                <a:gd name="connsiteY1" fmla="*/ 62556 h 164088"/>
                <a:gd name="connsiteX2" fmla="*/ 323634 w 482613"/>
                <a:gd name="connsiteY2" fmla="*/ 51551 h 164088"/>
                <a:gd name="connsiteX3" fmla="*/ 419922 w 482613"/>
                <a:gd name="connsiteY3" fmla="*/ 2817 h 164088"/>
                <a:gd name="connsiteX4" fmla="*/ 482412 w 482613"/>
                <a:gd name="connsiteY4" fmla="*/ 86530 h 164088"/>
                <a:gd name="connsiteX5" fmla="*/ 407346 w 482613"/>
                <a:gd name="connsiteY5" fmla="*/ 163561 h 164088"/>
                <a:gd name="connsiteX6" fmla="*/ 320490 w 482613"/>
                <a:gd name="connsiteY6" fmla="*/ 102250 h 164088"/>
                <a:gd name="connsiteX7" fmla="*/ 170358 w 482613"/>
                <a:gd name="connsiteY7" fmla="*/ 102643 h 164088"/>
                <a:gd name="connsiteX8" fmla="*/ 156995 w 482613"/>
                <a:gd name="connsiteY8" fmla="*/ 115613 h 164088"/>
                <a:gd name="connsiteX9" fmla="*/ 47737 w 482613"/>
                <a:gd name="connsiteY9" fmla="*/ 156487 h 164088"/>
                <a:gd name="connsiteX10" fmla="*/ 7649 w 482613"/>
                <a:gd name="connsiteY10" fmla="*/ 47228 h 164088"/>
                <a:gd name="connsiteX11" fmla="*/ 78785 w 482613"/>
                <a:gd name="connsiteY11" fmla="*/ 66 h 164088"/>
                <a:gd name="connsiteX12" fmla="*/ 154244 w 482613"/>
                <a:gd name="connsiteY12" fmla="*/ 43298 h 164088"/>
                <a:gd name="connsiteX13" fmla="*/ 162890 w 482613"/>
                <a:gd name="connsiteY13" fmla="*/ 62949 h 164088"/>
                <a:gd name="connsiteX14" fmla="*/ 442717 w 482613"/>
                <a:gd name="connsiteY14" fmla="*/ 82600 h 164088"/>
                <a:gd name="connsiteX15" fmla="*/ 401058 w 482613"/>
                <a:gd name="connsiteY15" fmla="*/ 39761 h 164088"/>
                <a:gd name="connsiteX16" fmla="*/ 358612 w 482613"/>
                <a:gd name="connsiteY16" fmla="*/ 81814 h 164088"/>
                <a:gd name="connsiteX17" fmla="*/ 400272 w 482613"/>
                <a:gd name="connsiteY17" fmla="*/ 124652 h 164088"/>
                <a:gd name="connsiteX18" fmla="*/ 442717 w 482613"/>
                <a:gd name="connsiteY18" fmla="*/ 82600 h 164088"/>
                <a:gd name="connsiteX19" fmla="*/ 123982 w 482613"/>
                <a:gd name="connsiteY19" fmla="*/ 82993 h 164088"/>
                <a:gd name="connsiteX20" fmla="*/ 82715 w 482613"/>
                <a:gd name="connsiteY20" fmla="*/ 39761 h 164088"/>
                <a:gd name="connsiteX21" fmla="*/ 39876 w 482613"/>
                <a:gd name="connsiteY21" fmla="*/ 81421 h 164088"/>
                <a:gd name="connsiteX22" fmla="*/ 81143 w 482613"/>
                <a:gd name="connsiteY22" fmla="*/ 124652 h 164088"/>
                <a:gd name="connsiteX23" fmla="*/ 123982 w 482613"/>
                <a:gd name="connsiteY23" fmla="*/ 82993 h 164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82613" h="164088">
                  <a:moveTo>
                    <a:pt x="162890" y="62949"/>
                  </a:moveTo>
                  <a:cubicBezTo>
                    <a:pt x="212017" y="62949"/>
                    <a:pt x="259572" y="63342"/>
                    <a:pt x="307520" y="62556"/>
                  </a:cubicBezTo>
                  <a:cubicBezTo>
                    <a:pt x="313022" y="62556"/>
                    <a:pt x="321275" y="56661"/>
                    <a:pt x="323634" y="51551"/>
                  </a:cubicBezTo>
                  <a:cubicBezTo>
                    <a:pt x="342105" y="12250"/>
                    <a:pt x="379835" y="-7401"/>
                    <a:pt x="419922" y="2817"/>
                  </a:cubicBezTo>
                  <a:cubicBezTo>
                    <a:pt x="459617" y="13036"/>
                    <a:pt x="485163" y="47621"/>
                    <a:pt x="482412" y="86530"/>
                  </a:cubicBezTo>
                  <a:cubicBezTo>
                    <a:pt x="479268" y="128975"/>
                    <a:pt x="450185" y="158845"/>
                    <a:pt x="407346" y="163561"/>
                  </a:cubicBezTo>
                  <a:cubicBezTo>
                    <a:pt x="369616" y="167884"/>
                    <a:pt x="337389" y="145482"/>
                    <a:pt x="320490" y="102250"/>
                  </a:cubicBezTo>
                  <a:cubicBezTo>
                    <a:pt x="270969" y="102250"/>
                    <a:pt x="220663" y="101857"/>
                    <a:pt x="170358" y="102643"/>
                  </a:cubicBezTo>
                  <a:cubicBezTo>
                    <a:pt x="165641" y="102643"/>
                    <a:pt x="159746" y="110111"/>
                    <a:pt x="156995" y="115613"/>
                  </a:cubicBezTo>
                  <a:cubicBezTo>
                    <a:pt x="136951" y="157273"/>
                    <a:pt x="89003" y="174958"/>
                    <a:pt x="47737" y="156487"/>
                  </a:cubicBezTo>
                  <a:cubicBezTo>
                    <a:pt x="6863" y="138015"/>
                    <a:pt x="-11609" y="88888"/>
                    <a:pt x="7649" y="47228"/>
                  </a:cubicBezTo>
                  <a:cubicBezTo>
                    <a:pt x="21405" y="16966"/>
                    <a:pt x="46164" y="1245"/>
                    <a:pt x="78785" y="66"/>
                  </a:cubicBezTo>
                  <a:cubicBezTo>
                    <a:pt x="112191" y="-1113"/>
                    <a:pt x="138130" y="13429"/>
                    <a:pt x="154244" y="43298"/>
                  </a:cubicBezTo>
                  <a:cubicBezTo>
                    <a:pt x="157388" y="49586"/>
                    <a:pt x="159746" y="55875"/>
                    <a:pt x="162890" y="62949"/>
                  </a:cubicBezTo>
                  <a:close/>
                  <a:moveTo>
                    <a:pt x="442717" y="82600"/>
                  </a:moveTo>
                  <a:cubicBezTo>
                    <a:pt x="443110" y="58626"/>
                    <a:pt x="424639" y="40154"/>
                    <a:pt x="401058" y="39761"/>
                  </a:cubicBezTo>
                  <a:cubicBezTo>
                    <a:pt x="377477" y="39368"/>
                    <a:pt x="358612" y="58233"/>
                    <a:pt x="358612" y="81814"/>
                  </a:cubicBezTo>
                  <a:cubicBezTo>
                    <a:pt x="358612" y="105788"/>
                    <a:pt x="376691" y="124259"/>
                    <a:pt x="400272" y="124652"/>
                  </a:cubicBezTo>
                  <a:cubicBezTo>
                    <a:pt x="423853" y="125045"/>
                    <a:pt x="442324" y="106574"/>
                    <a:pt x="442717" y="82600"/>
                  </a:cubicBezTo>
                  <a:close/>
                  <a:moveTo>
                    <a:pt x="123982" y="82993"/>
                  </a:moveTo>
                  <a:cubicBezTo>
                    <a:pt x="124375" y="59019"/>
                    <a:pt x="106689" y="40547"/>
                    <a:pt x="82715" y="39761"/>
                  </a:cubicBezTo>
                  <a:cubicBezTo>
                    <a:pt x="59134" y="39368"/>
                    <a:pt x="40269" y="57447"/>
                    <a:pt x="39876" y="81421"/>
                  </a:cubicBezTo>
                  <a:cubicBezTo>
                    <a:pt x="39483" y="105395"/>
                    <a:pt x="57562" y="124259"/>
                    <a:pt x="81143" y="124652"/>
                  </a:cubicBezTo>
                  <a:cubicBezTo>
                    <a:pt x="104724" y="125045"/>
                    <a:pt x="123589" y="106967"/>
                    <a:pt x="123982" y="82993"/>
                  </a:cubicBezTo>
                  <a:close/>
                </a:path>
              </a:pathLst>
            </a:custGeom>
            <a:solidFill>
              <a:schemeClr val="accent2"/>
            </a:solidFill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DE6E031-A806-4703-8E96-77C640708AD1}"/>
                </a:ext>
              </a:extLst>
            </p:cNvPr>
            <p:cNvSpPr/>
            <p:nvPr/>
          </p:nvSpPr>
          <p:spPr>
            <a:xfrm>
              <a:off x="4075204" y="2776944"/>
              <a:ext cx="164347" cy="444050"/>
            </a:xfrm>
            <a:custGeom>
              <a:avLst/>
              <a:gdLst>
                <a:gd name="connsiteX0" fmla="*/ 164348 w 164347"/>
                <a:gd name="connsiteY0" fmla="*/ 78252 h 444050"/>
                <a:gd name="connsiteX1" fmla="*/ 116793 w 164347"/>
                <a:gd name="connsiteY1" fmla="*/ 156069 h 444050"/>
                <a:gd name="connsiteX2" fmla="*/ 102644 w 164347"/>
                <a:gd name="connsiteY2" fmla="*/ 177685 h 444050"/>
                <a:gd name="connsiteX3" fmla="*/ 101858 w 164347"/>
                <a:gd name="connsiteY3" fmla="*/ 262184 h 444050"/>
                <a:gd name="connsiteX4" fmla="*/ 117972 w 164347"/>
                <a:gd name="connsiteY4" fmla="*/ 288516 h 444050"/>
                <a:gd name="connsiteX5" fmla="*/ 162776 w 164347"/>
                <a:gd name="connsiteY5" fmla="*/ 377730 h 444050"/>
                <a:gd name="connsiteX6" fmla="*/ 89282 w 164347"/>
                <a:gd name="connsiteY6" fmla="*/ 443757 h 444050"/>
                <a:gd name="connsiteX7" fmla="*/ 5177 w 164347"/>
                <a:gd name="connsiteY7" fmla="*/ 389521 h 444050"/>
                <a:gd name="connsiteX8" fmla="*/ 48015 w 164347"/>
                <a:gd name="connsiteY8" fmla="*/ 287730 h 444050"/>
                <a:gd name="connsiteX9" fmla="*/ 62164 w 164347"/>
                <a:gd name="connsiteY9" fmla="*/ 266114 h 444050"/>
                <a:gd name="connsiteX10" fmla="*/ 62557 w 164347"/>
                <a:gd name="connsiteY10" fmla="*/ 179650 h 444050"/>
                <a:gd name="connsiteX11" fmla="*/ 46443 w 164347"/>
                <a:gd name="connsiteY11" fmla="*/ 155283 h 444050"/>
                <a:gd name="connsiteX12" fmla="*/ 2032 w 164347"/>
                <a:gd name="connsiteY12" fmla="*/ 62139 h 444050"/>
                <a:gd name="connsiteX13" fmla="*/ 78671 w 164347"/>
                <a:gd name="connsiteY13" fmla="*/ 42 h 444050"/>
                <a:gd name="connsiteX14" fmla="*/ 160811 w 164347"/>
                <a:gd name="connsiteY14" fmla="*/ 59781 h 444050"/>
                <a:gd name="connsiteX15" fmla="*/ 164348 w 164347"/>
                <a:gd name="connsiteY15" fmla="*/ 78252 h 444050"/>
                <a:gd name="connsiteX16" fmla="*/ 124653 w 164347"/>
                <a:gd name="connsiteY16" fmla="*/ 80217 h 444050"/>
                <a:gd name="connsiteX17" fmla="*/ 81815 w 164347"/>
                <a:gd name="connsiteY17" fmla="*/ 39344 h 444050"/>
                <a:gd name="connsiteX18" fmla="*/ 41334 w 164347"/>
                <a:gd name="connsiteY18" fmla="*/ 82576 h 444050"/>
                <a:gd name="connsiteX19" fmla="*/ 84173 w 164347"/>
                <a:gd name="connsiteY19" fmla="*/ 123842 h 444050"/>
                <a:gd name="connsiteX20" fmla="*/ 124653 w 164347"/>
                <a:gd name="connsiteY20" fmla="*/ 80217 h 444050"/>
                <a:gd name="connsiteX21" fmla="*/ 124653 w 164347"/>
                <a:gd name="connsiteY21" fmla="*/ 361617 h 444050"/>
                <a:gd name="connsiteX22" fmla="*/ 82601 w 164347"/>
                <a:gd name="connsiteY22" fmla="*/ 319171 h 444050"/>
                <a:gd name="connsiteX23" fmla="*/ 40941 w 164347"/>
                <a:gd name="connsiteY23" fmla="*/ 361617 h 444050"/>
                <a:gd name="connsiteX24" fmla="*/ 82994 w 164347"/>
                <a:gd name="connsiteY24" fmla="*/ 404062 h 444050"/>
                <a:gd name="connsiteX25" fmla="*/ 124653 w 164347"/>
                <a:gd name="connsiteY25" fmla="*/ 361617 h 444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64347" h="444050">
                  <a:moveTo>
                    <a:pt x="164348" y="78252"/>
                  </a:moveTo>
                  <a:cubicBezTo>
                    <a:pt x="163562" y="115589"/>
                    <a:pt x="148234" y="141528"/>
                    <a:pt x="116793" y="156069"/>
                  </a:cubicBezTo>
                  <a:cubicBezTo>
                    <a:pt x="105789" y="161179"/>
                    <a:pt x="102251" y="166681"/>
                    <a:pt x="102644" y="177685"/>
                  </a:cubicBezTo>
                  <a:cubicBezTo>
                    <a:pt x="103038" y="205982"/>
                    <a:pt x="103038" y="233887"/>
                    <a:pt x="101858" y="262184"/>
                  </a:cubicBezTo>
                  <a:cubicBezTo>
                    <a:pt x="101465" y="275546"/>
                    <a:pt x="104610" y="282620"/>
                    <a:pt x="117972" y="288516"/>
                  </a:cubicBezTo>
                  <a:cubicBezTo>
                    <a:pt x="152164" y="303057"/>
                    <a:pt x="169850" y="340001"/>
                    <a:pt x="162776" y="377730"/>
                  </a:cubicBezTo>
                  <a:cubicBezTo>
                    <a:pt x="156488" y="413102"/>
                    <a:pt x="125832" y="440613"/>
                    <a:pt x="89282" y="443757"/>
                  </a:cubicBezTo>
                  <a:cubicBezTo>
                    <a:pt x="52338" y="446901"/>
                    <a:pt x="17753" y="424499"/>
                    <a:pt x="5177" y="389521"/>
                  </a:cubicBezTo>
                  <a:cubicBezTo>
                    <a:pt x="-9365" y="349040"/>
                    <a:pt x="8714" y="305415"/>
                    <a:pt x="48015" y="287730"/>
                  </a:cubicBezTo>
                  <a:cubicBezTo>
                    <a:pt x="58627" y="283013"/>
                    <a:pt x="62557" y="277511"/>
                    <a:pt x="62164" y="266114"/>
                  </a:cubicBezTo>
                  <a:cubicBezTo>
                    <a:pt x="61378" y="237424"/>
                    <a:pt x="61378" y="208341"/>
                    <a:pt x="62557" y="179650"/>
                  </a:cubicBezTo>
                  <a:cubicBezTo>
                    <a:pt x="62950" y="166681"/>
                    <a:pt x="59020" y="160786"/>
                    <a:pt x="46443" y="155283"/>
                  </a:cubicBezTo>
                  <a:cubicBezTo>
                    <a:pt x="11072" y="139563"/>
                    <a:pt x="-6221" y="101047"/>
                    <a:pt x="2032" y="62139"/>
                  </a:cubicBezTo>
                  <a:cubicBezTo>
                    <a:pt x="9500" y="27553"/>
                    <a:pt x="42120" y="1221"/>
                    <a:pt x="78671" y="42"/>
                  </a:cubicBezTo>
                  <a:cubicBezTo>
                    <a:pt x="117972" y="-1137"/>
                    <a:pt x="150592" y="22444"/>
                    <a:pt x="160811" y="59781"/>
                  </a:cubicBezTo>
                  <a:cubicBezTo>
                    <a:pt x="163169" y="66462"/>
                    <a:pt x="163562" y="73536"/>
                    <a:pt x="164348" y="78252"/>
                  </a:cubicBezTo>
                  <a:close/>
                  <a:moveTo>
                    <a:pt x="124653" y="80217"/>
                  </a:moveTo>
                  <a:cubicBezTo>
                    <a:pt x="124260" y="56243"/>
                    <a:pt x="105789" y="38558"/>
                    <a:pt x="81815" y="39344"/>
                  </a:cubicBezTo>
                  <a:cubicBezTo>
                    <a:pt x="57841" y="39737"/>
                    <a:pt x="40941" y="57815"/>
                    <a:pt x="41334" y="82576"/>
                  </a:cubicBezTo>
                  <a:cubicBezTo>
                    <a:pt x="41727" y="106550"/>
                    <a:pt x="60592" y="124628"/>
                    <a:pt x="84173" y="123842"/>
                  </a:cubicBezTo>
                  <a:cubicBezTo>
                    <a:pt x="107361" y="123449"/>
                    <a:pt x="125046" y="104584"/>
                    <a:pt x="124653" y="80217"/>
                  </a:cubicBezTo>
                  <a:close/>
                  <a:moveTo>
                    <a:pt x="124653" y="361617"/>
                  </a:moveTo>
                  <a:cubicBezTo>
                    <a:pt x="124653" y="337250"/>
                    <a:pt x="106575" y="319171"/>
                    <a:pt x="82601" y="319171"/>
                  </a:cubicBezTo>
                  <a:cubicBezTo>
                    <a:pt x="58627" y="319171"/>
                    <a:pt x="40941" y="337250"/>
                    <a:pt x="40941" y="361617"/>
                  </a:cubicBezTo>
                  <a:cubicBezTo>
                    <a:pt x="40941" y="385591"/>
                    <a:pt x="59020" y="404062"/>
                    <a:pt x="82994" y="404062"/>
                  </a:cubicBezTo>
                  <a:cubicBezTo>
                    <a:pt x="106182" y="404455"/>
                    <a:pt x="124653" y="385591"/>
                    <a:pt x="124653" y="361617"/>
                  </a:cubicBezTo>
                  <a:close/>
                </a:path>
              </a:pathLst>
            </a:custGeom>
            <a:solidFill>
              <a:schemeClr val="accent2"/>
            </a:solidFill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AA359C25-3B3B-4F97-890C-A887E1AA4614}"/>
                </a:ext>
              </a:extLst>
            </p:cNvPr>
            <p:cNvSpPr/>
            <p:nvPr/>
          </p:nvSpPr>
          <p:spPr>
            <a:xfrm>
              <a:off x="6480306" y="3130339"/>
              <a:ext cx="164468" cy="444155"/>
            </a:xfrm>
            <a:custGeom>
              <a:avLst/>
              <a:gdLst>
                <a:gd name="connsiteX0" fmla="*/ 61924 w 164468"/>
                <a:gd name="connsiteY0" fmla="*/ 280974 h 444155"/>
                <a:gd name="connsiteX1" fmla="*/ 61139 w 164468"/>
                <a:gd name="connsiteY1" fmla="*/ 171716 h 444155"/>
                <a:gd name="connsiteX2" fmla="*/ 45811 w 164468"/>
                <a:gd name="connsiteY2" fmla="*/ 156388 h 444155"/>
                <a:gd name="connsiteX3" fmla="*/ 614 w 164468"/>
                <a:gd name="connsiteY3" fmla="*/ 73855 h 444155"/>
                <a:gd name="connsiteX4" fmla="*/ 69392 w 164468"/>
                <a:gd name="connsiteY4" fmla="*/ 1147 h 444155"/>
                <a:gd name="connsiteX5" fmla="*/ 153890 w 164468"/>
                <a:gd name="connsiteY5" fmla="*/ 42414 h 444155"/>
                <a:gd name="connsiteX6" fmla="*/ 116161 w 164468"/>
                <a:gd name="connsiteY6" fmla="*/ 156781 h 444155"/>
                <a:gd name="connsiteX7" fmla="*/ 101226 w 164468"/>
                <a:gd name="connsiteY7" fmla="*/ 179969 h 444155"/>
                <a:gd name="connsiteX8" fmla="*/ 101619 w 164468"/>
                <a:gd name="connsiteY8" fmla="*/ 279795 h 444155"/>
                <a:gd name="connsiteX9" fmla="*/ 159785 w 164468"/>
                <a:gd name="connsiteY9" fmla="*/ 388660 h 444155"/>
                <a:gd name="connsiteX10" fmla="*/ 76466 w 164468"/>
                <a:gd name="connsiteY10" fmla="*/ 444075 h 444155"/>
                <a:gd name="connsiteX11" fmla="*/ 2579 w 164468"/>
                <a:gd name="connsiteY11" fmla="*/ 381979 h 444155"/>
                <a:gd name="connsiteX12" fmla="*/ 61924 w 164468"/>
                <a:gd name="connsiteY12" fmla="*/ 280974 h 444155"/>
                <a:gd name="connsiteX13" fmla="*/ 124414 w 164468"/>
                <a:gd name="connsiteY13" fmla="*/ 81715 h 444155"/>
                <a:gd name="connsiteX14" fmla="*/ 81968 w 164468"/>
                <a:gd name="connsiteY14" fmla="*/ 39662 h 444155"/>
                <a:gd name="connsiteX15" fmla="*/ 39916 w 164468"/>
                <a:gd name="connsiteY15" fmla="*/ 82108 h 444155"/>
                <a:gd name="connsiteX16" fmla="*/ 83540 w 164468"/>
                <a:gd name="connsiteY16" fmla="*/ 124947 h 444155"/>
                <a:gd name="connsiteX17" fmla="*/ 124414 w 164468"/>
                <a:gd name="connsiteY17" fmla="*/ 81715 h 444155"/>
                <a:gd name="connsiteX18" fmla="*/ 81968 w 164468"/>
                <a:gd name="connsiteY18" fmla="*/ 404774 h 444155"/>
                <a:gd name="connsiteX19" fmla="*/ 124414 w 164468"/>
                <a:gd name="connsiteY19" fmla="*/ 362721 h 444155"/>
                <a:gd name="connsiteX20" fmla="*/ 81968 w 164468"/>
                <a:gd name="connsiteY20" fmla="*/ 321062 h 444155"/>
                <a:gd name="connsiteX21" fmla="*/ 39523 w 164468"/>
                <a:gd name="connsiteY21" fmla="*/ 363114 h 444155"/>
                <a:gd name="connsiteX22" fmla="*/ 81968 w 164468"/>
                <a:gd name="connsiteY22" fmla="*/ 404774 h 444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64468" h="444155">
                  <a:moveTo>
                    <a:pt x="61924" y="280974"/>
                  </a:moveTo>
                  <a:cubicBezTo>
                    <a:pt x="61924" y="245210"/>
                    <a:pt x="62710" y="208266"/>
                    <a:pt x="61139" y="171716"/>
                  </a:cubicBezTo>
                  <a:cubicBezTo>
                    <a:pt x="60745" y="166213"/>
                    <a:pt x="52099" y="159532"/>
                    <a:pt x="45811" y="156388"/>
                  </a:cubicBezTo>
                  <a:cubicBezTo>
                    <a:pt x="15156" y="140667"/>
                    <a:pt x="-3709" y="107261"/>
                    <a:pt x="614" y="73855"/>
                  </a:cubicBezTo>
                  <a:cubicBezTo>
                    <a:pt x="5723" y="34553"/>
                    <a:pt x="31269" y="7828"/>
                    <a:pt x="69392" y="1147"/>
                  </a:cubicBezTo>
                  <a:cubicBezTo>
                    <a:pt x="102012" y="-4748"/>
                    <a:pt x="137777" y="12544"/>
                    <a:pt x="153890" y="42414"/>
                  </a:cubicBezTo>
                  <a:cubicBezTo>
                    <a:pt x="177078" y="84466"/>
                    <a:pt x="160178" y="137130"/>
                    <a:pt x="116161" y="156781"/>
                  </a:cubicBezTo>
                  <a:cubicBezTo>
                    <a:pt x="104370" y="161890"/>
                    <a:pt x="101226" y="167786"/>
                    <a:pt x="101226" y="179969"/>
                  </a:cubicBezTo>
                  <a:cubicBezTo>
                    <a:pt x="102012" y="213375"/>
                    <a:pt x="101619" y="246782"/>
                    <a:pt x="101619" y="279795"/>
                  </a:cubicBezTo>
                  <a:cubicBezTo>
                    <a:pt x="157820" y="315166"/>
                    <a:pt x="173541" y="344643"/>
                    <a:pt x="159785" y="388660"/>
                  </a:cubicBezTo>
                  <a:cubicBezTo>
                    <a:pt x="148781" y="424032"/>
                    <a:pt x="115768" y="445648"/>
                    <a:pt x="76466" y="444075"/>
                  </a:cubicBezTo>
                  <a:cubicBezTo>
                    <a:pt x="41095" y="442503"/>
                    <a:pt x="9653" y="416171"/>
                    <a:pt x="2579" y="381979"/>
                  </a:cubicBezTo>
                  <a:cubicBezTo>
                    <a:pt x="-6853" y="337175"/>
                    <a:pt x="10439" y="307306"/>
                    <a:pt x="61924" y="280974"/>
                  </a:cubicBezTo>
                  <a:close/>
                  <a:moveTo>
                    <a:pt x="124414" y="81715"/>
                  </a:moveTo>
                  <a:cubicBezTo>
                    <a:pt x="124021" y="58134"/>
                    <a:pt x="105549" y="39662"/>
                    <a:pt x="81968" y="39662"/>
                  </a:cubicBezTo>
                  <a:cubicBezTo>
                    <a:pt x="58780" y="39662"/>
                    <a:pt x="39916" y="58134"/>
                    <a:pt x="39916" y="82108"/>
                  </a:cubicBezTo>
                  <a:cubicBezTo>
                    <a:pt x="39523" y="106082"/>
                    <a:pt x="59566" y="125733"/>
                    <a:pt x="83540" y="124947"/>
                  </a:cubicBezTo>
                  <a:cubicBezTo>
                    <a:pt x="106335" y="124554"/>
                    <a:pt x="124807" y="105296"/>
                    <a:pt x="124414" y="81715"/>
                  </a:cubicBezTo>
                  <a:close/>
                  <a:moveTo>
                    <a:pt x="81968" y="404774"/>
                  </a:moveTo>
                  <a:cubicBezTo>
                    <a:pt x="105549" y="404774"/>
                    <a:pt x="124021" y="386302"/>
                    <a:pt x="124414" y="362721"/>
                  </a:cubicBezTo>
                  <a:cubicBezTo>
                    <a:pt x="124414" y="338747"/>
                    <a:pt x="106728" y="321062"/>
                    <a:pt x="81968" y="321062"/>
                  </a:cubicBezTo>
                  <a:cubicBezTo>
                    <a:pt x="57601" y="321062"/>
                    <a:pt x="39523" y="338747"/>
                    <a:pt x="39523" y="363114"/>
                  </a:cubicBezTo>
                  <a:cubicBezTo>
                    <a:pt x="39523" y="386695"/>
                    <a:pt x="57994" y="404774"/>
                    <a:pt x="81968" y="404774"/>
                  </a:cubicBezTo>
                  <a:close/>
                </a:path>
              </a:pathLst>
            </a:custGeom>
            <a:solidFill>
              <a:schemeClr val="accent2"/>
            </a:solidFill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255ECA7-F225-4357-9E99-72417CFE3841}"/>
                </a:ext>
              </a:extLst>
            </p:cNvPr>
            <p:cNvSpPr/>
            <p:nvPr/>
          </p:nvSpPr>
          <p:spPr>
            <a:xfrm>
              <a:off x="6459772" y="4135641"/>
              <a:ext cx="164895" cy="444430"/>
            </a:xfrm>
            <a:custGeom>
              <a:avLst/>
              <a:gdLst>
                <a:gd name="connsiteX0" fmla="*/ 102109 w 164895"/>
                <a:gd name="connsiteY0" fmla="*/ 163888 h 444430"/>
                <a:gd name="connsiteX1" fmla="*/ 101716 w 164895"/>
                <a:gd name="connsiteY1" fmla="*/ 262928 h 444430"/>
                <a:gd name="connsiteX2" fmla="*/ 117829 w 164895"/>
                <a:gd name="connsiteY2" fmla="*/ 288866 h 444430"/>
                <a:gd name="connsiteX3" fmla="*/ 163812 w 164895"/>
                <a:gd name="connsiteY3" fmla="*/ 372186 h 444430"/>
                <a:gd name="connsiteX4" fmla="*/ 95428 w 164895"/>
                <a:gd name="connsiteY4" fmla="*/ 443321 h 444430"/>
                <a:gd name="connsiteX5" fmla="*/ 9750 w 164895"/>
                <a:gd name="connsiteY5" fmla="*/ 400483 h 444430"/>
                <a:gd name="connsiteX6" fmla="*/ 48266 w 164895"/>
                <a:gd name="connsiteY6" fmla="*/ 288080 h 444430"/>
                <a:gd name="connsiteX7" fmla="*/ 62807 w 164895"/>
                <a:gd name="connsiteY7" fmla="*/ 264893 h 444430"/>
                <a:gd name="connsiteX8" fmla="*/ 62414 w 164895"/>
                <a:gd name="connsiteY8" fmla="*/ 163101 h 444430"/>
                <a:gd name="connsiteX9" fmla="*/ 2676 w 164895"/>
                <a:gd name="connsiteY9" fmla="*/ 63276 h 444430"/>
                <a:gd name="connsiteX10" fmla="*/ 82065 w 164895"/>
                <a:gd name="connsiteY10" fmla="*/ 0 h 444430"/>
                <a:gd name="connsiteX11" fmla="*/ 162633 w 164895"/>
                <a:gd name="connsiteY11" fmla="*/ 64455 h 444430"/>
                <a:gd name="connsiteX12" fmla="*/ 102109 w 164895"/>
                <a:gd name="connsiteY12" fmla="*/ 163888 h 444430"/>
                <a:gd name="connsiteX13" fmla="*/ 82065 w 164895"/>
                <a:gd name="connsiteY13" fmla="*/ 320308 h 444430"/>
                <a:gd name="connsiteX14" fmla="*/ 39619 w 164895"/>
                <a:gd name="connsiteY14" fmla="*/ 362360 h 444430"/>
                <a:gd name="connsiteX15" fmla="*/ 83637 w 164895"/>
                <a:gd name="connsiteY15" fmla="*/ 405199 h 444430"/>
                <a:gd name="connsiteX16" fmla="*/ 124904 w 164895"/>
                <a:gd name="connsiteY16" fmla="*/ 361967 h 444430"/>
                <a:gd name="connsiteX17" fmla="*/ 82065 w 164895"/>
                <a:gd name="connsiteY17" fmla="*/ 320308 h 444430"/>
                <a:gd name="connsiteX18" fmla="*/ 81672 w 164895"/>
                <a:gd name="connsiteY18" fmla="*/ 40481 h 444430"/>
                <a:gd name="connsiteX19" fmla="*/ 39619 w 164895"/>
                <a:gd name="connsiteY19" fmla="*/ 82926 h 444430"/>
                <a:gd name="connsiteX20" fmla="*/ 82065 w 164895"/>
                <a:gd name="connsiteY20" fmla="*/ 125372 h 444430"/>
                <a:gd name="connsiteX21" fmla="*/ 124904 w 164895"/>
                <a:gd name="connsiteY21" fmla="*/ 81747 h 444430"/>
                <a:gd name="connsiteX22" fmla="*/ 81672 w 164895"/>
                <a:gd name="connsiteY22" fmla="*/ 40481 h 444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64895" h="444430">
                  <a:moveTo>
                    <a:pt x="102109" y="163888"/>
                  </a:moveTo>
                  <a:cubicBezTo>
                    <a:pt x="102109" y="197687"/>
                    <a:pt x="102502" y="230307"/>
                    <a:pt x="101716" y="262928"/>
                  </a:cubicBezTo>
                  <a:cubicBezTo>
                    <a:pt x="101323" y="275897"/>
                    <a:pt x="104467" y="283364"/>
                    <a:pt x="117829" y="288866"/>
                  </a:cubicBezTo>
                  <a:cubicBezTo>
                    <a:pt x="150057" y="302622"/>
                    <a:pt x="168528" y="337993"/>
                    <a:pt x="163812" y="372186"/>
                  </a:cubicBezTo>
                  <a:cubicBezTo>
                    <a:pt x="159096" y="409129"/>
                    <a:pt x="132371" y="436640"/>
                    <a:pt x="95428" y="443321"/>
                  </a:cubicBezTo>
                  <a:cubicBezTo>
                    <a:pt x="62021" y="449217"/>
                    <a:pt x="25864" y="431138"/>
                    <a:pt x="9750" y="400483"/>
                  </a:cubicBezTo>
                  <a:cubicBezTo>
                    <a:pt x="-12259" y="358430"/>
                    <a:pt x="4248" y="307731"/>
                    <a:pt x="48266" y="288080"/>
                  </a:cubicBezTo>
                  <a:cubicBezTo>
                    <a:pt x="60056" y="282971"/>
                    <a:pt x="63200" y="277076"/>
                    <a:pt x="62807" y="264893"/>
                  </a:cubicBezTo>
                  <a:cubicBezTo>
                    <a:pt x="62021" y="230700"/>
                    <a:pt x="62414" y="196901"/>
                    <a:pt x="62414" y="163101"/>
                  </a:cubicBezTo>
                  <a:cubicBezTo>
                    <a:pt x="11322" y="137555"/>
                    <a:pt x="-7542" y="106114"/>
                    <a:pt x="2676" y="63276"/>
                  </a:cubicBezTo>
                  <a:cubicBezTo>
                    <a:pt x="11715" y="25153"/>
                    <a:pt x="43156" y="0"/>
                    <a:pt x="82065" y="0"/>
                  </a:cubicBezTo>
                  <a:cubicBezTo>
                    <a:pt x="121760" y="0"/>
                    <a:pt x="153594" y="25546"/>
                    <a:pt x="162633" y="64455"/>
                  </a:cubicBezTo>
                  <a:cubicBezTo>
                    <a:pt x="172066" y="106900"/>
                    <a:pt x="152022" y="139914"/>
                    <a:pt x="102109" y="163888"/>
                  </a:cubicBezTo>
                  <a:close/>
                  <a:moveTo>
                    <a:pt x="82065" y="320308"/>
                  </a:moveTo>
                  <a:cubicBezTo>
                    <a:pt x="58877" y="320308"/>
                    <a:pt x="39619" y="339172"/>
                    <a:pt x="39619" y="362360"/>
                  </a:cubicBezTo>
                  <a:cubicBezTo>
                    <a:pt x="39226" y="385941"/>
                    <a:pt x="59663" y="405985"/>
                    <a:pt x="83637" y="405199"/>
                  </a:cubicBezTo>
                  <a:cubicBezTo>
                    <a:pt x="106825" y="404413"/>
                    <a:pt x="125297" y="385155"/>
                    <a:pt x="124904" y="361967"/>
                  </a:cubicBezTo>
                  <a:cubicBezTo>
                    <a:pt x="124511" y="338779"/>
                    <a:pt x="105646" y="320308"/>
                    <a:pt x="82065" y="320308"/>
                  </a:cubicBezTo>
                  <a:close/>
                  <a:moveTo>
                    <a:pt x="81672" y="40481"/>
                  </a:moveTo>
                  <a:cubicBezTo>
                    <a:pt x="58091" y="40874"/>
                    <a:pt x="39619" y="59345"/>
                    <a:pt x="39619" y="82926"/>
                  </a:cubicBezTo>
                  <a:cubicBezTo>
                    <a:pt x="39619" y="105721"/>
                    <a:pt x="58877" y="124979"/>
                    <a:pt x="82065" y="125372"/>
                  </a:cubicBezTo>
                  <a:cubicBezTo>
                    <a:pt x="106039" y="125765"/>
                    <a:pt x="125690" y="105721"/>
                    <a:pt x="124904" y="81747"/>
                  </a:cubicBezTo>
                  <a:cubicBezTo>
                    <a:pt x="124511" y="57773"/>
                    <a:pt x="105646" y="40088"/>
                    <a:pt x="81672" y="40481"/>
                  </a:cubicBezTo>
                  <a:close/>
                </a:path>
              </a:pathLst>
            </a:custGeom>
            <a:solidFill>
              <a:schemeClr val="accent2"/>
            </a:solidFill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8E995BB-FA80-40C3-A0E4-6E4E58702CED}"/>
                </a:ext>
              </a:extLst>
            </p:cNvPr>
            <p:cNvSpPr/>
            <p:nvPr/>
          </p:nvSpPr>
          <p:spPr>
            <a:xfrm>
              <a:off x="6762923" y="2776589"/>
              <a:ext cx="164329" cy="443736"/>
            </a:xfrm>
            <a:custGeom>
              <a:avLst/>
              <a:gdLst>
                <a:gd name="connsiteX0" fmla="*/ 61493 w 164329"/>
                <a:gd name="connsiteY0" fmla="*/ 281404 h 443736"/>
                <a:gd name="connsiteX1" fmla="*/ 61493 w 164329"/>
                <a:gd name="connsiteY1" fmla="*/ 162713 h 443736"/>
                <a:gd name="connsiteX2" fmla="*/ 2540 w 164329"/>
                <a:gd name="connsiteY2" fmla="*/ 62494 h 443736"/>
                <a:gd name="connsiteX3" fmla="*/ 80358 w 164329"/>
                <a:gd name="connsiteY3" fmla="*/ 5 h 443736"/>
                <a:gd name="connsiteX4" fmla="*/ 161712 w 164329"/>
                <a:gd name="connsiteY4" fmla="*/ 63280 h 443736"/>
                <a:gd name="connsiteX5" fmla="*/ 101973 w 164329"/>
                <a:gd name="connsiteY5" fmla="*/ 163106 h 443736"/>
                <a:gd name="connsiteX6" fmla="*/ 101973 w 164329"/>
                <a:gd name="connsiteY6" fmla="*/ 280225 h 443736"/>
                <a:gd name="connsiteX7" fmla="*/ 161712 w 164329"/>
                <a:gd name="connsiteY7" fmla="*/ 379658 h 443736"/>
                <a:gd name="connsiteX8" fmla="*/ 80750 w 164329"/>
                <a:gd name="connsiteY8" fmla="*/ 443719 h 443736"/>
                <a:gd name="connsiteX9" fmla="*/ 2147 w 164329"/>
                <a:gd name="connsiteY9" fmla="*/ 379265 h 443736"/>
                <a:gd name="connsiteX10" fmla="*/ 61493 w 164329"/>
                <a:gd name="connsiteY10" fmla="*/ 281404 h 443736"/>
                <a:gd name="connsiteX11" fmla="*/ 83109 w 164329"/>
                <a:gd name="connsiteY11" fmla="*/ 319526 h 443736"/>
                <a:gd name="connsiteX12" fmla="*/ 39484 w 164329"/>
                <a:gd name="connsiteY12" fmla="*/ 360793 h 443736"/>
                <a:gd name="connsiteX13" fmla="*/ 81144 w 164329"/>
                <a:gd name="connsiteY13" fmla="*/ 404418 h 443736"/>
                <a:gd name="connsiteX14" fmla="*/ 124768 w 164329"/>
                <a:gd name="connsiteY14" fmla="*/ 362758 h 443736"/>
                <a:gd name="connsiteX15" fmla="*/ 83109 w 164329"/>
                <a:gd name="connsiteY15" fmla="*/ 319526 h 443736"/>
                <a:gd name="connsiteX16" fmla="*/ 81537 w 164329"/>
                <a:gd name="connsiteY16" fmla="*/ 39699 h 443736"/>
                <a:gd name="connsiteX17" fmla="*/ 39877 w 164329"/>
                <a:gd name="connsiteY17" fmla="*/ 82538 h 443736"/>
                <a:gd name="connsiteX18" fmla="*/ 83109 w 164329"/>
                <a:gd name="connsiteY18" fmla="*/ 124198 h 443736"/>
                <a:gd name="connsiteX19" fmla="*/ 124768 w 164329"/>
                <a:gd name="connsiteY19" fmla="*/ 80966 h 443736"/>
                <a:gd name="connsiteX20" fmla="*/ 81537 w 164329"/>
                <a:gd name="connsiteY20" fmla="*/ 39699 h 44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4329" h="443736">
                  <a:moveTo>
                    <a:pt x="61493" y="281404"/>
                  </a:moveTo>
                  <a:cubicBezTo>
                    <a:pt x="61493" y="240923"/>
                    <a:pt x="61493" y="201622"/>
                    <a:pt x="61493" y="162713"/>
                  </a:cubicBezTo>
                  <a:cubicBezTo>
                    <a:pt x="11187" y="138346"/>
                    <a:pt x="-7285" y="106905"/>
                    <a:pt x="2540" y="62494"/>
                  </a:cubicBezTo>
                  <a:cubicBezTo>
                    <a:pt x="10401" y="26337"/>
                    <a:pt x="42628" y="398"/>
                    <a:pt x="80358" y="5"/>
                  </a:cubicBezTo>
                  <a:cubicBezTo>
                    <a:pt x="120445" y="-388"/>
                    <a:pt x="152279" y="24372"/>
                    <a:pt x="161712" y="63280"/>
                  </a:cubicBezTo>
                  <a:cubicBezTo>
                    <a:pt x="171930" y="104940"/>
                    <a:pt x="152279" y="137953"/>
                    <a:pt x="101973" y="163106"/>
                  </a:cubicBezTo>
                  <a:cubicBezTo>
                    <a:pt x="101973" y="202015"/>
                    <a:pt x="101973" y="241316"/>
                    <a:pt x="101973" y="280225"/>
                  </a:cubicBezTo>
                  <a:cubicBezTo>
                    <a:pt x="152279" y="305378"/>
                    <a:pt x="171930" y="337998"/>
                    <a:pt x="161712" y="379658"/>
                  </a:cubicBezTo>
                  <a:cubicBezTo>
                    <a:pt x="152279" y="418566"/>
                    <a:pt x="120052" y="444505"/>
                    <a:pt x="80750" y="443719"/>
                  </a:cubicBezTo>
                  <a:cubicBezTo>
                    <a:pt x="42235" y="442933"/>
                    <a:pt x="9615" y="416601"/>
                    <a:pt x="2147" y="379265"/>
                  </a:cubicBezTo>
                  <a:cubicBezTo>
                    <a:pt x="-6499" y="335640"/>
                    <a:pt x="12366" y="303413"/>
                    <a:pt x="61493" y="281404"/>
                  </a:cubicBezTo>
                  <a:close/>
                  <a:moveTo>
                    <a:pt x="83109" y="319526"/>
                  </a:moveTo>
                  <a:cubicBezTo>
                    <a:pt x="59528" y="318740"/>
                    <a:pt x="40270" y="337212"/>
                    <a:pt x="39484" y="360793"/>
                  </a:cubicBezTo>
                  <a:cubicBezTo>
                    <a:pt x="38698" y="384374"/>
                    <a:pt x="57170" y="403632"/>
                    <a:pt x="81144" y="404418"/>
                  </a:cubicBezTo>
                  <a:cubicBezTo>
                    <a:pt x="104331" y="405204"/>
                    <a:pt x="123982" y="386732"/>
                    <a:pt x="124768" y="362758"/>
                  </a:cubicBezTo>
                  <a:cubicBezTo>
                    <a:pt x="125554" y="339570"/>
                    <a:pt x="107083" y="320312"/>
                    <a:pt x="83109" y="319526"/>
                  </a:cubicBezTo>
                  <a:close/>
                  <a:moveTo>
                    <a:pt x="81537" y="39699"/>
                  </a:moveTo>
                  <a:cubicBezTo>
                    <a:pt x="57563" y="40092"/>
                    <a:pt x="39484" y="58957"/>
                    <a:pt x="39877" y="82538"/>
                  </a:cubicBezTo>
                  <a:cubicBezTo>
                    <a:pt x="40270" y="105726"/>
                    <a:pt x="59921" y="124591"/>
                    <a:pt x="83109" y="124198"/>
                  </a:cubicBezTo>
                  <a:cubicBezTo>
                    <a:pt x="106296" y="123805"/>
                    <a:pt x="125161" y="104547"/>
                    <a:pt x="124768" y="80966"/>
                  </a:cubicBezTo>
                  <a:cubicBezTo>
                    <a:pt x="124375" y="57385"/>
                    <a:pt x="105510" y="39306"/>
                    <a:pt x="81537" y="39699"/>
                  </a:cubicBezTo>
                  <a:close/>
                </a:path>
              </a:pathLst>
            </a:custGeom>
            <a:solidFill>
              <a:schemeClr val="accent2"/>
            </a:solidFill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4F16DD05-2C7E-4E53-9901-8F8677A80243}"/>
              </a:ext>
            </a:extLst>
          </p:cNvPr>
          <p:cNvGrpSpPr/>
          <p:nvPr/>
        </p:nvGrpSpPr>
        <p:grpSpPr>
          <a:xfrm>
            <a:off x="764930" y="5799373"/>
            <a:ext cx="1371600" cy="523221"/>
            <a:chOff x="764930" y="5799373"/>
            <a:chExt cx="1371600" cy="523221"/>
          </a:xfrm>
          <a:solidFill>
            <a:schemeClr val="accent5"/>
          </a:solidFill>
        </p:grpSpPr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52EF3FFD-4D6B-4C97-B90E-7EEF81C90DF6}"/>
                </a:ext>
              </a:extLst>
            </p:cNvPr>
            <p:cNvSpPr/>
            <p:nvPr/>
          </p:nvSpPr>
          <p:spPr>
            <a:xfrm>
              <a:off x="764930" y="5799373"/>
              <a:ext cx="1371600" cy="52322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FF7D9D52-8776-4608-B3CD-F1680E56AE52}"/>
                </a:ext>
              </a:extLst>
            </p:cNvPr>
            <p:cNvSpPr/>
            <p:nvPr/>
          </p:nvSpPr>
          <p:spPr>
            <a:xfrm>
              <a:off x="998523" y="5799373"/>
              <a:ext cx="904415" cy="5232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latinLnBrk="1"/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20%</a:t>
              </a:r>
            </a:p>
          </p:txBody>
        </p: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228BA518-E0BE-4BAE-BC36-3698ADAE7E1C}"/>
              </a:ext>
            </a:extLst>
          </p:cNvPr>
          <p:cNvGrpSpPr/>
          <p:nvPr/>
        </p:nvGrpSpPr>
        <p:grpSpPr>
          <a:xfrm>
            <a:off x="3087565" y="5799373"/>
            <a:ext cx="1371600" cy="523221"/>
            <a:chOff x="2667000" y="5799373"/>
            <a:chExt cx="1371600" cy="523221"/>
          </a:xfrm>
        </p:grpSpPr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1FDA9161-8531-4D40-8EBD-1E20F8B34A60}"/>
                </a:ext>
              </a:extLst>
            </p:cNvPr>
            <p:cNvSpPr/>
            <p:nvPr/>
          </p:nvSpPr>
          <p:spPr>
            <a:xfrm>
              <a:off x="2667000" y="5799373"/>
              <a:ext cx="1371600" cy="52322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DF31A54C-5D52-49A4-B738-FC610E84F545}"/>
                </a:ext>
              </a:extLst>
            </p:cNvPr>
            <p:cNvSpPr/>
            <p:nvPr/>
          </p:nvSpPr>
          <p:spPr>
            <a:xfrm>
              <a:off x="2900593" y="5799373"/>
              <a:ext cx="90441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latinLnBrk="1"/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20%</a:t>
              </a:r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D465C878-2617-44D4-A8AE-67FA8863C927}"/>
              </a:ext>
            </a:extLst>
          </p:cNvPr>
          <p:cNvGrpSpPr/>
          <p:nvPr/>
        </p:nvGrpSpPr>
        <p:grpSpPr>
          <a:xfrm>
            <a:off x="5410200" y="5799373"/>
            <a:ext cx="1371600" cy="523221"/>
            <a:chOff x="2667000" y="5799373"/>
            <a:chExt cx="1371600" cy="523221"/>
          </a:xfrm>
        </p:grpSpPr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EF2C39B6-B610-4EC0-B586-4BA4EC74578C}"/>
                </a:ext>
              </a:extLst>
            </p:cNvPr>
            <p:cNvSpPr/>
            <p:nvPr/>
          </p:nvSpPr>
          <p:spPr>
            <a:xfrm>
              <a:off x="2667000" y="5799373"/>
              <a:ext cx="1371600" cy="52322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17ABD1DC-0537-42BD-A828-79FB4779C4D1}"/>
                </a:ext>
              </a:extLst>
            </p:cNvPr>
            <p:cNvSpPr/>
            <p:nvPr/>
          </p:nvSpPr>
          <p:spPr>
            <a:xfrm>
              <a:off x="2900593" y="5799373"/>
              <a:ext cx="90441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latinLnBrk="1"/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20%</a:t>
              </a:r>
            </a:p>
          </p:txBody>
        </p: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D96B615C-14CC-464C-979D-02CE7091D20E}"/>
              </a:ext>
            </a:extLst>
          </p:cNvPr>
          <p:cNvGrpSpPr/>
          <p:nvPr/>
        </p:nvGrpSpPr>
        <p:grpSpPr>
          <a:xfrm>
            <a:off x="7732835" y="5799373"/>
            <a:ext cx="1371600" cy="523221"/>
            <a:chOff x="2667000" y="5799373"/>
            <a:chExt cx="1371600" cy="523221"/>
          </a:xfrm>
        </p:grpSpPr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A2D0DEBC-2521-49E6-AE1A-7EF383E54C00}"/>
                </a:ext>
              </a:extLst>
            </p:cNvPr>
            <p:cNvSpPr/>
            <p:nvPr/>
          </p:nvSpPr>
          <p:spPr>
            <a:xfrm>
              <a:off x="2667000" y="5799373"/>
              <a:ext cx="1371600" cy="52322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17F16D0D-D630-47C4-B39B-525CDC2ECF10}"/>
                </a:ext>
              </a:extLst>
            </p:cNvPr>
            <p:cNvSpPr/>
            <p:nvPr/>
          </p:nvSpPr>
          <p:spPr>
            <a:xfrm>
              <a:off x="2900593" y="5799373"/>
              <a:ext cx="90441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latinLnBrk="1"/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20%</a:t>
              </a:r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8EAB64C4-D208-4722-BF23-2208F1A050D7}"/>
              </a:ext>
            </a:extLst>
          </p:cNvPr>
          <p:cNvGrpSpPr/>
          <p:nvPr/>
        </p:nvGrpSpPr>
        <p:grpSpPr>
          <a:xfrm>
            <a:off x="10055470" y="5799373"/>
            <a:ext cx="1371600" cy="523221"/>
            <a:chOff x="2667000" y="5799373"/>
            <a:chExt cx="1371600" cy="523221"/>
          </a:xfrm>
        </p:grpSpPr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F434DA94-6F7F-435E-9993-808904265067}"/>
                </a:ext>
              </a:extLst>
            </p:cNvPr>
            <p:cNvSpPr/>
            <p:nvPr/>
          </p:nvSpPr>
          <p:spPr>
            <a:xfrm>
              <a:off x="2667000" y="5799373"/>
              <a:ext cx="1371600" cy="52322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C91AD78D-5092-4C21-9E60-7B55D06A7BA5}"/>
                </a:ext>
              </a:extLst>
            </p:cNvPr>
            <p:cNvSpPr/>
            <p:nvPr/>
          </p:nvSpPr>
          <p:spPr>
            <a:xfrm>
              <a:off x="2900593" y="5799373"/>
              <a:ext cx="90441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latinLnBrk="1"/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20%</a:t>
              </a:r>
            </a:p>
          </p:txBody>
        </p:sp>
      </p:grpSp>
      <p:cxnSp>
        <p:nvCxnSpPr>
          <p:cNvPr id="130" name="Connector: Elbow 129">
            <a:extLst>
              <a:ext uri="{FF2B5EF4-FFF2-40B4-BE49-F238E27FC236}">
                <a16:creationId xmlns:a16="http://schemas.microsoft.com/office/drawing/2014/main" id="{ECD0D156-982E-4E2F-9F49-35765F00B8B4}"/>
              </a:ext>
            </a:extLst>
          </p:cNvPr>
          <p:cNvCxnSpPr>
            <a:cxnSpLocks/>
            <a:endCxn id="117" idx="0"/>
          </p:cNvCxnSpPr>
          <p:nvPr/>
        </p:nvCxnSpPr>
        <p:spPr>
          <a:xfrm rot="5400000">
            <a:off x="983791" y="2419977"/>
            <a:ext cx="3846336" cy="2912456"/>
          </a:xfrm>
          <a:prstGeom prst="bentConnector3">
            <a:avLst>
              <a:gd name="adj1" fmla="val -159"/>
            </a:avLst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Connector: Elbow 130">
            <a:extLst>
              <a:ext uri="{FF2B5EF4-FFF2-40B4-BE49-F238E27FC236}">
                <a16:creationId xmlns:a16="http://schemas.microsoft.com/office/drawing/2014/main" id="{C8B2C64E-819B-4AB8-BEFE-0E99CE768E5E}"/>
              </a:ext>
            </a:extLst>
          </p:cNvPr>
          <p:cNvCxnSpPr>
            <a:cxnSpLocks/>
            <a:endCxn id="120" idx="0"/>
          </p:cNvCxnSpPr>
          <p:nvPr/>
        </p:nvCxnSpPr>
        <p:spPr>
          <a:xfrm rot="5400000">
            <a:off x="3210896" y="4438677"/>
            <a:ext cx="1923167" cy="798225"/>
          </a:xfrm>
          <a:prstGeom prst="bentConnector3">
            <a:avLst>
              <a:gd name="adj1" fmla="val -159"/>
            </a:avLst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Connector: Elbow 131">
            <a:extLst>
              <a:ext uri="{FF2B5EF4-FFF2-40B4-BE49-F238E27FC236}">
                <a16:creationId xmlns:a16="http://schemas.microsoft.com/office/drawing/2014/main" id="{80B4E905-9DAD-4045-846F-B09E96D94376}"/>
              </a:ext>
            </a:extLst>
          </p:cNvPr>
          <p:cNvCxnSpPr>
            <a:cxnSpLocks/>
            <a:endCxn id="129" idx="0"/>
          </p:cNvCxnSpPr>
          <p:nvPr/>
        </p:nvCxnSpPr>
        <p:spPr>
          <a:xfrm rot="16200000" flipH="1">
            <a:off x="8003879" y="3061981"/>
            <a:ext cx="2953064" cy="2521719"/>
          </a:xfrm>
          <a:prstGeom prst="bentConnector3">
            <a:avLst>
              <a:gd name="adj1" fmla="val 321"/>
            </a:avLst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Connector: Elbow 132">
            <a:extLst>
              <a:ext uri="{FF2B5EF4-FFF2-40B4-BE49-F238E27FC236}">
                <a16:creationId xmlns:a16="http://schemas.microsoft.com/office/drawing/2014/main" id="{755DC156-D78E-4B8C-B813-3B3F0EC7400C}"/>
              </a:ext>
            </a:extLst>
          </p:cNvPr>
          <p:cNvCxnSpPr>
            <a:cxnSpLocks/>
            <a:endCxn id="126" idx="0"/>
          </p:cNvCxnSpPr>
          <p:nvPr/>
        </p:nvCxnSpPr>
        <p:spPr>
          <a:xfrm rot="16200000" flipH="1">
            <a:off x="7516594" y="4897330"/>
            <a:ext cx="1258981" cy="545104"/>
          </a:xfrm>
          <a:prstGeom prst="bentConnector3">
            <a:avLst>
              <a:gd name="adj1" fmla="val -1080"/>
            </a:avLst>
          </a:prstGeom>
          <a:ln w="158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TextBox 133">
            <a:extLst>
              <a:ext uri="{FF2B5EF4-FFF2-40B4-BE49-F238E27FC236}">
                <a16:creationId xmlns:a16="http://schemas.microsoft.com/office/drawing/2014/main" id="{EE8CBDD9-7C43-45AC-8A27-48E79A24BFEF}"/>
              </a:ext>
            </a:extLst>
          </p:cNvPr>
          <p:cNvSpPr txBox="1"/>
          <p:nvPr/>
        </p:nvSpPr>
        <p:spPr>
          <a:xfrm>
            <a:off x="1642453" y="2092509"/>
            <a:ext cx="19933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4D1A7166-DCF5-4910-9FDF-3CEA544FEFCB}"/>
              </a:ext>
            </a:extLst>
          </p:cNvPr>
          <p:cNvSpPr txBox="1"/>
          <p:nvPr/>
        </p:nvSpPr>
        <p:spPr>
          <a:xfrm>
            <a:off x="2091845" y="3926587"/>
            <a:ext cx="15786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F0114A6F-63F5-4B78-8F6B-AE115D50983C}"/>
              </a:ext>
            </a:extLst>
          </p:cNvPr>
          <p:cNvSpPr txBox="1"/>
          <p:nvPr/>
        </p:nvSpPr>
        <p:spPr>
          <a:xfrm>
            <a:off x="8568372" y="4597177"/>
            <a:ext cx="17431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12439BF6-D4D9-41AE-82CC-4E79A0BC78C0}"/>
              </a:ext>
            </a:extLst>
          </p:cNvPr>
          <p:cNvSpPr txBox="1"/>
          <p:nvPr/>
        </p:nvSpPr>
        <p:spPr>
          <a:xfrm>
            <a:off x="8545108" y="2929921"/>
            <a:ext cx="20628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802B70BB-DA72-4EFB-93D2-73F1D4DF3239}"/>
              </a:ext>
            </a:extLst>
          </p:cNvPr>
          <p:cNvSpPr txBox="1"/>
          <p:nvPr/>
        </p:nvSpPr>
        <p:spPr>
          <a:xfrm>
            <a:off x="4508023" y="5049419"/>
            <a:ext cx="3175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 - COLOR 00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FFBFD"/>
      </a:accent1>
      <a:accent2>
        <a:srgbClr val="0AA6ED"/>
      </a:accent2>
      <a:accent3>
        <a:srgbClr val="0085F2"/>
      </a:accent3>
      <a:accent4>
        <a:srgbClr val="125AC4"/>
      </a:accent4>
      <a:accent5>
        <a:srgbClr val="00307E"/>
      </a:accent5>
      <a:accent6>
        <a:srgbClr val="00001F"/>
      </a:accent6>
      <a:hlink>
        <a:srgbClr val="FFFFFF"/>
      </a:hlink>
      <a:folHlink>
        <a:srgbClr val="26262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 - COLOR 00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FFBFD"/>
      </a:accent1>
      <a:accent2>
        <a:srgbClr val="0AA6ED"/>
      </a:accent2>
      <a:accent3>
        <a:srgbClr val="0085F2"/>
      </a:accent3>
      <a:accent4>
        <a:srgbClr val="125AC4"/>
      </a:accent4>
      <a:accent5>
        <a:srgbClr val="00307E"/>
      </a:accent5>
      <a:accent6>
        <a:srgbClr val="00001F"/>
      </a:accent6>
      <a:hlink>
        <a:srgbClr val="FFFFFF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 - COLOR 00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FFBFD"/>
      </a:accent1>
      <a:accent2>
        <a:srgbClr val="0AA6ED"/>
      </a:accent2>
      <a:accent3>
        <a:srgbClr val="0085F2"/>
      </a:accent3>
      <a:accent4>
        <a:srgbClr val="125AC4"/>
      </a:accent4>
      <a:accent5>
        <a:srgbClr val="00307E"/>
      </a:accent5>
      <a:accent6>
        <a:srgbClr val="00001F"/>
      </a:accent6>
      <a:hlink>
        <a:srgbClr val="FFFFFF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4068</TotalTime>
  <Words>4943</Words>
  <Application>Microsoft Office PowerPoint</Application>
  <PresentationFormat>Widescreen</PresentationFormat>
  <Paragraphs>579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48</vt:i4>
      </vt:variant>
    </vt:vector>
  </HeadingPairs>
  <TitlesOfParts>
    <vt:vector size="55" baseType="lpstr">
      <vt:lpstr>Arial</vt:lpstr>
      <vt:lpstr>Calibri</vt:lpstr>
      <vt:lpstr>Calibri Light</vt:lpstr>
      <vt:lpstr>Wingdings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Allppt.com</cp:lastModifiedBy>
  <cp:revision>56</cp:revision>
  <dcterms:created xsi:type="dcterms:W3CDTF">2020-01-20T05:08:25Z</dcterms:created>
  <dcterms:modified xsi:type="dcterms:W3CDTF">2020-06-29T01:43:30Z</dcterms:modified>
</cp:coreProperties>
</file>